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700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‘INOHERB’</a:t>
            </a:r>
          </a:p>
          <a:p>
            <a:r>
              <a:rPr kumimoji="1" lang="en" altLang="zh-CN" b="1" dirty="0"/>
              <a:t>YEGUO SERIES PRODUCTS</a:t>
            </a:r>
          </a:p>
          <a:p>
            <a:endParaRPr kumimoji="1" lang="en" altLang="zh-CN" dirty="0"/>
          </a:p>
          <a:p>
            <a:r>
              <a:rPr kumimoji="1" lang="en" altLang="zh-CN" dirty="0"/>
              <a:t>Designed for sister brand of INOHERB. The sprightly design shows the vitality and young energy. </a:t>
            </a:r>
          </a:p>
          <a:p>
            <a:endParaRPr kumimoji="1" lang="en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DEAF38C-73F8-DA47-B4D2-2BDD4C9F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474" y="3546474"/>
            <a:ext cx="3146425" cy="14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23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14</cp:revision>
  <dcterms:created xsi:type="dcterms:W3CDTF">2021-01-03T02:23:44Z</dcterms:created>
  <dcterms:modified xsi:type="dcterms:W3CDTF">2021-01-03T07:01:58Z</dcterms:modified>
</cp:coreProperties>
</file>