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‘ORIENTAL BEAUTY’</a:t>
            </a:r>
          </a:p>
          <a:p>
            <a:r>
              <a:rPr kumimoji="1" lang="en" altLang="zh-CN" b="1" dirty="0"/>
              <a:t>MAKEUP PRODUCTS</a:t>
            </a:r>
          </a:p>
          <a:p>
            <a:endParaRPr kumimoji="1" lang="en" altLang="zh-CN" dirty="0"/>
          </a:p>
          <a:p>
            <a:r>
              <a:rPr kumimoji="1" lang="en" altLang="zh-CN" dirty="0"/>
              <a:t>Designed for the whole makeup packages for brand. The concept of graphic design is Chinese </a:t>
            </a:r>
            <a:r>
              <a:rPr kumimoji="1" lang="en" altLang="zh-CN" dirty="0" err="1"/>
              <a:t>Qiang</a:t>
            </a:r>
            <a:r>
              <a:rPr kumimoji="1" lang="en" altLang="zh-CN" dirty="0"/>
              <a:t> embroidery. The medallion pattern means good wishes and auspicious in Chinese </a:t>
            </a:r>
            <a:r>
              <a:rPr kumimoji="1" lang="en" altLang="zh-CN" dirty="0" err="1"/>
              <a:t>tradional</a:t>
            </a:r>
            <a:r>
              <a:rPr kumimoji="1" lang="en" altLang="zh-CN" dirty="0"/>
              <a:t> culture. </a:t>
            </a:r>
          </a:p>
        </p:txBody>
      </p:sp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10</cp:revision>
  <dcterms:created xsi:type="dcterms:W3CDTF">2021-01-03T02:23:44Z</dcterms:created>
  <dcterms:modified xsi:type="dcterms:W3CDTF">2021-01-07T14:51:06Z</dcterms:modified>
</cp:coreProperties>
</file>