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201CA-5E33-304A-A45C-BA1DAF1EEE7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3215E22-7A01-3043-8530-7255543DE8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AFA0F7D-13DF-0F43-8A0B-B92840A15D4C}"/>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5" name="页脚占位符 4">
            <a:extLst>
              <a:ext uri="{FF2B5EF4-FFF2-40B4-BE49-F238E27FC236}">
                <a16:creationId xmlns:a16="http://schemas.microsoft.com/office/drawing/2014/main" id="{5BEE71E4-A2DB-594D-A9DA-071683E82FA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D12CC1F-6461-FB43-95F2-073143E4BCCA}"/>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144789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ECE21-7D2E-9F49-8EDD-2BAEA4C7DFE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D5E7795-8506-D54A-A332-DC8104A22EF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348E807-F839-E846-B79B-E0FC8649B6F7}"/>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5" name="页脚占位符 4">
            <a:extLst>
              <a:ext uri="{FF2B5EF4-FFF2-40B4-BE49-F238E27FC236}">
                <a16:creationId xmlns:a16="http://schemas.microsoft.com/office/drawing/2014/main" id="{E122E597-2DB4-124A-807E-06DF0078A7B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4D570A6-1088-0342-8698-33028B5A069C}"/>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273974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00B919-11DD-9C4A-8ECA-462408D7C2E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9880E84-60CB-2941-A605-6E851384E2E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53A912E-C0FF-D147-A42E-2F61E4FB0631}"/>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5" name="页脚占位符 4">
            <a:extLst>
              <a:ext uri="{FF2B5EF4-FFF2-40B4-BE49-F238E27FC236}">
                <a16:creationId xmlns:a16="http://schemas.microsoft.com/office/drawing/2014/main" id="{F0DF083B-535D-6E45-B9F9-05B480C94C8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2A3B9ED-4350-0D4F-86C1-D531E4FBFA7C}"/>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205342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8B500-ABF4-C64A-8BB4-2D771D4DD05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4320669-7A88-B649-A202-78B684B5D5E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931E1D4-D498-2742-8804-AA8AACDD00B4}"/>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5" name="页脚占位符 4">
            <a:extLst>
              <a:ext uri="{FF2B5EF4-FFF2-40B4-BE49-F238E27FC236}">
                <a16:creationId xmlns:a16="http://schemas.microsoft.com/office/drawing/2014/main" id="{6C3E0345-C347-694D-8F1D-5D096B4C36F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1536968-DE42-C040-9D69-02417BF5531D}"/>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22430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ABAA6-7001-E54A-B49A-39523F384FB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6165B0A-84B3-F644-A11A-B3256DFA58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C968C88-5707-5243-BF71-CC52717DDC02}"/>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5" name="页脚占位符 4">
            <a:extLst>
              <a:ext uri="{FF2B5EF4-FFF2-40B4-BE49-F238E27FC236}">
                <a16:creationId xmlns:a16="http://schemas.microsoft.com/office/drawing/2014/main" id="{FCF4EE75-43D0-B544-BE40-9C40BE771AF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909624-E3E5-5843-8345-9FB3BA482FDD}"/>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133413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65309-092F-C14D-AAA3-6632E991A35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CDF2DB7-B707-EB48-95D8-05B977176AB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D36E3E6-7FE9-3D4F-9F1B-CC6A705112A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72639B6-1D11-934C-98F5-D05F545D6302}"/>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6" name="页脚占位符 5">
            <a:extLst>
              <a:ext uri="{FF2B5EF4-FFF2-40B4-BE49-F238E27FC236}">
                <a16:creationId xmlns:a16="http://schemas.microsoft.com/office/drawing/2014/main" id="{75166119-628D-B744-A867-BFE8B0AE637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A68B7EC-DC67-A64F-8569-B47390C6590C}"/>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215122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DDEDA-61EE-CE46-BED3-2CD142958A2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6D83E45-FB74-2740-86EB-A224B3625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F9D9CF8-F0C7-C443-93D6-C87CE464A21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C03A515-0760-F14E-8E55-A4FCC1CDD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6415C27-1F38-0543-B0AE-CB76D6056397}"/>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493892ED-0BAC-8A46-8E3B-9DF488193914}"/>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8" name="页脚占位符 7">
            <a:extLst>
              <a:ext uri="{FF2B5EF4-FFF2-40B4-BE49-F238E27FC236}">
                <a16:creationId xmlns:a16="http://schemas.microsoft.com/office/drawing/2014/main" id="{D0D6E25F-BECF-B34C-A47E-CBB598C9785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6A8B5C6-35CD-B34A-9446-37706A5F5415}"/>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222409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FC205-7E05-F444-8502-0CAFB42F906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B3C3E09-D950-F241-864A-7527F02F782F}"/>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4" name="页脚占位符 3">
            <a:extLst>
              <a:ext uri="{FF2B5EF4-FFF2-40B4-BE49-F238E27FC236}">
                <a16:creationId xmlns:a16="http://schemas.microsoft.com/office/drawing/2014/main" id="{0A538478-43C8-8C41-BAB2-AD83F390CF7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32426AE-DF64-2546-B63F-835B91F00E93}"/>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21994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1375E4-ADCE-9443-9E14-B9D3CF221476}"/>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3" name="页脚占位符 2">
            <a:extLst>
              <a:ext uri="{FF2B5EF4-FFF2-40B4-BE49-F238E27FC236}">
                <a16:creationId xmlns:a16="http://schemas.microsoft.com/office/drawing/2014/main" id="{BE6AAF23-EA00-6D42-8C88-653104B5594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BEBB296-D6DE-F748-94E4-05F88FADAD9D}"/>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163411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C952B-6EEB-E64F-A716-B242BD3737E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8EFD471-1DC6-8140-B832-EE7F46C74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2C08085-7A6E-5E46-BFFF-DEB0619C9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5C43592-5E43-2346-B24B-8E19074F128B}"/>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6" name="页脚占位符 5">
            <a:extLst>
              <a:ext uri="{FF2B5EF4-FFF2-40B4-BE49-F238E27FC236}">
                <a16:creationId xmlns:a16="http://schemas.microsoft.com/office/drawing/2014/main" id="{638ECE8B-C43D-2642-8A57-4934E782E37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63F6EDE-7E8D-4346-9F79-3699F2CF5E83}"/>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383369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FC0E8-8317-E645-946F-EB6BF2C9BC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1D6F26D-7D0F-2346-88EE-67C22ACF4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EC0EDF3-D5AF-BA44-96F1-4007F05A5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D687EF7-011C-E34D-91E8-8FEC2658FA60}"/>
              </a:ext>
            </a:extLst>
          </p:cNvPr>
          <p:cNvSpPr>
            <a:spLocks noGrp="1"/>
          </p:cNvSpPr>
          <p:nvPr>
            <p:ph type="dt" sz="half" idx="10"/>
          </p:nvPr>
        </p:nvSpPr>
        <p:spPr/>
        <p:txBody>
          <a:bodyPr/>
          <a:lstStyle/>
          <a:p>
            <a:fld id="{A713E761-9C54-5040-838F-D471A5B73634}" type="datetimeFigureOut">
              <a:rPr kumimoji="1" lang="zh-CN" altLang="en-US" smtClean="0"/>
              <a:t>2021/1/7</a:t>
            </a:fld>
            <a:endParaRPr kumimoji="1" lang="zh-CN" altLang="en-US"/>
          </a:p>
        </p:txBody>
      </p:sp>
      <p:sp>
        <p:nvSpPr>
          <p:cNvPr id="6" name="页脚占位符 5">
            <a:extLst>
              <a:ext uri="{FF2B5EF4-FFF2-40B4-BE49-F238E27FC236}">
                <a16:creationId xmlns:a16="http://schemas.microsoft.com/office/drawing/2014/main" id="{9D733B42-61A3-334E-AE4F-B8ED4861373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A5378CA-0A7C-5147-939B-DF01FCBE8F4F}"/>
              </a:ext>
            </a:extLst>
          </p:cNvPr>
          <p:cNvSpPr>
            <a:spLocks noGrp="1"/>
          </p:cNvSpPr>
          <p:nvPr>
            <p:ph type="sldNum" sz="quarter" idx="12"/>
          </p:nvPr>
        </p:nvSpPr>
        <p:spPr/>
        <p:txBody>
          <a:body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112875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5C47FE-7EA3-914D-BFF7-326B5F31E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6AD2C6F-2DFB-8A4E-AE54-15209AA72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8FA9D1-2CF5-A84D-91FF-4383406B2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3E761-9C54-5040-838F-D471A5B73634}" type="datetimeFigureOut">
              <a:rPr kumimoji="1" lang="zh-CN" altLang="en-US" smtClean="0"/>
              <a:t>2021/1/7</a:t>
            </a:fld>
            <a:endParaRPr kumimoji="1" lang="zh-CN" altLang="en-US"/>
          </a:p>
        </p:txBody>
      </p:sp>
      <p:sp>
        <p:nvSpPr>
          <p:cNvPr id="5" name="页脚占位符 4">
            <a:extLst>
              <a:ext uri="{FF2B5EF4-FFF2-40B4-BE49-F238E27FC236}">
                <a16:creationId xmlns:a16="http://schemas.microsoft.com/office/drawing/2014/main" id="{8E2599F8-1DE4-564B-A29E-8566CFFDF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E199634-324F-4643-B5BF-CEF0F1AC2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C50CF-1494-3D43-928F-4C2990D42BF7}" type="slidenum">
              <a:rPr kumimoji="1" lang="zh-CN" altLang="en-US" smtClean="0"/>
              <a:t>‹#›</a:t>
            </a:fld>
            <a:endParaRPr kumimoji="1" lang="zh-CN" altLang="en-US"/>
          </a:p>
        </p:txBody>
      </p:sp>
    </p:spTree>
    <p:extLst>
      <p:ext uri="{BB962C8B-B14F-4D97-AF65-F5344CB8AC3E}">
        <p14:creationId xmlns:p14="http://schemas.microsoft.com/office/powerpoint/2010/main" val="55705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35C4E154-4C05-FF47-BDA7-8F546D4FAA5A}"/>
              </a:ext>
            </a:extLst>
          </p:cNvPr>
          <p:cNvSpPr txBox="1"/>
          <p:nvPr/>
        </p:nvSpPr>
        <p:spPr>
          <a:xfrm>
            <a:off x="1314450" y="1157288"/>
            <a:ext cx="5700713" cy="3416320"/>
          </a:xfrm>
          <a:prstGeom prst="rect">
            <a:avLst/>
          </a:prstGeom>
          <a:noFill/>
        </p:spPr>
        <p:txBody>
          <a:bodyPr wrap="square" rtlCol="0">
            <a:spAutoFit/>
          </a:bodyPr>
          <a:lstStyle/>
          <a:p>
            <a:r>
              <a:rPr kumimoji="1" lang="en" altLang="zh-CN" b="1" dirty="0"/>
              <a:t>‘Pizza Hut’</a:t>
            </a:r>
          </a:p>
          <a:p>
            <a:r>
              <a:rPr kumimoji="1" lang="en" altLang="zh-CN" b="1" dirty="0"/>
              <a:t>KIDS MEAL CROCKERY SET</a:t>
            </a:r>
          </a:p>
          <a:p>
            <a:endParaRPr kumimoji="1" lang="en" altLang="zh-CN" dirty="0"/>
          </a:p>
          <a:p>
            <a:r>
              <a:rPr kumimoji="1" lang="en" altLang="zh-CN" dirty="0"/>
              <a:t>The crockery set is designed for Kid meal set in Pizza Hut restaurant. I designed it with design agency Ivie and managed the product development with material techniques. The novelty rocket shape can make kids very curious and enjoy their meals. Plus, each separate part can be used as bowl or plate, which make cooks working more efficient.  </a:t>
            </a:r>
          </a:p>
          <a:p>
            <a:endParaRPr kumimoji="1" lang="en" altLang="zh-CN" dirty="0"/>
          </a:p>
          <a:p>
            <a:r>
              <a:rPr kumimoji="1" lang="en" altLang="zh-CN"/>
              <a:t>Patent admission is in process</a:t>
            </a:r>
            <a:endParaRPr kumimoji="1" lang="en" altLang="zh-CN" dirty="0"/>
          </a:p>
        </p:txBody>
      </p:sp>
      <p:pic>
        <p:nvPicPr>
          <p:cNvPr id="7" name="图片 6">
            <a:extLst>
              <a:ext uri="{FF2B5EF4-FFF2-40B4-BE49-F238E27FC236}">
                <a16:creationId xmlns:a16="http://schemas.microsoft.com/office/drawing/2014/main" id="{42DA02E7-1343-CE4D-8435-1170A776D0A5}"/>
              </a:ext>
            </a:extLst>
          </p:cNvPr>
          <p:cNvPicPr>
            <a:picLocks noChangeAspect="1"/>
          </p:cNvPicPr>
          <p:nvPr/>
        </p:nvPicPr>
        <p:blipFill>
          <a:blip r:embed="rId2"/>
          <a:stretch>
            <a:fillRect/>
          </a:stretch>
        </p:blipFill>
        <p:spPr>
          <a:xfrm>
            <a:off x="7258049" y="3621087"/>
            <a:ext cx="3838577" cy="836613"/>
          </a:xfrm>
          <a:prstGeom prst="rect">
            <a:avLst/>
          </a:prstGeom>
        </p:spPr>
      </p:pic>
    </p:spTree>
    <p:extLst>
      <p:ext uri="{BB962C8B-B14F-4D97-AF65-F5344CB8AC3E}">
        <p14:creationId xmlns:p14="http://schemas.microsoft.com/office/powerpoint/2010/main" val="37945738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77</Words>
  <Application>Microsoft Macintosh PowerPoint</Application>
  <PresentationFormat>宽屏</PresentationFormat>
  <Paragraphs>6</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 Flora</dc:creator>
  <cp:lastModifiedBy>W Flora</cp:lastModifiedBy>
  <cp:revision>10</cp:revision>
  <dcterms:created xsi:type="dcterms:W3CDTF">2021-01-03T02:23:44Z</dcterms:created>
  <dcterms:modified xsi:type="dcterms:W3CDTF">2021-01-07T12:20:18Z</dcterms:modified>
</cp:coreProperties>
</file>