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‘SHANG DE’</a:t>
            </a:r>
          </a:p>
          <a:p>
            <a:r>
              <a:rPr kumimoji="1" lang="en" altLang="zh-CN" b="1" dirty="0"/>
              <a:t>TEA PACKAGES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This is designed for Chinese high-end tea. Chinese ink painting and special printing technique are used in packaging design.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D284A4-25D9-594E-A70F-DA2DFBA8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62" y="3305175"/>
            <a:ext cx="2663825" cy="14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10</cp:revision>
  <dcterms:created xsi:type="dcterms:W3CDTF">2021-01-03T02:23:44Z</dcterms:created>
  <dcterms:modified xsi:type="dcterms:W3CDTF">2021-01-03T06:26:29Z</dcterms:modified>
</cp:coreProperties>
</file>