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‘YUMEIJING’</a:t>
            </a:r>
          </a:p>
          <a:p>
            <a:r>
              <a:rPr kumimoji="1" lang="en" altLang="zh-CN" b="1" dirty="0"/>
              <a:t>BRAND VISUALIZATION UPGRADE</a:t>
            </a:r>
          </a:p>
          <a:p>
            <a:endParaRPr kumimoji="1" lang="en" altLang="zh-CN" dirty="0"/>
          </a:p>
          <a:p>
            <a:r>
              <a:rPr kumimoji="1" lang="en" altLang="zh-CN" dirty="0"/>
              <a:t>YUMEIJING is a widely known brand for kids and baby skincare with over 41 years history. I upgrade the key brand icon which is a cute girl graphic. And I designed packages with the new design style and new icon.</a:t>
            </a:r>
          </a:p>
          <a:p>
            <a:endParaRPr kumimoji="1" lang="en" altLang="zh-CN" dirty="0"/>
          </a:p>
          <a:p>
            <a:r>
              <a:rPr kumimoji="1" lang="en" altLang="zh-CN" dirty="0"/>
              <a:t>Brand website: http://</a:t>
            </a:r>
            <a:r>
              <a:rPr kumimoji="1" lang="en" altLang="zh-CN" dirty="0" err="1"/>
              <a:t>www.ymj.cn</a:t>
            </a:r>
            <a:endParaRPr kumimoji="1" lang="en" altLang="zh-CN" dirty="0"/>
          </a:p>
          <a:p>
            <a:r>
              <a:rPr kumimoji="1" lang="en" altLang="zh-CN" dirty="0"/>
              <a:t>Baby cream was the best seller in 2016, which sold exceeded 100 million ¥ </a:t>
            </a:r>
          </a:p>
          <a:p>
            <a:endParaRPr kumimoji="1" lang="en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8B9C816-6095-BE40-B9E3-DB28D620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629" y="3429000"/>
            <a:ext cx="3399921" cy="14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74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12</cp:revision>
  <dcterms:created xsi:type="dcterms:W3CDTF">2021-01-03T02:23:44Z</dcterms:created>
  <dcterms:modified xsi:type="dcterms:W3CDTF">2021-01-03T06:52:37Z</dcterms:modified>
</cp:coreProperties>
</file>