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‘HINOUNOU’</a:t>
            </a:r>
          </a:p>
          <a:p>
            <a:r>
              <a:rPr kumimoji="1" lang="en" altLang="zh-CN" b="1" dirty="0"/>
              <a:t>HOME WELLNESS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product is designed for home healthcare which can help old people and kids to track their health.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EA353E-80F6-7E4B-8A31-864015E8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3385"/>
            <a:ext cx="4731884" cy="8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11</cp:revision>
  <dcterms:created xsi:type="dcterms:W3CDTF">2021-01-03T02:23:44Z</dcterms:created>
  <dcterms:modified xsi:type="dcterms:W3CDTF">2021-01-03T06:35:21Z</dcterms:modified>
</cp:coreProperties>
</file>