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61" r:id="rId6"/>
    <p:sldId id="271" r:id="rId7"/>
    <p:sldId id="262" r:id="rId8"/>
    <p:sldId id="268" r:id="rId9"/>
    <p:sldId id="265" r:id="rId10"/>
    <p:sldId id="266" r:id="rId11"/>
    <p:sldId id="267" r:id="rId12"/>
    <p:sldId id="269" r:id="rId13"/>
    <p:sldId id="260" r:id="rId14"/>
    <p:sldId id="258" r:id="rId15"/>
    <p:sldId id="270" r:id="rId16"/>
    <p:sldId id="25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4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animationfactory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uilder_patter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mers.stackexchange.com/questions/109207/how-to-prepare-for-a-programming-competition-graphs-stacks-trees-oh-my" TargetMode="External"/><Relationship Id="rId2" Type="http://schemas.openxmlformats.org/officeDocument/2006/relationships/hyperlink" Target="http://www.cs.utexas.edu/users/scottm/uil/practiceMateria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quora.com/topcoder/How-should-I-practice-so-that-I-will-be-at-a-level-where-I-can-approach-TopCoders-Div1-500-problems-with-confiden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Classes: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NCC 2012 Problem Statement Solution </a:t>
            </a:r>
            <a:r>
              <a:rPr lang="en-US" b="1" dirty="0" smtClean="0"/>
              <a:t>Approach</a:t>
            </a:r>
          </a:p>
          <a:p>
            <a:r>
              <a:rPr lang="en-US" b="1" dirty="0" smtClean="0"/>
              <a:t>Dr. Nannette Napier</a:t>
            </a:r>
            <a:endParaRPr lang="en-US" dirty="0"/>
          </a:p>
        </p:txBody>
      </p:sp>
      <p:sp>
        <p:nvSpPr>
          <p:cNvPr id="5" name="Text Box 8">
            <a:hlinkClick r:id="rId2"/>
          </p:cNvPr>
          <p:cNvSpPr txBox="1">
            <a:spLocks noChangeArrowheads="1"/>
          </p:cNvSpPr>
          <p:nvPr/>
        </p:nvSpPr>
        <p:spPr bwMode="auto">
          <a:xfrm>
            <a:off x="322592" y="0"/>
            <a:ext cx="676400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r>
              <a:rPr lang="en-US" sz="5400" dirty="0" smtClean="0">
                <a:latin typeface="+mn-lt"/>
              </a:rPr>
              <a:t>peration 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</a:t>
            </a:r>
            <a:r>
              <a:rPr lang="en-US" sz="5400" dirty="0" smtClean="0">
                <a:latin typeface="+mn-lt"/>
              </a:rPr>
              <a:t>ava</a:t>
            </a:r>
          </a:p>
          <a:p>
            <a:pPr algn="ctr"/>
            <a:r>
              <a:rPr lang="en-US" sz="5400" dirty="0" smtClean="0">
                <a:latin typeface="+mn-lt"/>
              </a:rPr>
              <a:t>Blitz</a:t>
            </a:r>
            <a:endParaRPr lang="en-US" sz="54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" y="76200"/>
            <a:ext cx="647362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" y="825225"/>
            <a:ext cx="752527" cy="6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Name: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to store</a:t>
            </a:r>
          </a:p>
          <a:p>
            <a:r>
              <a:rPr lang="en-US" dirty="0" smtClean="0"/>
              <a:t>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Name: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to store</a:t>
            </a:r>
          </a:p>
          <a:p>
            <a:r>
              <a:rPr lang="en-US" dirty="0" smtClean="0"/>
              <a:t>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library usage: Round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// Library must be configurable to take in </a:t>
            </a:r>
          </a:p>
          <a:p>
            <a:pPr marL="0" indent="0">
              <a:buNone/>
            </a:pPr>
            <a:r>
              <a:rPr lang="en-US" sz="2400" dirty="0" smtClean="0"/>
              <a:t>// and return exact measurements</a:t>
            </a:r>
          </a:p>
          <a:p>
            <a:pPr marL="0" indent="0">
              <a:buNone/>
            </a:pPr>
            <a:r>
              <a:rPr lang="en-US" sz="2400" dirty="0" smtClean="0"/>
              <a:t>Length length1 = new Length();</a:t>
            </a:r>
          </a:p>
          <a:p>
            <a:pPr marL="0" indent="0">
              <a:buNone/>
            </a:pPr>
            <a:r>
              <a:rPr lang="en-US" sz="2400" dirty="0" smtClean="0"/>
              <a:t>length1.addMiles(5.17045455);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Length length2 = new Length();</a:t>
            </a:r>
          </a:p>
          <a:p>
            <a:pPr marL="0" indent="0">
              <a:buNone/>
            </a:pPr>
            <a:r>
              <a:rPr lang="en-US" sz="2400" dirty="0" smtClean="0"/>
              <a:t>length2.addMiles(5).</a:t>
            </a:r>
            <a:r>
              <a:rPr lang="en-US" sz="2400" dirty="0" err="1" smtClean="0"/>
              <a:t>addYards</a:t>
            </a:r>
            <a:r>
              <a:rPr lang="en-US" sz="2400" dirty="0" smtClean="0"/>
              <a:t>(300);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 Compute length1 – length2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Length answer = length1.minus(length2);</a:t>
            </a:r>
          </a:p>
          <a:p>
            <a:pPr marL="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 answer );  // calls </a:t>
            </a:r>
            <a:r>
              <a:rPr lang="en-US" sz="2400" dirty="0" err="1" smtClean="0"/>
              <a:t>toString</a:t>
            </a:r>
            <a:r>
              <a:rPr lang="en-US" sz="2400" dirty="0" smtClean="0"/>
              <a:t> ___ miles __ yards</a:t>
            </a:r>
          </a:p>
          <a:p>
            <a:pPr marL="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 </a:t>
            </a:r>
            <a:r>
              <a:rPr lang="en-US" sz="2400" dirty="0" err="1" smtClean="0"/>
              <a:t>answer.asMiles</a:t>
            </a:r>
            <a:r>
              <a:rPr lang="en-US" sz="2400" dirty="0" smtClean="0"/>
              <a:t>()  + “ miles “ 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3429000"/>
            <a:ext cx="83820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ited States customary units - Wikipedia, the free encyclopedia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4" t="15269" r="3713" b="4615"/>
          <a:stretch/>
        </p:blipFill>
        <p:spPr>
          <a:xfrm>
            <a:off x="457200" y="1371600"/>
            <a:ext cx="3733800" cy="5367338"/>
          </a:xfrm>
        </p:spPr>
      </p:pic>
      <p:pic>
        <p:nvPicPr>
          <p:cNvPr id="5" name="Picture 4" descr="United States customary units - Wikipedia, the free encyclopedia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6" t="12338" r="3104" b="15703"/>
          <a:stretch/>
        </p:blipFill>
        <p:spPr>
          <a:xfrm>
            <a:off x="4871544" y="1752600"/>
            <a:ext cx="3988677" cy="438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is always more than one way to solve a problem</a:t>
            </a:r>
          </a:p>
          <a:p>
            <a:r>
              <a:rPr lang="en-US" dirty="0" smtClean="0"/>
              <a:t>The 2014 NCC problem may be nothing like this</a:t>
            </a:r>
          </a:p>
          <a:p>
            <a:r>
              <a:rPr lang="en-US" dirty="0" smtClean="0"/>
              <a:t>Principles I consider with my approach</a:t>
            </a:r>
          </a:p>
          <a:p>
            <a:pPr lvl="1"/>
            <a:r>
              <a:rPr lang="en-US" dirty="0" smtClean="0"/>
              <a:t>Time spent thinking about the problem is well worth it, but we don’t have all day!</a:t>
            </a:r>
          </a:p>
          <a:p>
            <a:pPr lvl="1"/>
            <a:r>
              <a:rPr lang="en-US" dirty="0" smtClean="0"/>
              <a:t>Solution should demonstrate OO knowledge (inheritance, interfaces, abstract classes)</a:t>
            </a:r>
          </a:p>
          <a:p>
            <a:pPr lvl="1"/>
            <a:r>
              <a:rPr lang="en-US" dirty="0" smtClean="0"/>
              <a:t>Solution should work!</a:t>
            </a:r>
          </a:p>
          <a:p>
            <a:pPr lvl="1"/>
            <a:r>
              <a:rPr lang="en-US" dirty="0" smtClean="0"/>
              <a:t>Design to take advantage of 2 person team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also consider 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Builder </a:t>
            </a:r>
            <a:r>
              <a:rPr lang="en-US" smtClean="0"/>
              <a:t>Design Pattern. Read </a:t>
            </a:r>
            <a:r>
              <a:rPr lang="en-US" dirty="0"/>
              <a:t>more here: 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en.wikipedia.org/wiki/Builder_pattern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Familiarity with design patterns can make coming up with an approach a lot easier. This is a great topic for self-study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Practice Problems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www.cs.utexas.edu/users/scottm/uil/practiceMaterials.html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Advice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programmers.stackexchange.com/questions/109207/how-to-prepare-for-a-programming-competition-graphs-stacks-trees-oh-my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www.quora.com/topcoder/How-should-I-practice-so-that-I-will-be-at-a-level-where-I-can-approach-TopCoders-Div1-500-problems-with-confidence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Review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are to build a “library” – a set of classes that can be used to accomplish related tasks</a:t>
            </a:r>
          </a:p>
          <a:p>
            <a:r>
              <a:rPr lang="en-US" dirty="0" smtClean="0"/>
              <a:t>Spend 5 minutes reviewing the project description</a:t>
            </a:r>
          </a:p>
          <a:p>
            <a:pPr lvl="1"/>
            <a:r>
              <a:rPr lang="en-US" dirty="0" smtClean="0"/>
              <a:t>Focus on the section called “Requirements”</a:t>
            </a:r>
          </a:p>
          <a:p>
            <a:pPr lvl="1"/>
            <a:r>
              <a:rPr lang="en-US" dirty="0" smtClean="0"/>
              <a:t>On the back, look at the “Grading Criteria” and “Optional Enhancements”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0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Write about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your scratch paper, jot down</a:t>
            </a:r>
          </a:p>
          <a:p>
            <a:pPr lvl="1"/>
            <a:r>
              <a:rPr lang="en-US" dirty="0" smtClean="0"/>
              <a:t>What are possible class names?</a:t>
            </a:r>
          </a:p>
          <a:p>
            <a:pPr lvl="1"/>
            <a:r>
              <a:rPr lang="en-US" dirty="0" smtClean="0"/>
              <a:t>What kind of input or data do you need to store in your class? </a:t>
            </a:r>
            <a:r>
              <a:rPr lang="en-US" i="1" dirty="0" smtClean="0"/>
              <a:t>(Instance variables)</a:t>
            </a:r>
          </a:p>
          <a:p>
            <a:pPr lvl="1"/>
            <a:r>
              <a:rPr lang="en-US" dirty="0" smtClean="0"/>
              <a:t>What kind of behaviors or action is required with the data? </a:t>
            </a:r>
            <a:r>
              <a:rPr lang="en-US" i="1" dirty="0"/>
              <a:t>(Instance </a:t>
            </a:r>
            <a:r>
              <a:rPr lang="en-US" i="1" dirty="0" smtClean="0"/>
              <a:t>methods)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6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Name: Length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54403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Data to store (Instance variables)</a:t>
            </a:r>
          </a:p>
          <a:p>
            <a:pPr lvl="1"/>
            <a:r>
              <a:rPr lang="en-US" dirty="0" smtClean="0"/>
              <a:t>Number of miles, double</a:t>
            </a:r>
          </a:p>
          <a:p>
            <a:pPr lvl="1"/>
            <a:r>
              <a:rPr lang="en-US" dirty="0" smtClean="0"/>
              <a:t>Number of yards, double</a:t>
            </a:r>
          </a:p>
          <a:p>
            <a:pPr lvl="1"/>
            <a:r>
              <a:rPr lang="en-US" dirty="0" smtClean="0"/>
              <a:t>Number of feet, double</a:t>
            </a:r>
          </a:p>
          <a:p>
            <a:pPr lvl="1"/>
            <a:r>
              <a:rPr lang="en-US" dirty="0" smtClean="0"/>
              <a:t>Number of inches, double</a:t>
            </a:r>
          </a:p>
          <a:p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No-</a:t>
            </a:r>
            <a:r>
              <a:rPr lang="en-US" dirty="0" err="1" smtClean="0"/>
              <a:t>arg</a:t>
            </a:r>
            <a:r>
              <a:rPr lang="en-US" dirty="0" smtClean="0"/>
              <a:t> constructor</a:t>
            </a:r>
          </a:p>
          <a:p>
            <a:pPr lvl="1"/>
            <a:r>
              <a:rPr lang="en-US" dirty="0" smtClean="0"/>
              <a:t>4-arg constructor (miles, yards, feet, inches)</a:t>
            </a:r>
          </a:p>
          <a:p>
            <a:r>
              <a:rPr lang="en-US" smtClean="0"/>
              <a:t>Generate the getters and setters</a:t>
            </a:r>
          </a:p>
          <a:p>
            <a:r>
              <a:rPr lang="en-US" dirty="0" smtClean="0"/>
              <a:t>Behaviors</a:t>
            </a:r>
          </a:p>
          <a:p>
            <a:pPr lvl="1"/>
            <a:r>
              <a:rPr lang="en-US" b="1" dirty="0" err="1" smtClean="0"/>
              <a:t>representAsMiles</a:t>
            </a:r>
            <a:r>
              <a:rPr lang="en-US" b="1" dirty="0" smtClean="0"/>
              <a:t>:</a:t>
            </a:r>
            <a:r>
              <a:rPr lang="en-US" dirty="0" smtClean="0"/>
              <a:t> Convert any length to miles</a:t>
            </a:r>
            <a:r>
              <a:rPr lang="en-US" i="1" dirty="0" smtClean="0"/>
              <a:t> (return an exact number of miles that this length represents as a double)</a:t>
            </a:r>
          </a:p>
          <a:p>
            <a:pPr marL="457200" lvl="1" indent="0">
              <a:buNone/>
            </a:pPr>
            <a:r>
              <a:rPr lang="en-US" dirty="0" smtClean="0"/>
              <a:t>+</a:t>
            </a:r>
            <a:r>
              <a:rPr lang="en-US" dirty="0" err="1" smtClean="0"/>
              <a:t>representAsMiles</a:t>
            </a:r>
            <a:r>
              <a:rPr lang="en-US" dirty="0" smtClean="0"/>
              <a:t>():double</a:t>
            </a:r>
          </a:p>
          <a:p>
            <a:pPr lvl="1"/>
            <a:r>
              <a:rPr lang="en-US" b="1" dirty="0" err="1" smtClean="0"/>
              <a:t>representAsYards</a:t>
            </a:r>
            <a:r>
              <a:rPr lang="en-US" b="1" dirty="0" smtClean="0"/>
              <a:t>: </a:t>
            </a:r>
            <a:r>
              <a:rPr lang="en-US" dirty="0" smtClean="0"/>
              <a:t>Convert any length to yards </a:t>
            </a:r>
            <a:r>
              <a:rPr lang="en-US" i="1" dirty="0"/>
              <a:t> (return an exact number of </a:t>
            </a:r>
            <a:r>
              <a:rPr lang="en-US" i="1" dirty="0" smtClean="0"/>
              <a:t>yards that </a:t>
            </a:r>
            <a:r>
              <a:rPr lang="en-US" i="1" dirty="0"/>
              <a:t>this length </a:t>
            </a:r>
            <a:r>
              <a:rPr lang="en-US" i="1" dirty="0" smtClean="0"/>
              <a:t>represents </a:t>
            </a:r>
            <a:r>
              <a:rPr lang="en-US" i="1" dirty="0"/>
              <a:t>as a double</a:t>
            </a:r>
            <a:r>
              <a:rPr lang="en-US" i="1" dirty="0" smtClean="0"/>
              <a:t>)</a:t>
            </a:r>
            <a:endParaRPr lang="en-US" dirty="0" smtClean="0"/>
          </a:p>
          <a:p>
            <a:pPr lvl="1"/>
            <a:r>
              <a:rPr lang="en-US" b="1" dirty="0" err="1" smtClean="0"/>
              <a:t>representAsFeet</a:t>
            </a:r>
            <a:r>
              <a:rPr lang="en-US" b="1" dirty="0" smtClean="0"/>
              <a:t>: </a:t>
            </a:r>
            <a:r>
              <a:rPr lang="en-US" dirty="0" smtClean="0"/>
              <a:t>Convert </a:t>
            </a:r>
            <a:r>
              <a:rPr lang="en-US" dirty="0"/>
              <a:t>any length to </a:t>
            </a:r>
            <a:r>
              <a:rPr lang="en-US" dirty="0" smtClean="0"/>
              <a:t>feet </a:t>
            </a:r>
            <a:r>
              <a:rPr lang="en-US" i="1" dirty="0"/>
              <a:t> (return an exact number of </a:t>
            </a:r>
            <a:r>
              <a:rPr lang="en-US" i="1" dirty="0" smtClean="0"/>
              <a:t>feet </a:t>
            </a:r>
            <a:r>
              <a:rPr lang="en-US" i="1" dirty="0"/>
              <a:t>that this length </a:t>
            </a:r>
            <a:r>
              <a:rPr lang="en-US" i="1" dirty="0" smtClean="0"/>
              <a:t>represents </a:t>
            </a:r>
            <a:r>
              <a:rPr lang="en-US" i="1" dirty="0"/>
              <a:t>as a double</a:t>
            </a:r>
            <a:r>
              <a:rPr lang="en-US" i="1" dirty="0" smtClean="0"/>
              <a:t>)</a:t>
            </a:r>
            <a:endParaRPr lang="en-US" dirty="0"/>
          </a:p>
          <a:p>
            <a:pPr lvl="1"/>
            <a:r>
              <a:rPr lang="en-US" b="1" dirty="0" err="1" smtClean="0"/>
              <a:t>representAsInches</a:t>
            </a:r>
            <a:r>
              <a:rPr lang="en-US" b="1" dirty="0" smtClean="0"/>
              <a:t>: </a:t>
            </a:r>
            <a:r>
              <a:rPr lang="en-US" dirty="0" smtClean="0"/>
              <a:t>Convert any length to inches</a:t>
            </a:r>
            <a:r>
              <a:rPr lang="en-US" i="1" dirty="0"/>
              <a:t> (return an exact number of </a:t>
            </a:r>
            <a:r>
              <a:rPr lang="en-US" i="1" dirty="0" smtClean="0"/>
              <a:t>inches </a:t>
            </a:r>
            <a:r>
              <a:rPr lang="en-US" i="1" dirty="0"/>
              <a:t>that this length </a:t>
            </a:r>
            <a:r>
              <a:rPr lang="en-US" i="1" dirty="0" smtClean="0"/>
              <a:t>represents </a:t>
            </a:r>
            <a:r>
              <a:rPr lang="en-US" i="1" dirty="0"/>
              <a:t>as a double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toString</a:t>
            </a:r>
            <a:r>
              <a:rPr lang="en-US" b="1" dirty="0" smtClean="0"/>
              <a:t>()</a:t>
            </a:r>
            <a:r>
              <a:rPr lang="en-US" dirty="0" smtClean="0"/>
              <a:t> method will return the “common measurement” as illustrated in the requirements</a:t>
            </a:r>
          </a:p>
          <a:p>
            <a:pPr lvl="1"/>
            <a:r>
              <a:rPr lang="en-US" b="1" dirty="0" smtClean="0"/>
              <a:t>plus</a:t>
            </a:r>
            <a:r>
              <a:rPr lang="en-US" dirty="0" smtClean="0"/>
              <a:t> method – adds a length to this one</a:t>
            </a:r>
            <a:br>
              <a:rPr lang="en-US" dirty="0" smtClean="0"/>
            </a:br>
            <a:r>
              <a:rPr lang="en-US" dirty="0" smtClean="0"/>
              <a:t>+plus( </a:t>
            </a:r>
            <a:r>
              <a:rPr lang="en-US" dirty="0" err="1" smtClean="0"/>
              <a:t>anotherLength:Length</a:t>
            </a:r>
            <a:r>
              <a:rPr lang="en-US" dirty="0" smtClean="0"/>
              <a:t>):Length</a:t>
            </a:r>
          </a:p>
          <a:p>
            <a:pPr lvl="1"/>
            <a:r>
              <a:rPr lang="en-US" b="1" dirty="0" smtClean="0"/>
              <a:t>minus</a:t>
            </a:r>
            <a:r>
              <a:rPr lang="en-US" dirty="0" smtClean="0"/>
              <a:t> method – subtract one length from </a:t>
            </a:r>
            <a:r>
              <a:rPr lang="en-US" dirty="0"/>
              <a:t>this one</a:t>
            </a:r>
            <a:br>
              <a:rPr lang="en-US" dirty="0"/>
            </a:br>
            <a:r>
              <a:rPr lang="en-US" dirty="0" smtClean="0"/>
              <a:t>+minus( </a:t>
            </a:r>
            <a:r>
              <a:rPr lang="en-US" dirty="0" err="1"/>
              <a:t>anotherLength:Length</a:t>
            </a:r>
            <a:r>
              <a:rPr lang="en-US" dirty="0"/>
              <a:t>):Length</a:t>
            </a:r>
          </a:p>
        </p:txBody>
      </p:sp>
    </p:spTree>
    <p:extLst>
      <p:ext uri="{BB962C8B-B14F-4D97-AF65-F5344CB8AC3E}">
        <p14:creationId xmlns:p14="http://schemas.microsoft.com/office/powerpoint/2010/main" val="26326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0" y="1676400"/>
            <a:ext cx="6392647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Open </a:t>
            </a:r>
            <a:r>
              <a:rPr lang="en-US" sz="2400" dirty="0" err="1" smtClean="0"/>
              <a:t>LucidChart</a:t>
            </a:r>
            <a:r>
              <a:rPr lang="en-US" sz="2400" dirty="0" smtClean="0"/>
              <a:t> and</a:t>
            </a:r>
          </a:p>
          <a:p>
            <a:r>
              <a:rPr lang="en-US" sz="2400" dirty="0" smtClean="0"/>
              <a:t>Create the UML Class </a:t>
            </a:r>
            <a:br>
              <a:rPr lang="en-US" sz="2400" dirty="0" smtClean="0"/>
            </a:br>
            <a:r>
              <a:rPr lang="en-US" sz="2400" dirty="0" smtClean="0"/>
              <a:t>diagram for </a:t>
            </a:r>
            <a:r>
              <a:rPr lang="en-US" sz="2400" dirty="0" smtClean="0"/>
              <a:t>Length</a:t>
            </a:r>
          </a:p>
          <a:p>
            <a:endParaRPr lang="en-US" sz="2400" dirty="0"/>
          </a:p>
          <a:p>
            <a:r>
              <a:rPr lang="en-US" sz="2400" dirty="0" err="1" smtClean="0"/>
              <a:t>LengthTester</a:t>
            </a:r>
            <a:r>
              <a:rPr lang="en-US" sz="2400" dirty="0" smtClean="0"/>
              <a:t>: Has main method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Create 3 Length objects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SOP each object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Add length1 plus length2. SOP the answer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Subtract length2 from length3. SOP the answer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095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Name: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to store</a:t>
            </a:r>
          </a:p>
          <a:p>
            <a:r>
              <a:rPr lang="en-US" dirty="0" smtClean="0"/>
              <a:t>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don’t like about this one…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498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Designing Classes: </vt:lpstr>
      <vt:lpstr>1) Review the Problem</vt:lpstr>
      <vt:lpstr>2) Write about the Problem</vt:lpstr>
      <vt:lpstr>Round 1</vt:lpstr>
      <vt:lpstr>Class Name: Length</vt:lpstr>
      <vt:lpstr>PowerPoint Presentation</vt:lpstr>
      <vt:lpstr>Class Name: </vt:lpstr>
      <vt:lpstr>What I don’t like about this one…</vt:lpstr>
      <vt:lpstr>Round 2</vt:lpstr>
      <vt:lpstr>Class Name: </vt:lpstr>
      <vt:lpstr>Class Name: </vt:lpstr>
      <vt:lpstr>Sample library usage: Round 2</vt:lpstr>
      <vt:lpstr>PowerPoint Presentation</vt:lpstr>
      <vt:lpstr>Caveats </vt:lpstr>
      <vt:lpstr>Would also consider using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Nannette Napier</dc:creator>
  <cp:lastModifiedBy>Nannette Napier</cp:lastModifiedBy>
  <cp:revision>35</cp:revision>
  <dcterms:created xsi:type="dcterms:W3CDTF">2006-08-16T00:00:00Z</dcterms:created>
  <dcterms:modified xsi:type="dcterms:W3CDTF">2014-02-28T18:44:10Z</dcterms:modified>
</cp:coreProperties>
</file>