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00225" cy="1093788"/>
  <p:notesSz cx="6858000" cy="9144000"/>
  <p:defaultTextStyle>
    <a:defPPr>
      <a:defRPr lang="en-US"/>
    </a:defPPr>
    <a:lvl1pPr marL="0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1pPr>
    <a:lvl2pPr marL="84944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2pPr>
    <a:lvl3pPr marL="169888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3pPr>
    <a:lvl4pPr marL="254832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4pPr>
    <a:lvl5pPr marL="339775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5pPr>
    <a:lvl6pPr marL="424721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6pPr>
    <a:lvl7pPr marL="509664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7pPr>
    <a:lvl8pPr marL="594608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8pPr>
    <a:lvl9pPr marL="679552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400" d="100"/>
          <a:sy n="400" d="100"/>
        </p:scale>
        <p:origin x="137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9007"/>
            <a:ext cx="1350169" cy="380800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74492"/>
            <a:ext cx="1350169" cy="26407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8234"/>
            <a:ext cx="388174" cy="9269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8234"/>
            <a:ext cx="1142018" cy="9269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72688"/>
            <a:ext cx="1552694" cy="454985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31977"/>
            <a:ext cx="1552694" cy="239266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91171"/>
            <a:ext cx="765096" cy="69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91171"/>
            <a:ext cx="765096" cy="69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8234"/>
            <a:ext cx="1552694" cy="211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8130"/>
            <a:ext cx="761579" cy="131406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9536"/>
            <a:ext cx="761579" cy="587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8130"/>
            <a:ext cx="765330" cy="131406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9536"/>
            <a:ext cx="765330" cy="587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2919"/>
            <a:ext cx="580619" cy="255217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7486"/>
            <a:ext cx="911364" cy="777298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8137"/>
            <a:ext cx="580619" cy="607913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2919"/>
            <a:ext cx="580619" cy="255217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7486"/>
            <a:ext cx="911364" cy="777298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8137"/>
            <a:ext cx="580619" cy="607913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8234"/>
            <a:ext cx="1552694" cy="211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91171"/>
            <a:ext cx="1552694" cy="69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13780"/>
            <a:ext cx="405051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13780"/>
            <a:ext cx="607576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13780"/>
            <a:ext cx="405051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" y="151901"/>
            <a:ext cx="749144" cy="74914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1" y="151901"/>
            <a:ext cx="749144" cy="74914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11" y="151901"/>
            <a:ext cx="749144" cy="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</cp:revision>
  <dcterms:created xsi:type="dcterms:W3CDTF">2017-04-23T10:30:28Z</dcterms:created>
  <dcterms:modified xsi:type="dcterms:W3CDTF">2017-04-23T11:13:39Z</dcterms:modified>
</cp:coreProperties>
</file>