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Do you hold your phone with your most dominant hand?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03E7-4D7F-911C-68332D8B121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03E7-4D7F-911C-68332D8B1211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Sheet1!$B$1:$C$1</c:f>
              <c:strCache>
                <c:ptCount val="2"/>
                <c:pt idx="0">
                  <c:v>Yes</c:v>
                </c:pt>
                <c:pt idx="1">
                  <c:v>No</c:v>
                </c:pt>
              </c:strCache>
            </c:strRef>
          </c:cat>
          <c:val>
            <c:numRef>
              <c:f>Sheet1!$B$2:$C$2</c:f>
              <c:numCache>
                <c:formatCode>General</c:formatCode>
                <c:ptCount val="2"/>
                <c:pt idx="0">
                  <c:v>20</c:v>
                </c:pt>
                <c:pt idx="1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3E7-4D7F-911C-68332D8B1211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alpha val="78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pattFill prst="dkDnDiag">
      <a:fgClr>
        <a:schemeClr val="lt1">
          <a:lumMod val="95000"/>
        </a:schemeClr>
      </a:fgClr>
      <a:bgClr>
        <a:schemeClr val="lt1"/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7FBFE-1CA0-4F00-B5B2-97F144FDE95B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16B89-033C-4DC2-8F2E-B58068131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912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7FBFE-1CA0-4F00-B5B2-97F144FDE95B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16B89-033C-4DC2-8F2E-B58068131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006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7FBFE-1CA0-4F00-B5B2-97F144FDE95B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16B89-033C-4DC2-8F2E-B58068131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111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7FBFE-1CA0-4F00-B5B2-97F144FDE95B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16B89-033C-4DC2-8F2E-B58068131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486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7FBFE-1CA0-4F00-B5B2-97F144FDE95B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16B89-033C-4DC2-8F2E-B58068131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992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7FBFE-1CA0-4F00-B5B2-97F144FDE95B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16B89-033C-4DC2-8F2E-B58068131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117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7FBFE-1CA0-4F00-B5B2-97F144FDE95B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16B89-033C-4DC2-8F2E-B58068131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912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7FBFE-1CA0-4F00-B5B2-97F144FDE95B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16B89-033C-4DC2-8F2E-B58068131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401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7FBFE-1CA0-4F00-B5B2-97F144FDE95B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16B89-033C-4DC2-8F2E-B58068131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47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7FBFE-1CA0-4F00-B5B2-97F144FDE95B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16B89-033C-4DC2-8F2E-B58068131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701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7FBFE-1CA0-4F00-B5B2-97F144FDE95B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16B89-033C-4DC2-8F2E-B58068131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003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E67FBFE-1CA0-4F00-B5B2-97F144FDE95B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CD816B89-033C-4DC2-8F2E-B58068131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820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D2445-7D28-42A6-872D-3193D4692B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Infinity Music Player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B1B880-EF0C-4DF9-ABAA-5EC92DF018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UX Research</a:t>
            </a:r>
          </a:p>
        </p:txBody>
      </p:sp>
    </p:spTree>
    <p:extLst>
      <p:ext uri="{BB962C8B-B14F-4D97-AF65-F5344CB8AC3E}">
        <p14:creationId xmlns:p14="http://schemas.microsoft.com/office/powerpoint/2010/main" val="3002139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780EA-C081-4445-88D8-7A7D839FD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 of icons according to 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32649-EAC1-4A72-A47C-67D2AAFE52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7037" y="779267"/>
            <a:ext cx="2540959" cy="5120640"/>
          </a:xfrm>
        </p:spPr>
        <p:txBody>
          <a:bodyPr/>
          <a:lstStyle/>
          <a:p>
            <a:r>
              <a:rPr lang="en-US" dirty="0"/>
              <a:t>We ran a quick survey to see which icons are used the most. As a result they were placed on the side that could be easily accessible by both left and right handed people.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66F0A5-5DEF-42D6-954C-A09EA95C0D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515" t="22222" r="40417" b="18625"/>
          <a:stretch/>
        </p:blipFill>
        <p:spPr>
          <a:xfrm>
            <a:off x="7352906" y="553767"/>
            <a:ext cx="3063713" cy="5346140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25447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8F40B-70FB-483E-893B-A24D7A620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Dominant hand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ECCCEF6-51C0-430B-AD77-6DB1A7D2F4A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868738" y="863600"/>
          <a:ext cx="7315200" cy="51212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21977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7A294-1846-41D9-B4B7-9CA75821F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Online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CD9BA3-4FCC-4FA8-BEFC-BA9FDE1C9D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According to USA today, </a:t>
            </a:r>
            <a:r>
              <a:rPr lang="en-US" dirty="0" err="1"/>
              <a:t>Adroid</a:t>
            </a:r>
            <a:r>
              <a:rPr lang="en-US" dirty="0"/>
              <a:t> forums and stack exchange:</a:t>
            </a:r>
          </a:p>
          <a:p>
            <a:r>
              <a:rPr lang="en-US" dirty="0"/>
              <a:t>Approximately 70% of smart phone users use their dominant hand.</a:t>
            </a:r>
          </a:p>
          <a:p>
            <a:r>
              <a:rPr lang="en-US" dirty="0"/>
              <a:t>To confirm this we conducted research on about 20 few students at the Hackathon, all 19 of the students used their dominant hand to hold their phone.</a:t>
            </a:r>
          </a:p>
          <a:p>
            <a:r>
              <a:rPr lang="en-US" dirty="0"/>
              <a:t>This in tail affected the design and location of the menu button.</a:t>
            </a:r>
          </a:p>
        </p:txBody>
      </p:sp>
    </p:spTree>
    <p:extLst>
      <p:ext uri="{BB962C8B-B14F-4D97-AF65-F5344CB8AC3E}">
        <p14:creationId xmlns:p14="http://schemas.microsoft.com/office/powerpoint/2010/main" val="3058918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89766-193B-4DA0-8E07-FE8312FEB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Bottom Menu vs Hamburger Menu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4192E-E3C6-466F-B3FF-8F6934A24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95% of the student we interviewed preferred the bottom fixed menu buttons, for the following reasons.</a:t>
            </a:r>
          </a:p>
          <a:p>
            <a:r>
              <a:rPr lang="en-US" dirty="0"/>
              <a:t>Familiarity</a:t>
            </a:r>
          </a:p>
          <a:p>
            <a:r>
              <a:rPr lang="en-US" dirty="0"/>
              <a:t>Ease of reach</a:t>
            </a:r>
          </a:p>
          <a:p>
            <a:r>
              <a:rPr lang="en-US" dirty="0"/>
              <a:t>“I find it easier and quicker to reach the bottom menu vs the Hamburger menu which takes longer to reach”</a:t>
            </a:r>
          </a:p>
          <a:p>
            <a:r>
              <a:rPr lang="en-US" dirty="0"/>
              <a:t>Made scrolling easier</a:t>
            </a:r>
          </a:p>
          <a:p>
            <a:r>
              <a:rPr lang="en-US" dirty="0"/>
              <a:t>Increased response time</a:t>
            </a:r>
          </a:p>
          <a:p>
            <a:r>
              <a:rPr lang="en-US" dirty="0"/>
              <a:t>Hamburger menu had a sleek feel, and more of an iOS feel.</a:t>
            </a:r>
          </a:p>
        </p:txBody>
      </p:sp>
    </p:spTree>
    <p:extLst>
      <p:ext uri="{BB962C8B-B14F-4D97-AF65-F5344CB8AC3E}">
        <p14:creationId xmlns:p14="http://schemas.microsoft.com/office/powerpoint/2010/main" val="5697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9D4C651-EBAC-4045-9667-9C48A9BCB8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5644" t="3820" r="36637" b="5612"/>
          <a:stretch/>
        </p:blipFill>
        <p:spPr>
          <a:xfrm>
            <a:off x="1121790" y="391194"/>
            <a:ext cx="3337089" cy="61332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EC2CF42-F68B-4209-96DF-9E718EC3AD6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1057" t="22519" r="41167" b="19313"/>
          <a:stretch/>
        </p:blipFill>
        <p:spPr>
          <a:xfrm>
            <a:off x="7352906" y="391194"/>
            <a:ext cx="3365370" cy="619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333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5D4B8-9F30-47EB-95B2-F95EEBD5A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Platform consideration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05DB4A-07AA-4073-8C95-C309F4FFB2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decided to use the bottom menu, because of the ease of accessibility. </a:t>
            </a:r>
          </a:p>
          <a:p>
            <a:r>
              <a:rPr lang="en-US" dirty="0"/>
              <a:t>However also because of the Android Aesthetic and feel that it had.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311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9D4C651-EBAC-4045-9667-9C48A9BCB8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5644" t="3820" r="36637" b="5612"/>
          <a:stretch/>
        </p:blipFill>
        <p:spPr>
          <a:xfrm>
            <a:off x="1121790" y="391194"/>
            <a:ext cx="3337089" cy="61332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EC2CF42-F68B-4209-96DF-9E718EC3AD6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1057" t="22519" r="41167" b="19313"/>
          <a:stretch/>
        </p:blipFill>
        <p:spPr>
          <a:xfrm>
            <a:off x="7352906" y="391194"/>
            <a:ext cx="3365370" cy="619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2209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43FAD-6A0B-4EA0-ACB8-B30686810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Color scheme and feel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B047E3-9B13-4ACA-A53D-7EA2DB8159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Goal, to create a simple and elegant interface</a:t>
            </a:r>
          </a:p>
          <a:p>
            <a:r>
              <a:rPr lang="en-US" dirty="0"/>
              <a:t>Second thing we tested with the prototype was the color scheme.</a:t>
            </a:r>
          </a:p>
          <a:p>
            <a:r>
              <a:rPr lang="en-US" dirty="0"/>
              <a:t>Color scheme used was chosen because earthy tones, blues and blacks create a simple and calming feel</a:t>
            </a:r>
          </a:p>
          <a:p>
            <a:r>
              <a:rPr lang="en-US" dirty="0"/>
              <a:t>Infinity scroll feel also chosen to create and smooth flowing feel, inspired by the sky and seamless edge with horizon.</a:t>
            </a:r>
          </a:p>
        </p:txBody>
      </p:sp>
    </p:spTree>
    <p:extLst>
      <p:ext uri="{BB962C8B-B14F-4D97-AF65-F5344CB8AC3E}">
        <p14:creationId xmlns:p14="http://schemas.microsoft.com/office/powerpoint/2010/main" val="447943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35FA7-5C65-4567-B3EC-F5D073374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Dark VS Light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E806E-510B-4B25-BCB8-AD16F51AA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interfaces created slightly different for a reason.</a:t>
            </a:r>
          </a:p>
          <a:p>
            <a:r>
              <a:rPr lang="en-US" dirty="0"/>
              <a:t>Comparison between a darker interface with more black or a light interface with more white and open space.</a:t>
            </a:r>
          </a:p>
          <a:p>
            <a:r>
              <a:rPr lang="en-US" dirty="0"/>
              <a:t>About 75% of the people we interviewed preferred the lighter interface, and found it more calming and relaxing.</a:t>
            </a:r>
          </a:p>
          <a:p>
            <a:r>
              <a:rPr lang="en-US" dirty="0"/>
              <a:t>The simplicity of the icons was also a factor</a:t>
            </a:r>
          </a:p>
        </p:txBody>
      </p:sp>
    </p:spTree>
    <p:extLst>
      <p:ext uri="{BB962C8B-B14F-4D97-AF65-F5344CB8AC3E}">
        <p14:creationId xmlns:p14="http://schemas.microsoft.com/office/powerpoint/2010/main" val="2567073511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26</TotalTime>
  <Words>353</Words>
  <Application>Microsoft Office PowerPoint</Application>
  <PresentationFormat>Widescreen</PresentationFormat>
  <Paragraphs>32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Corbel</vt:lpstr>
      <vt:lpstr>Wingdings 2</vt:lpstr>
      <vt:lpstr>Frame</vt:lpstr>
      <vt:lpstr>Infinity Music Player </vt:lpstr>
      <vt:lpstr>Dominant hand</vt:lpstr>
      <vt:lpstr>Online research</vt:lpstr>
      <vt:lpstr>Bottom Menu vs Hamburger Menu</vt:lpstr>
      <vt:lpstr>PowerPoint Presentation</vt:lpstr>
      <vt:lpstr>Platform consideration</vt:lpstr>
      <vt:lpstr>PowerPoint Presentation</vt:lpstr>
      <vt:lpstr>Color scheme and feel</vt:lpstr>
      <vt:lpstr>Dark VS Light</vt:lpstr>
      <vt:lpstr>Order of icons according to use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Infinity Music Player</dc:title>
  <dc:creator>Natsai Nadia Ndebele</dc:creator>
  <cp:lastModifiedBy>Natsai Nadia Ndebele</cp:lastModifiedBy>
  <cp:revision>3</cp:revision>
  <dcterms:created xsi:type="dcterms:W3CDTF">2017-10-15T13:12:58Z</dcterms:created>
  <dcterms:modified xsi:type="dcterms:W3CDTF">2017-10-15T13:39:07Z</dcterms:modified>
</cp:coreProperties>
</file>