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7" d="100"/>
          <a:sy n="57" d="100"/>
        </p:scale>
        <p:origin x="7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A6D60F-7BE0-4762-B83F-CEC385C8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032"/>
            <a:ext cx="12192000" cy="50643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882F6E-E466-4E6B-9618-BD97AD7A764D}"/>
              </a:ext>
            </a:extLst>
          </p:cNvPr>
          <p:cNvSpPr txBox="1"/>
          <p:nvPr/>
        </p:nvSpPr>
        <p:spPr>
          <a:xfrm>
            <a:off x="643465" y="0"/>
            <a:ext cx="1181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Lavender Dangerous presents: weBulk</a:t>
            </a:r>
          </a:p>
        </p:txBody>
      </p:sp>
    </p:spTree>
    <p:extLst>
      <p:ext uri="{BB962C8B-B14F-4D97-AF65-F5344CB8AC3E}">
        <p14:creationId xmlns:p14="http://schemas.microsoft.com/office/powerpoint/2010/main" val="4969838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Jay</cp:lastModifiedBy>
  <cp:revision>2</cp:revision>
  <dcterms:created xsi:type="dcterms:W3CDTF">2017-12-12T16:37:27Z</dcterms:created>
  <dcterms:modified xsi:type="dcterms:W3CDTF">2017-12-12T16:50:52Z</dcterms:modified>
</cp:coreProperties>
</file>