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8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0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6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1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0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9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6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9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D544-6ACF-4F64-812D-17628644B13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5048A4-99E9-477A-9E50-E4693C0677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1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77B0-C2F5-4AEB-8173-E8B30142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 – Final submission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8E28F-4454-4B12-8BDF-42B87D870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62" y="4242759"/>
            <a:ext cx="4904399" cy="1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3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4456-1211-4E42-828A-617386F29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E763B-DF5A-479A-95E5-F908C46C2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Ajibola Famuyibo, William Warner, Sevrin Willinder, Nishant Nawathe, Jake Celentano</a:t>
            </a:r>
          </a:p>
        </p:txBody>
      </p:sp>
    </p:spTree>
    <p:extLst>
      <p:ext uri="{BB962C8B-B14F-4D97-AF65-F5344CB8AC3E}">
        <p14:creationId xmlns:p14="http://schemas.microsoft.com/office/powerpoint/2010/main" val="288663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7AD5-45AC-4B8D-8C7E-36D89BAA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Core idea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B445-F173-4D9D-89F6-7275581C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3743" cy="3450613"/>
          </a:xfrm>
        </p:spPr>
        <p:txBody>
          <a:bodyPr/>
          <a:lstStyle/>
          <a:p>
            <a:r>
              <a:rPr lang="en-US" dirty="0"/>
              <a:t>weBulk is an online warehouse club, committed to bringing our members the most competitive prices on high quality, community requested merchandise. </a:t>
            </a:r>
          </a:p>
          <a:p>
            <a:r>
              <a:rPr lang="en-US" dirty="0"/>
              <a:t>Our company achieves this by purchasing in bulk directly from your favorite stores, eliminating additional costs incurred by middle-man services and delivering directly to your front door.</a:t>
            </a:r>
          </a:p>
          <a:p>
            <a:r>
              <a:rPr lang="en-US" dirty="0"/>
              <a:t>Existing warehouse clubs have high barriers of entry for college students</a:t>
            </a:r>
          </a:p>
        </p:txBody>
      </p:sp>
    </p:spTree>
    <p:extLst>
      <p:ext uri="{BB962C8B-B14F-4D97-AF65-F5344CB8AC3E}">
        <p14:creationId xmlns:p14="http://schemas.microsoft.com/office/powerpoint/2010/main" val="182270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E5AE-B8F9-4A67-80C8-325E2877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Targeted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BD83-9FDB-4341-AA64-6CE6DCDF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primary demographic is college students</a:t>
            </a:r>
          </a:p>
          <a:p>
            <a:r>
              <a:rPr lang="en-US" dirty="0"/>
              <a:t>Plans to deliver to all customers later in the roadmap</a:t>
            </a:r>
          </a:p>
        </p:txBody>
      </p:sp>
    </p:spTree>
    <p:extLst>
      <p:ext uri="{BB962C8B-B14F-4D97-AF65-F5344CB8AC3E}">
        <p14:creationId xmlns:p14="http://schemas.microsoft.com/office/powerpoint/2010/main" val="32602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6F5-BD95-472B-B076-38EC6BFD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6EA0-5BE9-4E6F-91DD-90D45198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Featured products</a:t>
            </a:r>
          </a:p>
          <a:p>
            <a:r>
              <a:rPr lang="en-US" dirty="0"/>
              <a:t>Product search function</a:t>
            </a:r>
          </a:p>
          <a:p>
            <a:r>
              <a:rPr lang="en-US" dirty="0"/>
              <a:t>Product request form</a:t>
            </a:r>
          </a:p>
          <a:p>
            <a:r>
              <a:rPr lang="en-US" dirty="0"/>
              <a:t>Product reviews</a:t>
            </a:r>
          </a:p>
          <a:p>
            <a:r>
              <a:rPr lang="en-US" dirty="0"/>
              <a:t>Shopping cart</a:t>
            </a:r>
          </a:p>
        </p:txBody>
      </p:sp>
    </p:spTree>
    <p:extLst>
      <p:ext uri="{BB962C8B-B14F-4D97-AF65-F5344CB8AC3E}">
        <p14:creationId xmlns:p14="http://schemas.microsoft.com/office/powerpoint/2010/main" val="382623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79E8-2AC4-49E3-818B-D1164B87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Strengths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6E2E-DA13-4CBC-B4C7-D819A6B9D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3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Challenges</a:t>
            </a:r>
          </a:p>
          <a:p>
            <a:r>
              <a:rPr lang="en-US" dirty="0"/>
              <a:t>Delegating tasks effectively </a:t>
            </a:r>
          </a:p>
          <a:p>
            <a:r>
              <a:rPr lang="en-US" dirty="0"/>
              <a:t>Consistent UI design</a:t>
            </a:r>
          </a:p>
          <a:p>
            <a:r>
              <a:rPr lang="en-US" dirty="0"/>
              <a:t>Startup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Strengths</a:t>
            </a:r>
          </a:p>
          <a:p>
            <a:r>
              <a:rPr lang="en-US" dirty="0"/>
              <a:t>Sound UX</a:t>
            </a:r>
          </a:p>
          <a:p>
            <a:r>
              <a:rPr lang="en-US" dirty="0"/>
              <a:t>Marketable idea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2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6834-B45A-42B5-8DB0-05ED7792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DFD3-87D6-43F6-806E-22964DE1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the catalog </a:t>
            </a:r>
          </a:p>
          <a:p>
            <a:r>
              <a:rPr lang="en-US" dirty="0"/>
              <a:t>Develop an Android/IOS app </a:t>
            </a:r>
          </a:p>
          <a:p>
            <a:r>
              <a:rPr lang="en-US" dirty="0"/>
              <a:t>Introduce a reward system for loyal customers</a:t>
            </a:r>
          </a:p>
          <a:p>
            <a:r>
              <a:rPr lang="en-US" dirty="0"/>
              <a:t>Introduce a bonus system for valuable customers</a:t>
            </a:r>
          </a:p>
          <a:p>
            <a:r>
              <a:rPr lang="en-US" dirty="0"/>
              <a:t>Absorb Amazon</a:t>
            </a:r>
          </a:p>
        </p:txBody>
      </p:sp>
    </p:spTree>
    <p:extLst>
      <p:ext uri="{BB962C8B-B14F-4D97-AF65-F5344CB8AC3E}">
        <p14:creationId xmlns:p14="http://schemas.microsoft.com/office/powerpoint/2010/main" val="24903845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730</TotalTime>
  <Words>163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Project 4 – Final submission</vt:lpstr>
      <vt:lpstr>Group Members</vt:lpstr>
      <vt:lpstr>Core idea  </vt:lpstr>
      <vt:lpstr>Targeted users</vt:lpstr>
      <vt:lpstr>Highlights</vt:lpstr>
      <vt:lpstr>Team Strengths and challenges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Final Submission</dc:title>
  <dc:creator>Jay</dc:creator>
  <cp:lastModifiedBy>Jay</cp:lastModifiedBy>
  <cp:revision>13</cp:revision>
  <dcterms:created xsi:type="dcterms:W3CDTF">2017-12-05T05:40:46Z</dcterms:created>
  <dcterms:modified xsi:type="dcterms:W3CDTF">2017-12-05T17:51:09Z</dcterms:modified>
</cp:coreProperties>
</file>