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4" r:id="rId6"/>
    <p:sldId id="263" r:id="rId7"/>
    <p:sldId id="266" r:id="rId8"/>
    <p:sldId id="259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61313-CC7D-4029-9922-1A37CD0160B3}" v="214" dt="2024-12-18T05:32:31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nocent Bayai" userId="b221c525-06f3-4f57-ae3b-efaa0e7598eb" providerId="ADAL" clId="{33561313-CC7D-4029-9922-1A37CD0160B3}"/>
    <pc:docChg chg="undo custSel addSld delSld modSld sldOrd">
      <pc:chgData name="Innocent Bayai" userId="b221c525-06f3-4f57-ae3b-efaa0e7598eb" providerId="ADAL" clId="{33561313-CC7D-4029-9922-1A37CD0160B3}" dt="2024-12-18T05:32:47.119" v="5600" actId="26606"/>
      <pc:docMkLst>
        <pc:docMk/>
      </pc:docMkLst>
      <pc:sldChg chg="modSp mod">
        <pc:chgData name="Innocent Bayai" userId="b221c525-06f3-4f57-ae3b-efaa0e7598eb" providerId="ADAL" clId="{33561313-CC7D-4029-9922-1A37CD0160B3}" dt="2024-12-17T18:54:58.268" v="3047" actId="26606"/>
        <pc:sldMkLst>
          <pc:docMk/>
          <pc:sldMk cId="3114502292" sldId="257"/>
        </pc:sldMkLst>
        <pc:graphicFrameChg chg="modGraphic">
          <ac:chgData name="Innocent Bayai" userId="b221c525-06f3-4f57-ae3b-efaa0e7598eb" providerId="ADAL" clId="{33561313-CC7D-4029-9922-1A37CD0160B3}" dt="2024-12-17T18:54:58.268" v="3047" actId="26606"/>
          <ac:graphicFrameMkLst>
            <pc:docMk/>
            <pc:sldMk cId="3114502292" sldId="257"/>
            <ac:graphicFrameMk id="12" creationId="{31F7C048-050F-9606-160F-EFA1D1935B17}"/>
          </ac:graphicFrameMkLst>
        </pc:graphicFrameChg>
      </pc:sldChg>
      <pc:sldChg chg="addSp delSp modSp mod">
        <pc:chgData name="Innocent Bayai" userId="b221c525-06f3-4f57-ae3b-efaa0e7598eb" providerId="ADAL" clId="{33561313-CC7D-4029-9922-1A37CD0160B3}" dt="2024-12-18T04:44:45.668" v="5036" actId="207"/>
        <pc:sldMkLst>
          <pc:docMk/>
          <pc:sldMk cId="4293559540" sldId="258"/>
        </pc:sldMkLst>
        <pc:spChg chg="mod ord">
          <ac:chgData name="Innocent Bayai" userId="b221c525-06f3-4f57-ae3b-efaa0e7598eb" providerId="ADAL" clId="{33561313-CC7D-4029-9922-1A37CD0160B3}" dt="2024-12-17T04:40:01.753" v="271" actId="26606"/>
          <ac:spMkLst>
            <pc:docMk/>
            <pc:sldMk cId="4293559540" sldId="258"/>
            <ac:spMk id="2" creationId="{02BF9943-6CCF-9DB0-5874-80EA604E211F}"/>
          </ac:spMkLst>
        </pc:spChg>
        <pc:spChg chg="add del mod ord">
          <ac:chgData name="Innocent Bayai" userId="b221c525-06f3-4f57-ae3b-efaa0e7598eb" providerId="ADAL" clId="{33561313-CC7D-4029-9922-1A37CD0160B3}" dt="2024-12-18T04:44:45.668" v="5036" actId="207"/>
          <ac:spMkLst>
            <pc:docMk/>
            <pc:sldMk cId="4293559540" sldId="258"/>
            <ac:spMk id="3" creationId="{9E2307C3-BAA9-9653-8DE1-6734D0CE4292}"/>
          </ac:spMkLst>
        </pc:spChg>
        <pc:spChg chg="add del">
          <ac:chgData name="Innocent Bayai" userId="b221c525-06f3-4f57-ae3b-efaa0e7598eb" providerId="ADAL" clId="{33561313-CC7D-4029-9922-1A37CD0160B3}" dt="2024-12-17T04:40:45.552" v="273" actId="26606"/>
          <ac:spMkLst>
            <pc:docMk/>
            <pc:sldMk cId="4293559540" sldId="258"/>
            <ac:spMk id="9" creationId="{1C2A4B30-77D7-4FFB-8B53-A88BD68CABD2}"/>
          </ac:spMkLst>
        </pc:spChg>
        <pc:spChg chg="add del">
          <ac:chgData name="Innocent Bayai" userId="b221c525-06f3-4f57-ae3b-efaa0e7598eb" providerId="ADAL" clId="{33561313-CC7D-4029-9922-1A37CD0160B3}" dt="2024-12-17T04:40:45.552" v="273" actId="26606"/>
          <ac:spMkLst>
            <pc:docMk/>
            <pc:sldMk cId="4293559540" sldId="258"/>
            <ac:spMk id="13" creationId="{01E4D783-AD45-49E7-B6C7-BBACB8290688}"/>
          </ac:spMkLst>
        </pc:spChg>
        <pc:spChg chg="add del">
          <ac:chgData name="Innocent Bayai" userId="b221c525-06f3-4f57-ae3b-efaa0e7598eb" providerId="ADAL" clId="{33561313-CC7D-4029-9922-1A37CD0160B3}" dt="2024-12-17T04:31:30.566" v="212" actId="26606"/>
          <ac:spMkLst>
            <pc:docMk/>
            <pc:sldMk cId="4293559540" sldId="258"/>
            <ac:spMk id="18" creationId="{303DA342-2A6D-4576-9DEF-3C19B738053D}"/>
          </ac:spMkLst>
        </pc:spChg>
        <pc:spChg chg="add del">
          <ac:chgData name="Innocent Bayai" userId="b221c525-06f3-4f57-ae3b-efaa0e7598eb" providerId="ADAL" clId="{33561313-CC7D-4029-9922-1A37CD0160B3}" dt="2024-12-17T04:40:01.753" v="271" actId="26606"/>
          <ac:spMkLst>
            <pc:docMk/>
            <pc:sldMk cId="4293559540" sldId="258"/>
            <ac:spMk id="19" creationId="{BB1E9BF4-94A2-40EB-890C-2780B756280A}"/>
          </ac:spMkLst>
        </pc:spChg>
        <pc:spChg chg="add del">
          <ac:chgData name="Innocent Bayai" userId="b221c525-06f3-4f57-ae3b-efaa0e7598eb" providerId="ADAL" clId="{33561313-CC7D-4029-9922-1A37CD0160B3}" dt="2024-12-17T04:40:01.753" v="271" actId="26606"/>
          <ac:spMkLst>
            <pc:docMk/>
            <pc:sldMk cId="4293559540" sldId="258"/>
            <ac:spMk id="23" creationId="{0DEDD0A8-0CDE-4DEE-8EDA-B9404173E01F}"/>
          </ac:spMkLst>
        </pc:spChg>
        <pc:spChg chg="add del">
          <ac:chgData name="Innocent Bayai" userId="b221c525-06f3-4f57-ae3b-efaa0e7598eb" providerId="ADAL" clId="{33561313-CC7D-4029-9922-1A37CD0160B3}" dt="2024-12-17T04:40:01.753" v="271" actId="26606"/>
          <ac:spMkLst>
            <pc:docMk/>
            <pc:sldMk cId="4293559540" sldId="258"/>
            <ac:spMk id="27" creationId="{9E2307C3-BAA9-9653-8DE1-6734D0CE4292}"/>
          </ac:spMkLst>
        </pc:spChg>
        <pc:spChg chg="add del">
          <ac:chgData name="Innocent Bayai" userId="b221c525-06f3-4f57-ae3b-efaa0e7598eb" providerId="ADAL" clId="{33561313-CC7D-4029-9922-1A37CD0160B3}" dt="2024-12-17T04:40:01.753" v="271" actId="26606"/>
          <ac:spMkLst>
            <pc:docMk/>
            <pc:sldMk cId="4293559540" sldId="258"/>
            <ac:spMk id="28" creationId="{5C352A80-7D04-4579-ADD2-C2446A86419B}"/>
          </ac:spMkLst>
        </pc:spChg>
        <pc:spChg chg="add del">
          <ac:chgData name="Innocent Bayai" userId="b221c525-06f3-4f57-ae3b-efaa0e7598eb" providerId="ADAL" clId="{33561313-CC7D-4029-9922-1A37CD0160B3}" dt="2024-12-17T04:40:01.753" v="271" actId="26606"/>
          <ac:spMkLst>
            <pc:docMk/>
            <pc:sldMk cId="4293559540" sldId="258"/>
            <ac:spMk id="30" creationId="{1E29AE37-E1C3-4671-BC8B-59B68F37BF8D}"/>
          </ac:spMkLst>
        </pc:spChg>
        <pc:spChg chg="add del">
          <ac:chgData name="Innocent Bayai" userId="b221c525-06f3-4f57-ae3b-efaa0e7598eb" providerId="ADAL" clId="{33561313-CC7D-4029-9922-1A37CD0160B3}" dt="2024-12-17T04:40:01.753" v="271" actId="26606"/>
          <ac:spMkLst>
            <pc:docMk/>
            <pc:sldMk cId="4293559540" sldId="258"/>
            <ac:spMk id="32" creationId="{5ED7BD73-A815-4186-81AB-44FB7A7A7283}"/>
          </ac:spMkLst>
        </pc:spChg>
        <pc:spChg chg="add del">
          <ac:chgData name="Innocent Bayai" userId="b221c525-06f3-4f57-ae3b-efaa0e7598eb" providerId="ADAL" clId="{33561313-CC7D-4029-9922-1A37CD0160B3}" dt="2024-12-17T04:40:45.552" v="273" actId="26606"/>
          <ac:spMkLst>
            <pc:docMk/>
            <pc:sldMk cId="4293559540" sldId="258"/>
            <ac:spMk id="38" creationId="{1C2A4B30-77D7-4FFB-8B53-A88BD68CABD2}"/>
          </ac:spMkLst>
        </pc:spChg>
        <pc:spChg chg="add del">
          <ac:chgData name="Innocent Bayai" userId="b221c525-06f3-4f57-ae3b-efaa0e7598eb" providerId="ADAL" clId="{33561313-CC7D-4029-9922-1A37CD0160B3}" dt="2024-12-17T04:40:45.552" v="273" actId="26606"/>
          <ac:spMkLst>
            <pc:docMk/>
            <pc:sldMk cId="4293559540" sldId="258"/>
            <ac:spMk id="40" creationId="{01E4D783-AD45-49E7-B6C7-BBACB8290688}"/>
          </ac:spMkLst>
        </pc:spChg>
        <pc:grpChg chg="add del">
          <ac:chgData name="Innocent Bayai" userId="b221c525-06f3-4f57-ae3b-efaa0e7598eb" providerId="ADAL" clId="{33561313-CC7D-4029-9922-1A37CD0160B3}" dt="2024-12-17T04:40:01.753" v="271" actId="26606"/>
          <ac:grpSpMkLst>
            <pc:docMk/>
            <pc:sldMk cId="4293559540" sldId="258"/>
            <ac:grpSpMk id="24" creationId="{6C530431-37DA-411E-9992-DA9C2B210ABF}"/>
          </ac:grpSpMkLst>
        </pc:grpChg>
        <pc:graphicFrameChg chg="add del">
          <ac:chgData name="Innocent Bayai" userId="b221c525-06f3-4f57-ae3b-efaa0e7598eb" providerId="ADAL" clId="{33561313-CC7D-4029-9922-1A37CD0160B3}" dt="2024-12-17T04:38:59.272" v="267" actId="26606"/>
          <ac:graphicFrameMkLst>
            <pc:docMk/>
            <pc:sldMk cId="4293559540" sldId="258"/>
            <ac:graphicFrameMk id="15" creationId="{B2EAC78A-E4F8-8F4A-4146-3C2880F9EE8E}"/>
          </ac:graphicFrameMkLst>
        </pc:graphicFrameChg>
        <pc:graphicFrameChg chg="add del">
          <ac:chgData name="Innocent Bayai" userId="b221c525-06f3-4f57-ae3b-efaa0e7598eb" providerId="ADAL" clId="{33561313-CC7D-4029-9922-1A37CD0160B3}" dt="2024-12-17T04:39:46.731" v="269" actId="26606"/>
          <ac:graphicFrameMkLst>
            <pc:docMk/>
            <pc:sldMk cId="4293559540" sldId="258"/>
            <ac:graphicFrameMk id="17" creationId="{4AA866CF-0677-5ED3-70B2-F96A1663614A}"/>
          </ac:graphicFrameMkLst>
        </pc:graphicFrameChg>
        <pc:graphicFrameChg chg="add del">
          <ac:chgData name="Innocent Bayai" userId="b221c525-06f3-4f57-ae3b-efaa0e7598eb" providerId="ADAL" clId="{33561313-CC7D-4029-9922-1A37CD0160B3}" dt="2024-12-17T04:40:45.552" v="273" actId="26606"/>
          <ac:graphicFrameMkLst>
            <pc:docMk/>
            <pc:sldMk cId="4293559540" sldId="258"/>
            <ac:graphicFrameMk id="41" creationId="{0D3BAC10-C9FB-0884-505F-03342825EF64}"/>
          </ac:graphicFrameMkLst>
        </pc:graphicFrameChg>
        <pc:picChg chg="del mod ord">
          <ac:chgData name="Innocent Bayai" userId="b221c525-06f3-4f57-ae3b-efaa0e7598eb" providerId="ADAL" clId="{33561313-CC7D-4029-9922-1A37CD0160B3}" dt="2024-12-17T19:55:34.146" v="4008" actId="21"/>
          <ac:picMkLst>
            <pc:docMk/>
            <pc:sldMk cId="4293559540" sldId="258"/>
            <ac:picMk id="4" creationId="{3522C887-807B-B86D-98AD-C00B72DCB00D}"/>
          </ac:picMkLst>
        </pc:picChg>
        <pc:picChg chg="add del mod">
          <ac:chgData name="Innocent Bayai" userId="b221c525-06f3-4f57-ae3b-efaa0e7598eb" providerId="ADAL" clId="{33561313-CC7D-4029-9922-1A37CD0160B3}" dt="2024-12-17T19:56:44.976" v="4009" actId="478"/>
          <ac:picMkLst>
            <pc:docMk/>
            <pc:sldMk cId="4293559540" sldId="258"/>
            <ac:picMk id="5" creationId="{BC9E0426-0826-B095-1790-003D48375B0D}"/>
          </ac:picMkLst>
        </pc:picChg>
        <pc:picChg chg="add mod">
          <ac:chgData name="Innocent Bayai" userId="b221c525-06f3-4f57-ae3b-efaa0e7598eb" providerId="ADAL" clId="{33561313-CC7D-4029-9922-1A37CD0160B3}" dt="2024-12-17T19:59:16.058" v="4018" actId="1076"/>
          <ac:picMkLst>
            <pc:docMk/>
            <pc:sldMk cId="4293559540" sldId="258"/>
            <ac:picMk id="6" creationId="{313F2378-5D56-4466-475C-7EFE3599C8D6}"/>
          </ac:picMkLst>
        </pc:picChg>
        <pc:picChg chg="add mod">
          <ac:chgData name="Innocent Bayai" userId="b221c525-06f3-4f57-ae3b-efaa0e7598eb" providerId="ADAL" clId="{33561313-CC7D-4029-9922-1A37CD0160B3}" dt="2024-12-17T19:59:36.550" v="4022" actId="14100"/>
          <ac:picMkLst>
            <pc:docMk/>
            <pc:sldMk cId="4293559540" sldId="258"/>
            <ac:picMk id="7" creationId="{EDF5DF3D-378C-AA89-9DB4-F9AF768E6FB3}"/>
          </ac:picMkLst>
        </pc:picChg>
        <pc:picChg chg="add del">
          <ac:chgData name="Innocent Bayai" userId="b221c525-06f3-4f57-ae3b-efaa0e7598eb" providerId="ADAL" clId="{33561313-CC7D-4029-9922-1A37CD0160B3}" dt="2024-12-17T04:40:01.753" v="271" actId="26606"/>
          <ac:picMkLst>
            <pc:docMk/>
            <pc:sldMk cId="4293559540" sldId="258"/>
            <ac:picMk id="34" creationId="{EBD9D6CE-7AC1-4577-9939-CC1E4A043F57}"/>
          </ac:picMkLst>
        </pc:picChg>
        <pc:cxnChg chg="add del">
          <ac:chgData name="Innocent Bayai" userId="b221c525-06f3-4f57-ae3b-efaa0e7598eb" providerId="ADAL" clId="{33561313-CC7D-4029-9922-1A37CD0160B3}" dt="2024-12-17T04:40:45.552" v="273" actId="26606"/>
          <ac:cxnSpMkLst>
            <pc:docMk/>
            <pc:sldMk cId="4293559540" sldId="258"/>
            <ac:cxnSpMk id="11" creationId="{373AAE2E-5D6B-4952-A4BB-546C49F8DE4B}"/>
          </ac:cxnSpMkLst>
        </pc:cxnChg>
        <pc:cxnChg chg="add del">
          <ac:chgData name="Innocent Bayai" userId="b221c525-06f3-4f57-ae3b-efaa0e7598eb" providerId="ADAL" clId="{33561313-CC7D-4029-9922-1A37CD0160B3}" dt="2024-12-17T04:31:30.566" v="212" actId="26606"/>
          <ac:cxnSpMkLst>
            <pc:docMk/>
            <pc:sldMk cId="4293559540" sldId="258"/>
            <ac:cxnSpMk id="20" creationId="{1474C9FD-0CEA-490C-9933-BE1004E8A98A}"/>
          </ac:cxnSpMkLst>
        </pc:cxnChg>
        <pc:cxnChg chg="add del">
          <ac:chgData name="Innocent Bayai" userId="b221c525-06f3-4f57-ae3b-efaa0e7598eb" providerId="ADAL" clId="{33561313-CC7D-4029-9922-1A37CD0160B3}" dt="2024-12-17T04:40:01.753" v="271" actId="26606"/>
          <ac:cxnSpMkLst>
            <pc:docMk/>
            <pc:sldMk cId="4293559540" sldId="258"/>
            <ac:cxnSpMk id="21" creationId="{0AC6D220-041F-4136-8A03-94578F810F21}"/>
          </ac:cxnSpMkLst>
        </pc:cxnChg>
        <pc:cxnChg chg="add del">
          <ac:chgData name="Innocent Bayai" userId="b221c525-06f3-4f57-ae3b-efaa0e7598eb" providerId="ADAL" clId="{33561313-CC7D-4029-9922-1A37CD0160B3}" dt="2024-12-17T04:31:30.566" v="212" actId="26606"/>
          <ac:cxnSpMkLst>
            <pc:docMk/>
            <pc:sldMk cId="4293559540" sldId="258"/>
            <ac:cxnSpMk id="22" creationId="{B300D6F8-BD28-4564-B44F-6E4C05B32967}"/>
          </ac:cxnSpMkLst>
        </pc:cxnChg>
        <pc:cxnChg chg="add del">
          <ac:chgData name="Innocent Bayai" userId="b221c525-06f3-4f57-ae3b-efaa0e7598eb" providerId="ADAL" clId="{33561313-CC7D-4029-9922-1A37CD0160B3}" dt="2024-12-17T04:40:01.753" v="271" actId="26606"/>
          <ac:cxnSpMkLst>
            <pc:docMk/>
            <pc:sldMk cId="4293559540" sldId="258"/>
            <ac:cxnSpMk id="36" creationId="{4F58D559-6C88-46FC-BF50-85D0A7D67A28}"/>
          </ac:cxnSpMkLst>
        </pc:cxnChg>
        <pc:cxnChg chg="add del">
          <ac:chgData name="Innocent Bayai" userId="b221c525-06f3-4f57-ae3b-efaa0e7598eb" providerId="ADAL" clId="{33561313-CC7D-4029-9922-1A37CD0160B3}" dt="2024-12-17T04:40:45.552" v="273" actId="26606"/>
          <ac:cxnSpMkLst>
            <pc:docMk/>
            <pc:sldMk cId="4293559540" sldId="258"/>
            <ac:cxnSpMk id="39" creationId="{373AAE2E-5D6B-4952-A4BB-546C49F8DE4B}"/>
          </ac:cxnSpMkLst>
        </pc:cxnChg>
      </pc:sldChg>
      <pc:sldChg chg="addSp delSp modSp new mod setBg setClrOvrMap">
        <pc:chgData name="Innocent Bayai" userId="b221c525-06f3-4f57-ae3b-efaa0e7598eb" providerId="ADAL" clId="{33561313-CC7D-4029-9922-1A37CD0160B3}" dt="2024-12-17T06:21:56.088" v="1276" actId="26606"/>
        <pc:sldMkLst>
          <pc:docMk/>
          <pc:sldMk cId="4294761583" sldId="259"/>
        </pc:sldMkLst>
        <pc:spChg chg="mod ord">
          <ac:chgData name="Innocent Bayai" userId="b221c525-06f3-4f57-ae3b-efaa0e7598eb" providerId="ADAL" clId="{33561313-CC7D-4029-9922-1A37CD0160B3}" dt="2024-12-17T06:21:56.088" v="1276" actId="26606"/>
          <ac:spMkLst>
            <pc:docMk/>
            <pc:sldMk cId="4294761583" sldId="259"/>
            <ac:spMk id="2" creationId="{6D046980-9D27-3647-6F51-5305D31F1969}"/>
          </ac:spMkLst>
        </pc:spChg>
        <pc:spChg chg="mod ord">
          <ac:chgData name="Innocent Bayai" userId="b221c525-06f3-4f57-ae3b-efaa0e7598eb" providerId="ADAL" clId="{33561313-CC7D-4029-9922-1A37CD0160B3}" dt="2024-12-17T06:21:56.088" v="1276" actId="26606"/>
          <ac:spMkLst>
            <pc:docMk/>
            <pc:sldMk cId="4294761583" sldId="259"/>
            <ac:spMk id="3" creationId="{368F7A61-AABA-D5D5-F230-77E524635F2B}"/>
          </ac:spMkLst>
        </pc:spChg>
        <pc:spChg chg="add del">
          <ac:chgData name="Innocent Bayai" userId="b221c525-06f3-4f57-ae3b-efaa0e7598eb" providerId="ADAL" clId="{33561313-CC7D-4029-9922-1A37CD0160B3}" dt="2024-12-17T04:32:41.935" v="214" actId="26606"/>
          <ac:spMkLst>
            <pc:docMk/>
            <pc:sldMk cId="4294761583" sldId="259"/>
            <ac:spMk id="8" creationId="{02D1490F-EAD1-4EE3-A72D-F1CE28085B08}"/>
          </ac:spMkLst>
        </pc:spChg>
        <pc:spChg chg="add del">
          <ac:chgData name="Innocent Bayai" userId="b221c525-06f3-4f57-ae3b-efaa0e7598eb" providerId="ADAL" clId="{33561313-CC7D-4029-9922-1A37CD0160B3}" dt="2024-12-17T04:32:41.935" v="214" actId="26606"/>
          <ac:spMkLst>
            <pc:docMk/>
            <pc:sldMk cId="4294761583" sldId="259"/>
            <ac:spMk id="12" creationId="{CDC7048F-99B8-417C-A702-1314F89B1447}"/>
          </ac:spMkLst>
        </pc:spChg>
        <pc:spChg chg="add del">
          <ac:chgData name="Innocent Bayai" userId="b221c525-06f3-4f57-ae3b-efaa0e7598eb" providerId="ADAL" clId="{33561313-CC7D-4029-9922-1A37CD0160B3}" dt="2024-12-17T06:21:56.088" v="1276" actId="26606"/>
          <ac:spMkLst>
            <pc:docMk/>
            <pc:sldMk cId="4294761583" sldId="259"/>
            <ac:spMk id="14" creationId="{29C51009-A09A-4689-8E6C-F8FC99E6A840}"/>
          </ac:spMkLst>
        </pc:spChg>
        <pc:spChg chg="add del">
          <ac:chgData name="Innocent Bayai" userId="b221c525-06f3-4f57-ae3b-efaa0e7598eb" providerId="ADAL" clId="{33561313-CC7D-4029-9922-1A37CD0160B3}" dt="2024-12-17T06:21:20.493" v="1273" actId="26606"/>
          <ac:spMkLst>
            <pc:docMk/>
            <pc:sldMk cId="4294761583" sldId="259"/>
            <ac:spMk id="17" creationId="{C6870151-9189-4C3A-8379-EF3D95827A0A}"/>
          </ac:spMkLst>
        </pc:spChg>
        <pc:spChg chg="add del">
          <ac:chgData name="Innocent Bayai" userId="b221c525-06f3-4f57-ae3b-efaa0e7598eb" providerId="ADAL" clId="{33561313-CC7D-4029-9922-1A37CD0160B3}" dt="2024-12-17T06:21:20.493" v="1273" actId="26606"/>
          <ac:spMkLst>
            <pc:docMk/>
            <pc:sldMk cId="4294761583" sldId="259"/>
            <ac:spMk id="18" creationId="{123EA69C-102A-4DD0-9547-05DCD271D159}"/>
          </ac:spMkLst>
        </pc:spChg>
        <pc:spChg chg="add del">
          <ac:chgData name="Innocent Bayai" userId="b221c525-06f3-4f57-ae3b-efaa0e7598eb" providerId="ADAL" clId="{33561313-CC7D-4029-9922-1A37CD0160B3}" dt="2024-12-17T06:07:06.994" v="1270" actId="26606"/>
          <ac:spMkLst>
            <pc:docMk/>
            <pc:sldMk cId="4294761583" sldId="259"/>
            <ac:spMk id="20" creationId="{D3356D18-B5E6-44B1-ADBC-7094E0DCCDF2}"/>
          </ac:spMkLst>
        </pc:spChg>
        <pc:spChg chg="add del">
          <ac:chgData name="Innocent Bayai" userId="b221c525-06f3-4f57-ae3b-efaa0e7598eb" providerId="ADAL" clId="{33561313-CC7D-4029-9922-1A37CD0160B3}" dt="2024-12-17T06:21:20.493" v="1273" actId="26606"/>
          <ac:spMkLst>
            <pc:docMk/>
            <pc:sldMk cId="4294761583" sldId="259"/>
            <ac:spMk id="24" creationId="{6A862265-5CA3-4C40-8582-7534C3B03C2A}"/>
          </ac:spMkLst>
        </pc:spChg>
        <pc:spChg chg="add del">
          <ac:chgData name="Innocent Bayai" userId="b221c525-06f3-4f57-ae3b-efaa0e7598eb" providerId="ADAL" clId="{33561313-CC7D-4029-9922-1A37CD0160B3}" dt="2024-12-17T06:21:20.493" v="1273" actId="26606"/>
          <ac:spMkLst>
            <pc:docMk/>
            <pc:sldMk cId="4294761583" sldId="259"/>
            <ac:spMk id="26" creationId="{600EF80B-0391-4082-9AF5-F15B091B4CE9}"/>
          </ac:spMkLst>
        </pc:spChg>
        <pc:spChg chg="add del">
          <ac:chgData name="Innocent Bayai" userId="b221c525-06f3-4f57-ae3b-efaa0e7598eb" providerId="ADAL" clId="{33561313-CC7D-4029-9922-1A37CD0160B3}" dt="2024-12-17T06:21:20.493" v="1273" actId="26606"/>
          <ac:spMkLst>
            <pc:docMk/>
            <pc:sldMk cId="4294761583" sldId="259"/>
            <ac:spMk id="30" creationId="{3FBF03E8-C602-4192-9C52-F84B29FDCC88}"/>
          </ac:spMkLst>
        </pc:spChg>
        <pc:spChg chg="add del">
          <ac:chgData name="Innocent Bayai" userId="b221c525-06f3-4f57-ae3b-efaa0e7598eb" providerId="ADAL" clId="{33561313-CC7D-4029-9922-1A37CD0160B3}" dt="2024-12-17T06:21:56.081" v="1275" actId="26606"/>
          <ac:spMkLst>
            <pc:docMk/>
            <pc:sldMk cId="4294761583" sldId="259"/>
            <ac:spMk id="32" creationId="{7BEFDA1A-2A01-4C29-A5D0-AE6F050D07DF}"/>
          </ac:spMkLst>
        </pc:spChg>
        <pc:spChg chg="add del">
          <ac:chgData name="Innocent Bayai" userId="b221c525-06f3-4f57-ae3b-efaa0e7598eb" providerId="ADAL" clId="{33561313-CC7D-4029-9922-1A37CD0160B3}" dt="2024-12-17T06:21:56.081" v="1275" actId="26606"/>
          <ac:spMkLst>
            <pc:docMk/>
            <pc:sldMk cId="4294761583" sldId="259"/>
            <ac:spMk id="34" creationId="{279D3810-B86F-4009-84EC-DE0FEABD6FCE}"/>
          </ac:spMkLst>
        </pc:spChg>
        <pc:spChg chg="add">
          <ac:chgData name="Innocent Bayai" userId="b221c525-06f3-4f57-ae3b-efaa0e7598eb" providerId="ADAL" clId="{33561313-CC7D-4029-9922-1A37CD0160B3}" dt="2024-12-17T06:21:56.088" v="1276" actId="26606"/>
          <ac:spMkLst>
            <pc:docMk/>
            <pc:sldMk cId="4294761583" sldId="259"/>
            <ac:spMk id="38" creationId="{368B8211-0B9F-4516-8771-3316E00DB965}"/>
          </ac:spMkLst>
        </pc:spChg>
        <pc:picChg chg="add mod ord">
          <ac:chgData name="Innocent Bayai" userId="b221c525-06f3-4f57-ae3b-efaa0e7598eb" providerId="ADAL" clId="{33561313-CC7D-4029-9922-1A37CD0160B3}" dt="2024-12-17T06:21:56.088" v="1276" actId="26606"/>
          <ac:picMkLst>
            <pc:docMk/>
            <pc:sldMk cId="4294761583" sldId="259"/>
            <ac:picMk id="5" creationId="{910717E3-E73C-7276-DCA4-1BF1BB740942}"/>
          </ac:picMkLst>
        </pc:picChg>
        <pc:picChg chg="add del mod">
          <ac:chgData name="Innocent Bayai" userId="b221c525-06f3-4f57-ae3b-efaa0e7598eb" providerId="ADAL" clId="{33561313-CC7D-4029-9922-1A37CD0160B3}" dt="2024-12-17T06:15:20.965" v="1271" actId="21"/>
          <ac:picMkLst>
            <pc:docMk/>
            <pc:sldMk cId="4294761583" sldId="259"/>
            <ac:picMk id="6" creationId="{69375623-D263-6E34-BDB7-5FB2CBD98507}"/>
          </ac:picMkLst>
        </pc:picChg>
        <pc:picChg chg="add del">
          <ac:chgData name="Innocent Bayai" userId="b221c525-06f3-4f57-ae3b-efaa0e7598eb" providerId="ADAL" clId="{33561313-CC7D-4029-9922-1A37CD0160B3}" dt="2024-12-17T06:21:56.081" v="1275" actId="26606"/>
          <ac:picMkLst>
            <pc:docMk/>
            <pc:sldMk cId="4294761583" sldId="259"/>
            <ac:picMk id="35" creationId="{C33612A4-0B77-4479-B2AA-F178599550AA}"/>
          </ac:picMkLst>
        </pc:picChg>
        <pc:cxnChg chg="add del">
          <ac:chgData name="Innocent Bayai" userId="b221c525-06f3-4f57-ae3b-efaa0e7598eb" providerId="ADAL" clId="{33561313-CC7D-4029-9922-1A37CD0160B3}" dt="2024-12-17T04:32:41.935" v="214" actId="26606"/>
          <ac:cxnSpMkLst>
            <pc:docMk/>
            <pc:sldMk cId="4294761583" sldId="259"/>
            <ac:cxnSpMk id="10" creationId="{4408DADC-1863-4AE5-AB54-B9A6B31CB5AC}"/>
          </ac:cxnSpMkLst>
        </pc:cxnChg>
        <pc:cxnChg chg="add del">
          <ac:chgData name="Innocent Bayai" userId="b221c525-06f3-4f57-ae3b-efaa0e7598eb" providerId="ADAL" clId="{33561313-CC7D-4029-9922-1A37CD0160B3}" dt="2024-12-17T06:21:56.088" v="1276" actId="26606"/>
          <ac:cxnSpMkLst>
            <pc:docMk/>
            <pc:sldMk cId="4294761583" sldId="259"/>
            <ac:cxnSpMk id="15" creationId="{9EC65442-F244-409C-BF44-C5D6472E810A}"/>
          </ac:cxnSpMkLst>
        </pc:cxnChg>
        <pc:cxnChg chg="add del">
          <ac:chgData name="Innocent Bayai" userId="b221c525-06f3-4f57-ae3b-efaa0e7598eb" providerId="ADAL" clId="{33561313-CC7D-4029-9922-1A37CD0160B3}" dt="2024-12-17T06:07:06.994" v="1270" actId="26606"/>
          <ac:cxnSpMkLst>
            <pc:docMk/>
            <pc:sldMk cId="4294761583" sldId="259"/>
            <ac:cxnSpMk id="22" creationId="{BE7A374D-06C5-4ECA-9F91-7183DD3D8A82}"/>
          </ac:cxnSpMkLst>
        </pc:cxnChg>
        <pc:cxnChg chg="add del">
          <ac:chgData name="Innocent Bayai" userId="b221c525-06f3-4f57-ae3b-efaa0e7598eb" providerId="ADAL" clId="{33561313-CC7D-4029-9922-1A37CD0160B3}" dt="2024-12-17T06:21:20.493" v="1273" actId="26606"/>
          <ac:cxnSpMkLst>
            <pc:docMk/>
            <pc:sldMk cId="4294761583" sldId="259"/>
            <ac:cxnSpMk id="28" creationId="{D33AC32D-5F44-45F7-A0BD-7C11A86BED57}"/>
          </ac:cxnSpMkLst>
        </pc:cxnChg>
        <pc:cxnChg chg="add del">
          <ac:chgData name="Innocent Bayai" userId="b221c525-06f3-4f57-ae3b-efaa0e7598eb" providerId="ADAL" clId="{33561313-CC7D-4029-9922-1A37CD0160B3}" dt="2024-12-17T06:21:56.081" v="1275" actId="26606"/>
          <ac:cxnSpMkLst>
            <pc:docMk/>
            <pc:sldMk cId="4294761583" sldId="259"/>
            <ac:cxnSpMk id="33" creationId="{17FD20E5-30AF-47B9-9256-2E8E904CBBC1}"/>
          </ac:cxnSpMkLst>
        </pc:cxnChg>
        <pc:cxnChg chg="add del">
          <ac:chgData name="Innocent Bayai" userId="b221c525-06f3-4f57-ae3b-efaa0e7598eb" providerId="ADAL" clId="{33561313-CC7D-4029-9922-1A37CD0160B3}" dt="2024-12-17T06:21:56.081" v="1275" actId="26606"/>
          <ac:cxnSpMkLst>
            <pc:docMk/>
            <pc:sldMk cId="4294761583" sldId="259"/>
            <ac:cxnSpMk id="36" creationId="{078A367A-3E83-4B48-A0F7-43FBE33328F5}"/>
          </ac:cxnSpMkLst>
        </pc:cxnChg>
        <pc:cxnChg chg="add">
          <ac:chgData name="Innocent Bayai" userId="b221c525-06f3-4f57-ae3b-efaa0e7598eb" providerId="ADAL" clId="{33561313-CC7D-4029-9922-1A37CD0160B3}" dt="2024-12-17T06:21:56.088" v="1276" actId="26606"/>
          <ac:cxnSpMkLst>
            <pc:docMk/>
            <pc:sldMk cId="4294761583" sldId="259"/>
            <ac:cxnSpMk id="39" creationId="{B7582E73-8B46-4A0E-944E-58357C80883F}"/>
          </ac:cxnSpMkLst>
        </pc:cxnChg>
      </pc:sldChg>
      <pc:sldChg chg="modSp new del mod ord">
        <pc:chgData name="Innocent Bayai" userId="b221c525-06f3-4f57-ae3b-efaa0e7598eb" providerId="ADAL" clId="{33561313-CC7D-4029-9922-1A37CD0160B3}" dt="2024-12-17T13:08:18.274" v="1448" actId="47"/>
        <pc:sldMkLst>
          <pc:docMk/>
          <pc:sldMk cId="1386214553" sldId="260"/>
        </pc:sldMkLst>
        <pc:spChg chg="mod">
          <ac:chgData name="Innocent Bayai" userId="b221c525-06f3-4f57-ae3b-efaa0e7598eb" providerId="ADAL" clId="{33561313-CC7D-4029-9922-1A37CD0160B3}" dt="2024-12-17T13:00:36.963" v="1348" actId="113"/>
          <ac:spMkLst>
            <pc:docMk/>
            <pc:sldMk cId="1386214553" sldId="260"/>
            <ac:spMk id="2" creationId="{B7F23C3F-F990-2A8C-CFFD-F022CF5A626E}"/>
          </ac:spMkLst>
        </pc:spChg>
      </pc:sldChg>
      <pc:sldChg chg="modSp new del mod">
        <pc:chgData name="Innocent Bayai" userId="b221c525-06f3-4f57-ae3b-efaa0e7598eb" providerId="ADAL" clId="{33561313-CC7D-4029-9922-1A37CD0160B3}" dt="2024-12-17T13:10:43.726" v="1498" actId="47"/>
        <pc:sldMkLst>
          <pc:docMk/>
          <pc:sldMk cId="331766967" sldId="261"/>
        </pc:sldMkLst>
        <pc:spChg chg="mod">
          <ac:chgData name="Innocent Bayai" userId="b221c525-06f3-4f57-ae3b-efaa0e7598eb" providerId="ADAL" clId="{33561313-CC7D-4029-9922-1A37CD0160B3}" dt="2024-12-17T13:00:59.126" v="1349" actId="255"/>
          <ac:spMkLst>
            <pc:docMk/>
            <pc:sldMk cId="331766967" sldId="261"/>
            <ac:spMk id="2" creationId="{ECAB11C1-4EA2-B42C-3C8B-A331FAECC940}"/>
          </ac:spMkLst>
        </pc:spChg>
      </pc:sldChg>
      <pc:sldChg chg="new del">
        <pc:chgData name="Innocent Bayai" userId="b221c525-06f3-4f57-ae3b-efaa0e7598eb" providerId="ADAL" clId="{33561313-CC7D-4029-9922-1A37CD0160B3}" dt="2024-12-17T13:21:10.050" v="1731" actId="47"/>
        <pc:sldMkLst>
          <pc:docMk/>
          <pc:sldMk cId="3969773006" sldId="262"/>
        </pc:sldMkLst>
      </pc:sldChg>
      <pc:sldChg chg="addSp delSp modSp new mod">
        <pc:chgData name="Innocent Bayai" userId="b221c525-06f3-4f57-ae3b-efaa0e7598eb" providerId="ADAL" clId="{33561313-CC7D-4029-9922-1A37CD0160B3}" dt="2024-12-18T04:50:41.360" v="5057"/>
        <pc:sldMkLst>
          <pc:docMk/>
          <pc:sldMk cId="2848782775" sldId="263"/>
        </pc:sldMkLst>
        <pc:spChg chg="add del mod">
          <ac:chgData name="Innocent Bayai" userId="b221c525-06f3-4f57-ae3b-efaa0e7598eb" providerId="ADAL" clId="{33561313-CC7D-4029-9922-1A37CD0160B3}" dt="2024-12-17T13:01:52.151" v="1353"/>
          <ac:spMkLst>
            <pc:docMk/>
            <pc:sldMk cId="2848782775" sldId="263"/>
            <ac:spMk id="2" creationId="{4A4DE38E-8F9F-EE19-7CF5-89DCE9A74F4A}"/>
          </ac:spMkLst>
        </pc:spChg>
        <pc:spChg chg="add del mod">
          <ac:chgData name="Innocent Bayai" userId="b221c525-06f3-4f57-ae3b-efaa0e7598eb" providerId="ADAL" clId="{33561313-CC7D-4029-9922-1A37CD0160B3}" dt="2024-12-17T19:53:28.144" v="3879" actId="478"/>
          <ac:spMkLst>
            <pc:docMk/>
            <pc:sldMk cId="2848782775" sldId="263"/>
            <ac:spMk id="3" creationId="{B0F0AB88-E9C4-A783-3155-ED0A85660090}"/>
          </ac:spMkLst>
        </pc:spChg>
        <pc:spChg chg="add del mod">
          <ac:chgData name="Innocent Bayai" userId="b221c525-06f3-4f57-ae3b-efaa0e7598eb" providerId="ADAL" clId="{33561313-CC7D-4029-9922-1A37CD0160B3}" dt="2024-12-17T13:02:31.200" v="1358"/>
          <ac:spMkLst>
            <pc:docMk/>
            <pc:sldMk cId="2848782775" sldId="263"/>
            <ac:spMk id="4" creationId="{5A655AE4-A40D-3CFA-516D-C3D68DC00493}"/>
          </ac:spMkLst>
        </pc:spChg>
        <pc:spChg chg="add mod">
          <ac:chgData name="Innocent Bayai" userId="b221c525-06f3-4f57-ae3b-efaa0e7598eb" providerId="ADAL" clId="{33561313-CC7D-4029-9922-1A37CD0160B3}" dt="2024-12-18T04:48:14.890" v="5042" actId="255"/>
          <ac:spMkLst>
            <pc:docMk/>
            <pc:sldMk cId="2848782775" sldId="263"/>
            <ac:spMk id="5" creationId="{72154062-DE39-5813-5F72-C18F9D6B5B46}"/>
          </ac:spMkLst>
        </pc:spChg>
        <pc:spChg chg="add del mod">
          <ac:chgData name="Innocent Bayai" userId="b221c525-06f3-4f57-ae3b-efaa0e7598eb" providerId="ADAL" clId="{33561313-CC7D-4029-9922-1A37CD0160B3}" dt="2024-12-17T19:53:32.739" v="3880" actId="478"/>
          <ac:spMkLst>
            <pc:docMk/>
            <pc:sldMk cId="2848782775" sldId="263"/>
            <ac:spMk id="6" creationId="{B3C685F9-8539-CFED-8565-FD3055207523}"/>
          </ac:spMkLst>
        </pc:spChg>
        <pc:spChg chg="add del mod">
          <ac:chgData name="Innocent Bayai" userId="b221c525-06f3-4f57-ae3b-efaa0e7598eb" providerId="ADAL" clId="{33561313-CC7D-4029-9922-1A37CD0160B3}" dt="2024-12-17T20:02:04.529" v="4024" actId="26606"/>
          <ac:spMkLst>
            <pc:docMk/>
            <pc:sldMk cId="2848782775" sldId="263"/>
            <ac:spMk id="7" creationId="{4BAB7247-4C17-BD42-4144-05E16C561175}"/>
          </ac:spMkLst>
        </pc:spChg>
        <pc:spChg chg="add mod">
          <ac:chgData name="Innocent Bayai" userId="b221c525-06f3-4f57-ae3b-efaa0e7598eb" providerId="ADAL" clId="{33561313-CC7D-4029-9922-1A37CD0160B3}" dt="2024-12-18T04:40:40.762" v="5031" actId="20577"/>
          <ac:spMkLst>
            <pc:docMk/>
            <pc:sldMk cId="2848782775" sldId="263"/>
            <ac:spMk id="10" creationId="{3072611C-2C7E-6BAF-1DEE-694585BA2AFC}"/>
          </ac:spMkLst>
        </pc:spChg>
        <pc:graphicFrameChg chg="add mod">
          <ac:chgData name="Innocent Bayai" userId="b221c525-06f3-4f57-ae3b-efaa0e7598eb" providerId="ADAL" clId="{33561313-CC7D-4029-9922-1A37CD0160B3}" dt="2024-12-18T04:39:14.710" v="5030" actId="20577"/>
          <ac:graphicFrameMkLst>
            <pc:docMk/>
            <pc:sldMk cId="2848782775" sldId="263"/>
            <ac:graphicFrameMk id="12" creationId="{C81C2D6D-74F2-6F56-EC67-728B9959CD87}"/>
          </ac:graphicFrameMkLst>
        </pc:graphicFrameChg>
        <pc:picChg chg="add del mod">
          <ac:chgData name="Innocent Bayai" userId="b221c525-06f3-4f57-ae3b-efaa0e7598eb" providerId="ADAL" clId="{33561313-CC7D-4029-9922-1A37CD0160B3}" dt="2024-12-17T19:53:35.353" v="3881" actId="478"/>
          <ac:picMkLst>
            <pc:docMk/>
            <pc:sldMk cId="2848782775" sldId="263"/>
            <ac:picMk id="8" creationId="{92048291-452C-4115-7A31-977E6427D20E}"/>
          </ac:picMkLst>
        </pc:picChg>
        <pc:picChg chg="add mod">
          <ac:chgData name="Innocent Bayai" userId="b221c525-06f3-4f57-ae3b-efaa0e7598eb" providerId="ADAL" clId="{33561313-CC7D-4029-9922-1A37CD0160B3}" dt="2024-12-18T04:50:37.324" v="5054" actId="1076"/>
          <ac:picMkLst>
            <pc:docMk/>
            <pc:sldMk cId="2848782775" sldId="263"/>
            <ac:picMk id="9" creationId="{CE57FE19-E467-8FC2-5202-C5CB330FA312}"/>
          </ac:picMkLst>
        </pc:picChg>
        <pc:picChg chg="add mod">
          <ac:chgData name="Innocent Bayai" userId="b221c525-06f3-4f57-ae3b-efaa0e7598eb" providerId="ADAL" clId="{33561313-CC7D-4029-9922-1A37CD0160B3}" dt="2024-12-18T04:50:41.360" v="5057"/>
          <ac:picMkLst>
            <pc:docMk/>
            <pc:sldMk cId="2848782775" sldId="263"/>
            <ac:picMk id="13" creationId="{C2B62C27-0E9A-C290-97F2-4FC1545DD3EA}"/>
          </ac:picMkLst>
        </pc:picChg>
      </pc:sldChg>
      <pc:sldChg chg="addSp delSp modSp new mod ord setBg">
        <pc:chgData name="Innocent Bayai" userId="b221c525-06f3-4f57-ae3b-efaa0e7598eb" providerId="ADAL" clId="{33561313-CC7D-4029-9922-1A37CD0160B3}" dt="2024-12-18T04:45:55.873" v="5038" actId="26606"/>
        <pc:sldMkLst>
          <pc:docMk/>
          <pc:sldMk cId="339533691" sldId="264"/>
        </pc:sldMkLst>
        <pc:spChg chg="add mod">
          <ac:chgData name="Innocent Bayai" userId="b221c525-06f3-4f57-ae3b-efaa0e7598eb" providerId="ADAL" clId="{33561313-CC7D-4029-9922-1A37CD0160B3}" dt="2024-12-18T04:45:55.873" v="5038" actId="26606"/>
          <ac:spMkLst>
            <pc:docMk/>
            <pc:sldMk cId="339533691" sldId="264"/>
            <ac:spMk id="2" creationId="{E2300DC8-F8D9-A1E5-B562-E7CF722F1636}"/>
          </ac:spMkLst>
        </pc:spChg>
        <pc:spChg chg="add del mod">
          <ac:chgData name="Innocent Bayai" userId="b221c525-06f3-4f57-ae3b-efaa0e7598eb" providerId="ADAL" clId="{33561313-CC7D-4029-9922-1A37CD0160B3}" dt="2024-12-17T17:47:50.490" v="2848" actId="26606"/>
          <ac:spMkLst>
            <pc:docMk/>
            <pc:sldMk cId="339533691" sldId="264"/>
            <ac:spMk id="3" creationId="{B8E53944-5D8D-8B43-8A61-71C1EB2B97D0}"/>
          </ac:spMkLst>
        </pc:spChg>
        <pc:spChg chg="add del mod">
          <ac:chgData name="Innocent Bayai" userId="b221c525-06f3-4f57-ae3b-efaa0e7598eb" providerId="ADAL" clId="{33561313-CC7D-4029-9922-1A37CD0160B3}" dt="2024-12-17T17:26:15.255" v="2460"/>
          <ac:spMkLst>
            <pc:docMk/>
            <pc:sldMk cId="339533691" sldId="264"/>
            <ac:spMk id="10" creationId="{8F3E2C4B-8E64-0C09-DE03-083BA11EBEB9}"/>
          </ac:spMkLst>
        </pc:spChg>
        <pc:spChg chg="add del">
          <ac:chgData name="Innocent Bayai" userId="b221c525-06f3-4f57-ae3b-efaa0e7598eb" providerId="ADAL" clId="{33561313-CC7D-4029-9922-1A37CD0160B3}" dt="2024-12-17T17:51:06.752" v="2851" actId="26606"/>
          <ac:spMkLst>
            <pc:docMk/>
            <pc:sldMk cId="339533691" sldId="264"/>
            <ac:spMk id="15" creationId="{EEA869E1-F851-4A52-92F5-77E592B76A5B}"/>
          </ac:spMkLst>
        </pc:spChg>
        <pc:spChg chg="add del">
          <ac:chgData name="Innocent Bayai" userId="b221c525-06f3-4f57-ae3b-efaa0e7598eb" providerId="ADAL" clId="{33561313-CC7D-4029-9922-1A37CD0160B3}" dt="2024-12-17T17:51:06.752" v="2851" actId="26606"/>
          <ac:spMkLst>
            <pc:docMk/>
            <pc:sldMk cId="339533691" sldId="264"/>
            <ac:spMk id="23" creationId="{742C14A9-3617-46DD-9FC4-ED828A7D3E6F}"/>
          </ac:spMkLst>
        </pc:spChg>
        <pc:spChg chg="add del">
          <ac:chgData name="Innocent Bayai" userId="b221c525-06f3-4f57-ae3b-efaa0e7598eb" providerId="ADAL" clId="{33561313-CC7D-4029-9922-1A37CD0160B3}" dt="2024-12-17T17:51:06.752" v="2851" actId="26606"/>
          <ac:spMkLst>
            <pc:docMk/>
            <pc:sldMk cId="339533691" sldId="264"/>
            <ac:spMk id="27" creationId="{19E5CB6C-D5A1-44AB-BAD0-E76C67ED2802}"/>
          </ac:spMkLst>
        </pc:spChg>
        <pc:spChg chg="add del">
          <ac:chgData name="Innocent Bayai" userId="b221c525-06f3-4f57-ae3b-efaa0e7598eb" providerId="ADAL" clId="{33561313-CC7D-4029-9922-1A37CD0160B3}" dt="2024-12-17T17:44:55.686" v="2837" actId="26606"/>
          <ac:spMkLst>
            <pc:docMk/>
            <pc:sldMk cId="339533691" sldId="264"/>
            <ac:spMk id="35" creationId="{B8E53944-5D8D-8B43-8A61-71C1EB2B97D0}"/>
          </ac:spMkLst>
        </pc:spChg>
        <pc:spChg chg="add del">
          <ac:chgData name="Innocent Bayai" userId="b221c525-06f3-4f57-ae3b-efaa0e7598eb" providerId="ADAL" clId="{33561313-CC7D-4029-9922-1A37CD0160B3}" dt="2024-12-17T17:44:55.686" v="2837" actId="26606"/>
          <ac:spMkLst>
            <pc:docMk/>
            <pc:sldMk cId="339533691" sldId="264"/>
            <ac:spMk id="36" creationId="{E724B9E8-02C8-4B2E-8770-A00A67760DF0}"/>
          </ac:spMkLst>
        </pc:spChg>
        <pc:spChg chg="add del">
          <ac:chgData name="Innocent Bayai" userId="b221c525-06f3-4f57-ae3b-efaa0e7598eb" providerId="ADAL" clId="{33561313-CC7D-4029-9922-1A37CD0160B3}" dt="2024-12-17T17:51:06.707" v="2850" actId="26606"/>
          <ac:spMkLst>
            <pc:docMk/>
            <pc:sldMk cId="339533691" sldId="264"/>
            <ac:spMk id="39" creationId="{E724B9E8-02C8-4B2E-8770-A00A67760DF0}"/>
          </ac:spMkLst>
        </pc:spChg>
        <pc:spChg chg="add del">
          <ac:chgData name="Innocent Bayai" userId="b221c525-06f3-4f57-ae3b-efaa0e7598eb" providerId="ADAL" clId="{33561313-CC7D-4029-9922-1A37CD0160B3}" dt="2024-12-17T17:51:06.707" v="2850" actId="26606"/>
          <ac:spMkLst>
            <pc:docMk/>
            <pc:sldMk cId="339533691" sldId="264"/>
            <ac:spMk id="50" creationId="{CFD90B6B-534F-41D0-872E-B921344C721B}"/>
          </ac:spMkLst>
        </pc:spChg>
        <pc:spChg chg="add del">
          <ac:chgData name="Innocent Bayai" userId="b221c525-06f3-4f57-ae3b-efaa0e7598eb" providerId="ADAL" clId="{33561313-CC7D-4029-9922-1A37CD0160B3}" dt="2024-12-17T17:51:06.707" v="2850" actId="26606"/>
          <ac:spMkLst>
            <pc:docMk/>
            <pc:sldMk cId="339533691" sldId="264"/>
            <ac:spMk id="54" creationId="{F6657FFA-285B-4ADE-B092-BA6C566AE14C}"/>
          </ac:spMkLst>
        </pc:spChg>
        <pc:spChg chg="add del">
          <ac:chgData name="Innocent Bayai" userId="b221c525-06f3-4f57-ae3b-efaa0e7598eb" providerId="ADAL" clId="{33561313-CC7D-4029-9922-1A37CD0160B3}" dt="2024-12-17T17:51:06.707" v="2850" actId="26606"/>
          <ac:spMkLst>
            <pc:docMk/>
            <pc:sldMk cId="339533691" sldId="264"/>
            <ac:spMk id="60" creationId="{6A32706B-5EAB-48EA-BF49-11E623790D24}"/>
          </ac:spMkLst>
        </pc:spChg>
        <pc:spChg chg="add del">
          <ac:chgData name="Innocent Bayai" userId="b221c525-06f3-4f57-ae3b-efaa0e7598eb" providerId="ADAL" clId="{33561313-CC7D-4029-9922-1A37CD0160B3}" dt="2024-12-17T17:51:06.707" v="2850" actId="26606"/>
          <ac:spMkLst>
            <pc:docMk/>
            <pc:sldMk cId="339533691" sldId="264"/>
            <ac:spMk id="62" creationId="{B7EDA035-F0D9-4973-955A-87954D03C4D7}"/>
          </ac:spMkLst>
        </pc:spChg>
        <pc:spChg chg="add del">
          <ac:chgData name="Innocent Bayai" userId="b221c525-06f3-4f57-ae3b-efaa0e7598eb" providerId="ADAL" clId="{33561313-CC7D-4029-9922-1A37CD0160B3}" dt="2024-12-17T17:51:06.707" v="2850" actId="26606"/>
          <ac:spMkLst>
            <pc:docMk/>
            <pc:sldMk cId="339533691" sldId="264"/>
            <ac:spMk id="64" creationId="{0DCE480B-6F5D-4A71-B422-D761665B2992}"/>
          </ac:spMkLst>
        </pc:spChg>
        <pc:spChg chg="add del">
          <ac:chgData name="Innocent Bayai" userId="b221c525-06f3-4f57-ae3b-efaa0e7598eb" providerId="ADAL" clId="{33561313-CC7D-4029-9922-1A37CD0160B3}" dt="2024-12-17T17:51:06.707" v="2850" actId="26606"/>
          <ac:spMkLst>
            <pc:docMk/>
            <pc:sldMk cId="339533691" sldId="264"/>
            <ac:spMk id="66" creationId="{495E8093-E015-4D16-A3D4-5F85B32FE830}"/>
          </ac:spMkLst>
        </pc:spChg>
        <pc:spChg chg="add del">
          <ac:chgData name="Innocent Bayai" userId="b221c525-06f3-4f57-ae3b-efaa0e7598eb" providerId="ADAL" clId="{33561313-CC7D-4029-9922-1A37CD0160B3}" dt="2024-12-18T04:45:55.873" v="5038" actId="26606"/>
          <ac:spMkLst>
            <pc:docMk/>
            <pc:sldMk cId="339533691" sldId="264"/>
            <ac:spMk id="72" creationId="{EEA869E1-F851-4A52-92F5-77E592B76A5B}"/>
          </ac:spMkLst>
        </pc:spChg>
        <pc:spChg chg="add del">
          <ac:chgData name="Innocent Bayai" userId="b221c525-06f3-4f57-ae3b-efaa0e7598eb" providerId="ADAL" clId="{33561313-CC7D-4029-9922-1A37CD0160B3}" dt="2024-12-18T04:45:55.873" v="5038" actId="26606"/>
          <ac:spMkLst>
            <pc:docMk/>
            <pc:sldMk cId="339533691" sldId="264"/>
            <ac:spMk id="76" creationId="{742C14A9-3617-46DD-9FC4-ED828A7D3E6F}"/>
          </ac:spMkLst>
        </pc:spChg>
        <pc:spChg chg="add del">
          <ac:chgData name="Innocent Bayai" userId="b221c525-06f3-4f57-ae3b-efaa0e7598eb" providerId="ADAL" clId="{33561313-CC7D-4029-9922-1A37CD0160B3}" dt="2024-12-18T04:45:55.873" v="5038" actId="26606"/>
          <ac:spMkLst>
            <pc:docMk/>
            <pc:sldMk cId="339533691" sldId="264"/>
            <ac:spMk id="78" creationId="{19E5CB6C-D5A1-44AB-BAD0-E76C67ED2802}"/>
          </ac:spMkLst>
        </pc:spChg>
        <pc:spChg chg="add del">
          <ac:chgData name="Innocent Bayai" userId="b221c525-06f3-4f57-ae3b-efaa0e7598eb" providerId="ADAL" clId="{33561313-CC7D-4029-9922-1A37CD0160B3}" dt="2024-12-18T04:45:55.873" v="5038" actId="26606"/>
          <ac:spMkLst>
            <pc:docMk/>
            <pc:sldMk cId="339533691" sldId="264"/>
            <ac:spMk id="85" creationId="{E724B9E8-02C8-4B2E-8770-A00A67760DF0}"/>
          </ac:spMkLst>
        </pc:spChg>
        <pc:grpChg chg="add del">
          <ac:chgData name="Innocent Bayai" userId="b221c525-06f3-4f57-ae3b-efaa0e7598eb" providerId="ADAL" clId="{33561313-CC7D-4029-9922-1A37CD0160B3}" dt="2024-12-17T17:44:55.686" v="2837" actId="26606"/>
          <ac:grpSpMkLst>
            <pc:docMk/>
            <pc:sldMk cId="339533691" sldId="264"/>
            <ac:grpSpMk id="44" creationId="{7E82793B-447F-4AB0-90C7-30E98CC3A18F}"/>
          </ac:grpSpMkLst>
        </pc:grpChg>
        <pc:grpChg chg="add del">
          <ac:chgData name="Innocent Bayai" userId="b221c525-06f3-4f57-ae3b-efaa0e7598eb" providerId="ADAL" clId="{33561313-CC7D-4029-9922-1A37CD0160B3}" dt="2024-12-17T17:51:06.707" v="2850" actId="26606"/>
          <ac:grpSpMkLst>
            <pc:docMk/>
            <pc:sldMk cId="339533691" sldId="264"/>
            <ac:grpSpMk id="56" creationId="{CCEB306D-3875-4AC5-8780-4B590DD44A14}"/>
          </ac:grpSpMkLst>
        </pc:grpChg>
        <pc:graphicFrameChg chg="add del">
          <ac:chgData name="Innocent Bayai" userId="b221c525-06f3-4f57-ae3b-efaa0e7598eb" providerId="ADAL" clId="{33561313-CC7D-4029-9922-1A37CD0160B3}" dt="2024-12-17T17:44:32.611" v="2835" actId="26606"/>
          <ac:graphicFrameMkLst>
            <pc:docMk/>
            <pc:sldMk cId="339533691" sldId="264"/>
            <ac:graphicFrameMk id="33" creationId="{BF6B4CC1-858F-2A84-167F-BDC5E328A9F9}"/>
          </ac:graphicFrameMkLst>
        </pc:graphicFrameChg>
        <pc:graphicFrameChg chg="add del">
          <ac:chgData name="Innocent Bayai" userId="b221c525-06f3-4f57-ae3b-efaa0e7598eb" providerId="ADAL" clId="{33561313-CC7D-4029-9922-1A37CD0160B3}" dt="2024-12-17T17:47:50.467" v="2847" actId="26606"/>
          <ac:graphicFrameMkLst>
            <pc:docMk/>
            <pc:sldMk cId="339533691" sldId="264"/>
            <ac:graphicFrameMk id="34" creationId="{363D2DBD-EBFD-839D-9EC7-8D4E6E14AB29}"/>
          </ac:graphicFrameMkLst>
        </pc:graphicFrameChg>
        <pc:graphicFrameChg chg="add mod modGraphic">
          <ac:chgData name="Innocent Bayai" userId="b221c525-06f3-4f57-ae3b-efaa0e7598eb" providerId="ADAL" clId="{33561313-CC7D-4029-9922-1A37CD0160B3}" dt="2024-12-18T04:45:55.873" v="5038" actId="26606"/>
          <ac:graphicFrameMkLst>
            <pc:docMk/>
            <pc:sldMk cId="339533691" sldId="264"/>
            <ac:graphicFrameMk id="37" creationId="{6F5D61B7-379B-4918-2366-10BE1638D4C7}"/>
          </ac:graphicFrameMkLst>
        </pc:graphicFrameChg>
        <pc:picChg chg="add mod">
          <ac:chgData name="Innocent Bayai" userId="b221c525-06f3-4f57-ae3b-efaa0e7598eb" providerId="ADAL" clId="{33561313-CC7D-4029-9922-1A37CD0160B3}" dt="2024-12-17T13:39:28.170" v="2420"/>
          <ac:picMkLst>
            <pc:docMk/>
            <pc:sldMk cId="339533691" sldId="264"/>
            <ac:picMk id="5" creationId="{3B76EF84-366F-600D-B8B1-F6409481EEE2}"/>
          </ac:picMkLst>
        </pc:picChg>
        <pc:picChg chg="add mod ord">
          <ac:chgData name="Innocent Bayai" userId="b221c525-06f3-4f57-ae3b-efaa0e7598eb" providerId="ADAL" clId="{33561313-CC7D-4029-9922-1A37CD0160B3}" dt="2024-12-18T04:45:55.873" v="5038" actId="26606"/>
          <ac:picMkLst>
            <pc:docMk/>
            <pc:sldMk cId="339533691" sldId="264"/>
            <ac:picMk id="7" creationId="{DCBB5F55-1658-5D9F-6D21-8193CF6AADBA}"/>
          </ac:picMkLst>
        </pc:picChg>
        <pc:picChg chg="add mod ord">
          <ac:chgData name="Innocent Bayai" userId="b221c525-06f3-4f57-ae3b-efaa0e7598eb" providerId="ADAL" clId="{33561313-CC7D-4029-9922-1A37CD0160B3}" dt="2024-12-18T04:45:55.873" v="5038" actId="26606"/>
          <ac:picMkLst>
            <pc:docMk/>
            <pc:sldMk cId="339533691" sldId="264"/>
            <ac:picMk id="9" creationId="{B93E40B6-DEB6-EA13-3259-3365AE9F0A85}"/>
          </ac:picMkLst>
        </pc:picChg>
        <pc:picChg chg="add mod ord">
          <ac:chgData name="Innocent Bayai" userId="b221c525-06f3-4f57-ae3b-efaa0e7598eb" providerId="ADAL" clId="{33561313-CC7D-4029-9922-1A37CD0160B3}" dt="2024-12-18T04:45:55.873" v="5038" actId="26606"/>
          <ac:picMkLst>
            <pc:docMk/>
            <pc:sldMk cId="339533691" sldId="264"/>
            <ac:picMk id="12" creationId="{74DB99F4-08EA-D178-6FD8-0702E2450B4E}"/>
          </ac:picMkLst>
        </pc:picChg>
        <pc:picChg chg="add del">
          <ac:chgData name="Innocent Bayai" userId="b221c525-06f3-4f57-ae3b-efaa0e7598eb" providerId="ADAL" clId="{33561313-CC7D-4029-9922-1A37CD0160B3}" dt="2024-12-17T17:51:06.752" v="2851" actId="26606"/>
          <ac:picMkLst>
            <pc:docMk/>
            <pc:sldMk cId="339533691" sldId="264"/>
            <ac:picMk id="17" creationId="{B083AD55-8296-44BD-8E14-DD2DDBC351B0}"/>
          </ac:picMkLst>
        </pc:picChg>
        <pc:picChg chg="add del">
          <ac:chgData name="Innocent Bayai" userId="b221c525-06f3-4f57-ae3b-efaa0e7598eb" providerId="ADAL" clId="{33561313-CC7D-4029-9922-1A37CD0160B3}" dt="2024-12-17T17:51:06.752" v="2851" actId="26606"/>
          <ac:picMkLst>
            <pc:docMk/>
            <pc:sldMk cId="339533691" sldId="264"/>
            <ac:picMk id="29" creationId="{D5A16967-5C32-4A48-9F02-4F0228AC8DBA}"/>
          </ac:picMkLst>
        </pc:picChg>
        <pc:picChg chg="add del">
          <ac:chgData name="Innocent Bayai" userId="b221c525-06f3-4f57-ae3b-efaa0e7598eb" providerId="ADAL" clId="{33561313-CC7D-4029-9922-1A37CD0160B3}" dt="2024-12-17T17:44:55.686" v="2837" actId="26606"/>
          <ac:picMkLst>
            <pc:docMk/>
            <pc:sldMk cId="339533691" sldId="264"/>
            <ac:picMk id="38" creationId="{7B8AE548-0BFA-4792-9962-3375923C7635}"/>
          </ac:picMkLst>
        </pc:picChg>
        <pc:picChg chg="add del">
          <ac:chgData name="Innocent Bayai" userId="b221c525-06f3-4f57-ae3b-efaa0e7598eb" providerId="ADAL" clId="{33561313-CC7D-4029-9922-1A37CD0160B3}" dt="2024-12-17T17:51:06.707" v="2850" actId="26606"/>
          <ac:picMkLst>
            <pc:docMk/>
            <pc:sldMk cId="339533691" sldId="264"/>
            <ac:picMk id="41" creationId="{7B8AE548-0BFA-4792-9962-3375923C7635}"/>
          </ac:picMkLst>
        </pc:picChg>
        <pc:picChg chg="add del">
          <ac:chgData name="Innocent Bayai" userId="b221c525-06f3-4f57-ae3b-efaa0e7598eb" providerId="ADAL" clId="{33561313-CC7D-4029-9922-1A37CD0160B3}" dt="2024-12-17T17:51:06.707" v="2850" actId="26606"/>
          <ac:picMkLst>
            <pc:docMk/>
            <pc:sldMk cId="339533691" sldId="264"/>
            <ac:picMk id="68" creationId="{829FB115-B9B9-47F7-8017-A0DC012DD7EB}"/>
          </ac:picMkLst>
        </pc:picChg>
        <pc:picChg chg="add del">
          <ac:chgData name="Innocent Bayai" userId="b221c525-06f3-4f57-ae3b-efaa0e7598eb" providerId="ADAL" clId="{33561313-CC7D-4029-9922-1A37CD0160B3}" dt="2024-12-18T04:45:55.873" v="5038" actId="26606"/>
          <ac:picMkLst>
            <pc:docMk/>
            <pc:sldMk cId="339533691" sldId="264"/>
            <ac:picMk id="73" creationId="{B083AD55-8296-44BD-8E14-DD2DDBC351B0}"/>
          </ac:picMkLst>
        </pc:picChg>
        <pc:picChg chg="add del">
          <ac:chgData name="Innocent Bayai" userId="b221c525-06f3-4f57-ae3b-efaa0e7598eb" providerId="ADAL" clId="{33561313-CC7D-4029-9922-1A37CD0160B3}" dt="2024-12-18T04:45:55.873" v="5038" actId="26606"/>
          <ac:picMkLst>
            <pc:docMk/>
            <pc:sldMk cId="339533691" sldId="264"/>
            <ac:picMk id="79" creationId="{D5A16967-5C32-4A48-9F02-4F0228AC8DBA}"/>
          </ac:picMkLst>
        </pc:picChg>
        <pc:picChg chg="add del">
          <ac:chgData name="Innocent Bayai" userId="b221c525-06f3-4f57-ae3b-efaa0e7598eb" providerId="ADAL" clId="{33561313-CC7D-4029-9922-1A37CD0160B3}" dt="2024-12-18T04:45:55.873" v="5038" actId="26606"/>
          <ac:picMkLst>
            <pc:docMk/>
            <pc:sldMk cId="339533691" sldId="264"/>
            <ac:picMk id="87" creationId="{7B8AE548-0BFA-4792-9962-3375923C7635}"/>
          </ac:picMkLst>
        </pc:picChg>
        <pc:cxnChg chg="add del">
          <ac:chgData name="Innocent Bayai" userId="b221c525-06f3-4f57-ae3b-efaa0e7598eb" providerId="ADAL" clId="{33561313-CC7D-4029-9922-1A37CD0160B3}" dt="2024-12-17T17:51:06.752" v="2851" actId="26606"/>
          <ac:cxnSpMkLst>
            <pc:docMk/>
            <pc:sldMk cId="339533691" sldId="264"/>
            <ac:cxnSpMk id="19" creationId="{2BF46B26-15FC-4C5A-94FA-AE9ED64B5C20}"/>
          </ac:cxnSpMkLst>
        </pc:cxnChg>
        <pc:cxnChg chg="add del">
          <ac:chgData name="Innocent Bayai" userId="b221c525-06f3-4f57-ae3b-efaa0e7598eb" providerId="ADAL" clId="{33561313-CC7D-4029-9922-1A37CD0160B3}" dt="2024-12-17T17:51:06.752" v="2851" actId="26606"/>
          <ac:cxnSpMkLst>
            <pc:docMk/>
            <pc:sldMk cId="339533691" sldId="264"/>
            <ac:cxnSpMk id="21" creationId="{BADF1045-FC61-45F9-B214-2286C9675985}"/>
          </ac:cxnSpMkLst>
        </pc:cxnChg>
        <pc:cxnChg chg="add del">
          <ac:chgData name="Innocent Bayai" userId="b221c525-06f3-4f57-ae3b-efaa0e7598eb" providerId="ADAL" clId="{33561313-CC7D-4029-9922-1A37CD0160B3}" dt="2024-12-17T17:51:06.752" v="2851" actId="26606"/>
          <ac:cxnSpMkLst>
            <pc:docMk/>
            <pc:sldMk cId="339533691" sldId="264"/>
            <ac:cxnSpMk id="25" creationId="{19AB0109-1C89-41F0-9EDF-3DE017BE3F27}"/>
          </ac:cxnSpMkLst>
        </pc:cxnChg>
        <pc:cxnChg chg="add del">
          <ac:chgData name="Innocent Bayai" userId="b221c525-06f3-4f57-ae3b-efaa0e7598eb" providerId="ADAL" clId="{33561313-CC7D-4029-9922-1A37CD0160B3}" dt="2024-12-17T17:51:06.752" v="2851" actId="26606"/>
          <ac:cxnSpMkLst>
            <pc:docMk/>
            <pc:sldMk cId="339533691" sldId="264"/>
            <ac:cxnSpMk id="31" creationId="{942D078B-EF20-4DB1-AA1B-87F212C56A9A}"/>
          </ac:cxnSpMkLst>
        </pc:cxnChg>
        <pc:cxnChg chg="add del">
          <ac:chgData name="Innocent Bayai" userId="b221c525-06f3-4f57-ae3b-efaa0e7598eb" providerId="ADAL" clId="{33561313-CC7D-4029-9922-1A37CD0160B3}" dt="2024-12-17T17:44:55.686" v="2837" actId="26606"/>
          <ac:cxnSpMkLst>
            <pc:docMk/>
            <pc:sldMk cId="339533691" sldId="264"/>
            <ac:cxnSpMk id="40" creationId="{67639EF4-FA83-4D85-90FE-B831AF283896}"/>
          </ac:cxnSpMkLst>
        </pc:cxnChg>
        <pc:cxnChg chg="add del">
          <ac:chgData name="Innocent Bayai" userId="b221c525-06f3-4f57-ae3b-efaa0e7598eb" providerId="ADAL" clId="{33561313-CC7D-4029-9922-1A37CD0160B3}" dt="2024-12-17T17:44:55.686" v="2837" actId="26606"/>
          <ac:cxnSpMkLst>
            <pc:docMk/>
            <pc:sldMk cId="339533691" sldId="264"/>
            <ac:cxnSpMk id="42" creationId="{77F5183C-A26A-4229-984A-7FCEB7EE2D1A}"/>
          </ac:cxnSpMkLst>
        </pc:cxnChg>
        <pc:cxnChg chg="add del">
          <ac:chgData name="Innocent Bayai" userId="b221c525-06f3-4f57-ae3b-efaa0e7598eb" providerId="ADAL" clId="{33561313-CC7D-4029-9922-1A37CD0160B3}" dt="2024-12-17T17:51:06.707" v="2850" actId="26606"/>
          <ac:cxnSpMkLst>
            <pc:docMk/>
            <pc:sldMk cId="339533691" sldId="264"/>
            <ac:cxnSpMk id="46" creationId="{67639EF4-FA83-4D85-90FE-B831AF283896}"/>
          </ac:cxnSpMkLst>
        </pc:cxnChg>
        <pc:cxnChg chg="add del">
          <ac:chgData name="Innocent Bayai" userId="b221c525-06f3-4f57-ae3b-efaa0e7598eb" providerId="ADAL" clId="{33561313-CC7D-4029-9922-1A37CD0160B3}" dt="2024-12-17T17:51:06.707" v="2850" actId="26606"/>
          <ac:cxnSpMkLst>
            <pc:docMk/>
            <pc:sldMk cId="339533691" sldId="264"/>
            <ac:cxnSpMk id="48" creationId="{77F5183C-A26A-4229-984A-7FCEB7EE2D1A}"/>
          </ac:cxnSpMkLst>
        </pc:cxnChg>
        <pc:cxnChg chg="add del">
          <ac:chgData name="Innocent Bayai" userId="b221c525-06f3-4f57-ae3b-efaa0e7598eb" providerId="ADAL" clId="{33561313-CC7D-4029-9922-1A37CD0160B3}" dt="2024-12-17T17:51:06.707" v="2850" actId="26606"/>
          <ac:cxnSpMkLst>
            <pc:docMk/>
            <pc:sldMk cId="339533691" sldId="264"/>
            <ac:cxnSpMk id="52" creationId="{75D5A75B-5814-448B-879F-480F47047DDF}"/>
          </ac:cxnSpMkLst>
        </pc:cxnChg>
        <pc:cxnChg chg="add del">
          <ac:chgData name="Innocent Bayai" userId="b221c525-06f3-4f57-ae3b-efaa0e7598eb" providerId="ADAL" clId="{33561313-CC7D-4029-9922-1A37CD0160B3}" dt="2024-12-17T17:51:06.707" v="2850" actId="26606"/>
          <ac:cxnSpMkLst>
            <pc:docMk/>
            <pc:sldMk cId="339533691" sldId="264"/>
            <ac:cxnSpMk id="70" creationId="{2A02B14F-A70E-4626-8203-B51EC9BD2A4E}"/>
          </ac:cxnSpMkLst>
        </pc:cxnChg>
        <pc:cxnChg chg="add del">
          <ac:chgData name="Innocent Bayai" userId="b221c525-06f3-4f57-ae3b-efaa0e7598eb" providerId="ADAL" clId="{33561313-CC7D-4029-9922-1A37CD0160B3}" dt="2024-12-18T04:45:55.873" v="5038" actId="26606"/>
          <ac:cxnSpMkLst>
            <pc:docMk/>
            <pc:sldMk cId="339533691" sldId="264"/>
            <ac:cxnSpMk id="74" creationId="{2BF46B26-15FC-4C5A-94FA-AE9ED64B5C20}"/>
          </ac:cxnSpMkLst>
        </pc:cxnChg>
        <pc:cxnChg chg="add del">
          <ac:chgData name="Innocent Bayai" userId="b221c525-06f3-4f57-ae3b-efaa0e7598eb" providerId="ADAL" clId="{33561313-CC7D-4029-9922-1A37CD0160B3}" dt="2024-12-18T04:45:55.873" v="5038" actId="26606"/>
          <ac:cxnSpMkLst>
            <pc:docMk/>
            <pc:sldMk cId="339533691" sldId="264"/>
            <ac:cxnSpMk id="75" creationId="{BADF1045-FC61-45F9-B214-2286C9675985}"/>
          </ac:cxnSpMkLst>
        </pc:cxnChg>
        <pc:cxnChg chg="add del">
          <ac:chgData name="Innocent Bayai" userId="b221c525-06f3-4f57-ae3b-efaa0e7598eb" providerId="ADAL" clId="{33561313-CC7D-4029-9922-1A37CD0160B3}" dt="2024-12-18T04:45:55.873" v="5038" actId="26606"/>
          <ac:cxnSpMkLst>
            <pc:docMk/>
            <pc:sldMk cId="339533691" sldId="264"/>
            <ac:cxnSpMk id="77" creationId="{19AB0109-1C89-41F0-9EDF-3DE017BE3F27}"/>
          </ac:cxnSpMkLst>
        </pc:cxnChg>
        <pc:cxnChg chg="add del">
          <ac:chgData name="Innocent Bayai" userId="b221c525-06f3-4f57-ae3b-efaa0e7598eb" providerId="ADAL" clId="{33561313-CC7D-4029-9922-1A37CD0160B3}" dt="2024-12-18T04:45:55.873" v="5038" actId="26606"/>
          <ac:cxnSpMkLst>
            <pc:docMk/>
            <pc:sldMk cId="339533691" sldId="264"/>
            <ac:cxnSpMk id="80" creationId="{942D078B-EF20-4DB1-AA1B-87F212C56A9A}"/>
          </ac:cxnSpMkLst>
        </pc:cxnChg>
        <pc:cxnChg chg="add del">
          <ac:chgData name="Innocent Bayai" userId="b221c525-06f3-4f57-ae3b-efaa0e7598eb" providerId="ADAL" clId="{33561313-CC7D-4029-9922-1A37CD0160B3}" dt="2024-12-18T04:45:55.873" v="5038" actId="26606"/>
          <ac:cxnSpMkLst>
            <pc:docMk/>
            <pc:sldMk cId="339533691" sldId="264"/>
            <ac:cxnSpMk id="89" creationId="{67639EF4-FA83-4D85-90FE-B831AF283896}"/>
          </ac:cxnSpMkLst>
        </pc:cxnChg>
        <pc:cxnChg chg="add del">
          <ac:chgData name="Innocent Bayai" userId="b221c525-06f3-4f57-ae3b-efaa0e7598eb" providerId="ADAL" clId="{33561313-CC7D-4029-9922-1A37CD0160B3}" dt="2024-12-18T04:45:55.873" v="5038" actId="26606"/>
          <ac:cxnSpMkLst>
            <pc:docMk/>
            <pc:sldMk cId="339533691" sldId="264"/>
            <ac:cxnSpMk id="91" creationId="{77F5183C-A26A-4229-984A-7FCEB7EE2D1A}"/>
          </ac:cxnSpMkLst>
        </pc:cxnChg>
      </pc:sldChg>
      <pc:sldChg chg="modSp new del mod">
        <pc:chgData name="Innocent Bayai" userId="b221c525-06f3-4f57-ae3b-efaa0e7598eb" providerId="ADAL" clId="{33561313-CC7D-4029-9922-1A37CD0160B3}" dt="2024-12-17T13:08:42.917" v="1465" actId="47"/>
        <pc:sldMkLst>
          <pc:docMk/>
          <pc:sldMk cId="2933763551" sldId="264"/>
        </pc:sldMkLst>
        <pc:spChg chg="mod">
          <ac:chgData name="Innocent Bayai" userId="b221c525-06f3-4f57-ae3b-efaa0e7598eb" providerId="ADAL" clId="{33561313-CC7D-4029-9922-1A37CD0160B3}" dt="2024-12-17T13:08:37.968" v="1464" actId="5793"/>
          <ac:spMkLst>
            <pc:docMk/>
            <pc:sldMk cId="2933763551" sldId="264"/>
            <ac:spMk id="2" creationId="{FAD8184E-52E2-CE89-8C1C-76BED34D4715}"/>
          </ac:spMkLst>
        </pc:spChg>
      </pc:sldChg>
      <pc:sldChg chg="addSp delSp modSp new mod ord">
        <pc:chgData name="Innocent Bayai" userId="b221c525-06f3-4f57-ae3b-efaa0e7598eb" providerId="ADAL" clId="{33561313-CC7D-4029-9922-1A37CD0160B3}" dt="2024-12-18T04:43:55.156" v="5034" actId="207"/>
        <pc:sldMkLst>
          <pc:docMk/>
          <pc:sldMk cId="3342092728" sldId="265"/>
        </pc:sldMkLst>
        <pc:spChg chg="add mod">
          <ac:chgData name="Innocent Bayai" userId="b221c525-06f3-4f57-ae3b-efaa0e7598eb" providerId="ADAL" clId="{33561313-CC7D-4029-9922-1A37CD0160B3}" dt="2024-12-18T04:33:17.462" v="4960" actId="2711"/>
          <ac:spMkLst>
            <pc:docMk/>
            <pc:sldMk cId="3342092728" sldId="265"/>
            <ac:spMk id="2" creationId="{49DAC3CE-DC30-DCE0-1E7A-2FD040109762}"/>
          </ac:spMkLst>
        </pc:spChg>
        <pc:spChg chg="add del mod">
          <ac:chgData name="Innocent Bayai" userId="b221c525-06f3-4f57-ae3b-efaa0e7598eb" providerId="ADAL" clId="{33561313-CC7D-4029-9922-1A37CD0160B3}" dt="2024-12-17T13:21:45.475" v="1737"/>
          <ac:spMkLst>
            <pc:docMk/>
            <pc:sldMk cId="3342092728" sldId="265"/>
            <ac:spMk id="3" creationId="{825E88F1-5935-42D4-F5D2-7760A736FD51}"/>
          </ac:spMkLst>
        </pc:spChg>
        <pc:spChg chg="add del mod">
          <ac:chgData name="Innocent Bayai" userId="b221c525-06f3-4f57-ae3b-efaa0e7598eb" providerId="ADAL" clId="{33561313-CC7D-4029-9922-1A37CD0160B3}" dt="2024-12-17T19:47:01.215" v="3708" actId="21"/>
          <ac:spMkLst>
            <pc:docMk/>
            <pc:sldMk cId="3342092728" sldId="265"/>
            <ac:spMk id="4" creationId="{3B9131E7-26DC-0E1C-354F-6CC09A239B78}"/>
          </ac:spMkLst>
        </pc:spChg>
        <pc:spChg chg="add mod">
          <ac:chgData name="Innocent Bayai" userId="b221c525-06f3-4f57-ae3b-efaa0e7598eb" providerId="ADAL" clId="{33561313-CC7D-4029-9922-1A37CD0160B3}" dt="2024-12-18T04:43:31.527" v="5033" actId="207"/>
          <ac:spMkLst>
            <pc:docMk/>
            <pc:sldMk cId="3342092728" sldId="265"/>
            <ac:spMk id="11" creationId="{A7498BAB-04A0-92AA-D438-26C405017063}"/>
          </ac:spMkLst>
        </pc:spChg>
        <pc:spChg chg="add del mod">
          <ac:chgData name="Innocent Bayai" userId="b221c525-06f3-4f57-ae3b-efaa0e7598eb" providerId="ADAL" clId="{33561313-CC7D-4029-9922-1A37CD0160B3}" dt="2024-12-18T04:42:48.682" v="5032" actId="12084"/>
          <ac:spMkLst>
            <pc:docMk/>
            <pc:sldMk cId="3342092728" sldId="265"/>
            <ac:spMk id="12" creationId="{0F549A2D-48EA-CB9A-E64F-72663FCC281E}"/>
          </ac:spMkLst>
        </pc:spChg>
        <pc:spChg chg="add mod">
          <ac:chgData name="Innocent Bayai" userId="b221c525-06f3-4f57-ae3b-efaa0e7598eb" providerId="ADAL" clId="{33561313-CC7D-4029-9922-1A37CD0160B3}" dt="2024-12-18T04:43:55.156" v="5034" actId="207"/>
          <ac:spMkLst>
            <pc:docMk/>
            <pc:sldMk cId="3342092728" sldId="265"/>
            <ac:spMk id="13" creationId="{3F282256-B527-15E1-588D-58B6C3AA7C9B}"/>
          </ac:spMkLst>
        </pc:spChg>
        <pc:spChg chg="add del mod">
          <ac:chgData name="Innocent Bayai" userId="b221c525-06f3-4f57-ae3b-efaa0e7598eb" providerId="ADAL" clId="{33561313-CC7D-4029-9922-1A37CD0160B3}" dt="2024-12-17T19:48:00.944" v="3719"/>
          <ac:spMkLst>
            <pc:docMk/>
            <pc:sldMk cId="3342092728" sldId="265"/>
            <ac:spMk id="14" creationId="{F33F3209-853A-7B56-608D-90E382977D05}"/>
          </ac:spMkLst>
        </pc:spChg>
        <pc:spChg chg="add mod">
          <ac:chgData name="Innocent Bayai" userId="b221c525-06f3-4f57-ae3b-efaa0e7598eb" providerId="ADAL" clId="{33561313-CC7D-4029-9922-1A37CD0160B3}" dt="2024-12-18T04:34:07.946" v="4962" actId="1076"/>
          <ac:spMkLst>
            <pc:docMk/>
            <pc:sldMk cId="3342092728" sldId="265"/>
            <ac:spMk id="15" creationId="{92D3A142-C0EE-4D20-D8D6-065A63CEBB8B}"/>
          </ac:spMkLst>
        </pc:spChg>
        <pc:graphicFrameChg chg="add mod">
          <ac:chgData name="Innocent Bayai" userId="b221c525-06f3-4f57-ae3b-efaa0e7598eb" providerId="ADAL" clId="{33561313-CC7D-4029-9922-1A37CD0160B3}" dt="2024-12-18T04:42:48.682" v="5032" actId="12084"/>
          <ac:graphicFrameMkLst>
            <pc:docMk/>
            <pc:sldMk cId="3342092728" sldId="265"/>
            <ac:graphicFrameMk id="16" creationId="{630D47B8-BD0E-FB23-11BB-4E58515AD13F}"/>
          </ac:graphicFrameMkLst>
        </pc:graphicFrameChg>
        <pc:picChg chg="add mod">
          <ac:chgData name="Innocent Bayai" userId="b221c525-06f3-4f57-ae3b-efaa0e7598eb" providerId="ADAL" clId="{33561313-CC7D-4029-9922-1A37CD0160B3}" dt="2024-12-17T19:34:35.191" v="3280" actId="1076"/>
          <ac:picMkLst>
            <pc:docMk/>
            <pc:sldMk cId="3342092728" sldId="265"/>
            <ac:picMk id="6" creationId="{D51B666F-69F2-5D99-FDEE-5106ED79302A}"/>
          </ac:picMkLst>
        </pc:picChg>
        <pc:picChg chg="add mod">
          <ac:chgData name="Innocent Bayai" userId="b221c525-06f3-4f57-ae3b-efaa0e7598eb" providerId="ADAL" clId="{33561313-CC7D-4029-9922-1A37CD0160B3}" dt="2024-12-17T19:35:33.121" v="3282" actId="1076"/>
          <ac:picMkLst>
            <pc:docMk/>
            <pc:sldMk cId="3342092728" sldId="265"/>
            <ac:picMk id="8" creationId="{5CC8417A-430F-4B28-6810-2EE1D4CCB184}"/>
          </ac:picMkLst>
        </pc:picChg>
        <pc:picChg chg="add mod">
          <ac:chgData name="Innocent Bayai" userId="b221c525-06f3-4f57-ae3b-efaa0e7598eb" providerId="ADAL" clId="{33561313-CC7D-4029-9922-1A37CD0160B3}" dt="2024-12-17T19:35:56.341" v="3284" actId="1076"/>
          <ac:picMkLst>
            <pc:docMk/>
            <pc:sldMk cId="3342092728" sldId="265"/>
            <ac:picMk id="10" creationId="{57519D01-C39E-5CBD-8EC8-A8CDA0FF185D}"/>
          </ac:picMkLst>
        </pc:picChg>
      </pc:sldChg>
      <pc:sldChg chg="addSp delSp modSp new mod setBg">
        <pc:chgData name="Innocent Bayai" userId="b221c525-06f3-4f57-ae3b-efaa0e7598eb" providerId="ADAL" clId="{33561313-CC7D-4029-9922-1A37CD0160B3}" dt="2024-12-18T04:52:09.829" v="5058" actId="20577"/>
        <pc:sldMkLst>
          <pc:docMk/>
          <pc:sldMk cId="1243606270" sldId="266"/>
        </pc:sldMkLst>
        <pc:spChg chg="add del mod">
          <ac:chgData name="Innocent Bayai" userId="b221c525-06f3-4f57-ae3b-efaa0e7598eb" providerId="ADAL" clId="{33561313-CC7D-4029-9922-1A37CD0160B3}" dt="2024-12-17T19:47:43.294" v="3715"/>
          <ac:spMkLst>
            <pc:docMk/>
            <pc:sldMk cId="1243606270" sldId="266"/>
            <ac:spMk id="2" creationId="{9CC3B8B9-6EC4-1859-9D25-5C9B06344CBF}"/>
          </ac:spMkLst>
        </pc:spChg>
        <pc:spChg chg="add del mod">
          <ac:chgData name="Innocent Bayai" userId="b221c525-06f3-4f57-ae3b-efaa0e7598eb" providerId="ADAL" clId="{33561313-CC7D-4029-9922-1A37CD0160B3}" dt="2024-12-17T20:55:12.466" v="4740" actId="478"/>
          <ac:spMkLst>
            <pc:docMk/>
            <pc:sldMk cId="1243606270" sldId="266"/>
            <ac:spMk id="3" creationId="{DE91F2A5-BD5C-EB95-BCA9-BD8ECD3126A0}"/>
          </ac:spMkLst>
        </pc:spChg>
        <pc:spChg chg="add mod ord">
          <ac:chgData name="Innocent Bayai" userId="b221c525-06f3-4f57-ae3b-efaa0e7598eb" providerId="ADAL" clId="{33561313-CC7D-4029-9922-1A37CD0160B3}" dt="2024-12-17T21:02:54.693" v="4881" actId="26606"/>
          <ac:spMkLst>
            <pc:docMk/>
            <pc:sldMk cId="1243606270" sldId="266"/>
            <ac:spMk id="4" creationId="{3B9131E7-26DC-0E1C-354F-6CC09A239B78}"/>
          </ac:spMkLst>
        </pc:spChg>
        <pc:spChg chg="add mod ord">
          <ac:chgData name="Innocent Bayai" userId="b221c525-06f3-4f57-ae3b-efaa0e7598eb" providerId="ADAL" clId="{33561313-CC7D-4029-9922-1A37CD0160B3}" dt="2024-12-18T04:52:09.829" v="5058" actId="20577"/>
          <ac:spMkLst>
            <pc:docMk/>
            <pc:sldMk cId="1243606270" sldId="266"/>
            <ac:spMk id="6" creationId="{94E9C4A1-807D-BFDE-1AB7-06698D8F9D80}"/>
          </ac:spMkLst>
        </pc:spChg>
        <pc:spChg chg="add del">
          <ac:chgData name="Innocent Bayai" userId="b221c525-06f3-4f57-ae3b-efaa0e7598eb" providerId="ADAL" clId="{33561313-CC7D-4029-9922-1A37CD0160B3}" dt="2024-12-17T20:39:20.958" v="4386" actId="26606"/>
          <ac:spMkLst>
            <pc:docMk/>
            <pc:sldMk cId="1243606270" sldId="266"/>
            <ac:spMk id="10" creationId="{1CE580D1-F917-4567-AFB4-99AA9B52ADF0}"/>
          </ac:spMkLst>
        </pc:spChg>
        <pc:spChg chg="add del">
          <ac:chgData name="Innocent Bayai" userId="b221c525-06f3-4f57-ae3b-efaa0e7598eb" providerId="ADAL" clId="{33561313-CC7D-4029-9922-1A37CD0160B3}" dt="2024-12-17T21:02:24.943" v="4879" actId="26606"/>
          <ac:spMkLst>
            <pc:docMk/>
            <pc:sldMk cId="1243606270" sldId="266"/>
            <ac:spMk id="13" creationId="{EEA869E1-F851-4A52-92F5-77E592B76A5B}"/>
          </ac:spMkLst>
        </pc:spChg>
        <pc:spChg chg="add del">
          <ac:chgData name="Innocent Bayai" userId="b221c525-06f3-4f57-ae3b-efaa0e7598eb" providerId="ADAL" clId="{33561313-CC7D-4029-9922-1A37CD0160B3}" dt="2024-12-17T20:39:20.958" v="4386" actId="26606"/>
          <ac:spMkLst>
            <pc:docMk/>
            <pc:sldMk cId="1243606270" sldId="266"/>
            <ac:spMk id="18" creationId="{368B8211-0B9F-4516-8771-3316E00DB965}"/>
          </ac:spMkLst>
        </pc:spChg>
        <pc:spChg chg="add del">
          <ac:chgData name="Innocent Bayai" userId="b221c525-06f3-4f57-ae3b-efaa0e7598eb" providerId="ADAL" clId="{33561313-CC7D-4029-9922-1A37CD0160B3}" dt="2024-12-17T21:02:24.943" v="4879" actId="26606"/>
          <ac:spMkLst>
            <pc:docMk/>
            <pc:sldMk cId="1243606270" sldId="266"/>
            <ac:spMk id="21" creationId="{BCFA63B5-822F-471E-850F-22F2C91665D6}"/>
          </ac:spMkLst>
        </pc:spChg>
        <pc:spChg chg="add del">
          <ac:chgData name="Innocent Bayai" userId="b221c525-06f3-4f57-ae3b-efaa0e7598eb" providerId="ADAL" clId="{33561313-CC7D-4029-9922-1A37CD0160B3}" dt="2024-12-17T21:02:24.943" v="4879" actId="26606"/>
          <ac:spMkLst>
            <pc:docMk/>
            <pc:sldMk cId="1243606270" sldId="266"/>
            <ac:spMk id="23" creationId="{DD664194-793F-4A65-B2D3-EE9DB6B13546}"/>
          </ac:spMkLst>
        </pc:spChg>
        <pc:spChg chg="add del">
          <ac:chgData name="Innocent Bayai" userId="b221c525-06f3-4f57-ae3b-efaa0e7598eb" providerId="ADAL" clId="{33561313-CC7D-4029-9922-1A37CD0160B3}" dt="2024-12-17T21:02:54.693" v="4881" actId="26606"/>
          <ac:spMkLst>
            <pc:docMk/>
            <pc:sldMk cId="1243606270" sldId="266"/>
            <ac:spMk id="31" creationId="{E02DA677-C58A-4FCE-A9A0-E66A42EBD9A5}"/>
          </ac:spMkLst>
        </pc:spChg>
        <pc:spChg chg="add del">
          <ac:chgData name="Innocent Bayai" userId="b221c525-06f3-4f57-ae3b-efaa0e7598eb" providerId="ADAL" clId="{33561313-CC7D-4029-9922-1A37CD0160B3}" dt="2024-12-17T21:02:54.693" v="4881" actId="26606"/>
          <ac:spMkLst>
            <pc:docMk/>
            <pc:sldMk cId="1243606270" sldId="266"/>
            <ac:spMk id="35" creationId="{15776917-FBDE-41A0-9D35-35F5899C6633}"/>
          </ac:spMkLst>
        </pc:spChg>
        <pc:picChg chg="add mod ord">
          <ac:chgData name="Innocent Bayai" userId="b221c525-06f3-4f57-ae3b-efaa0e7598eb" providerId="ADAL" clId="{33561313-CC7D-4029-9922-1A37CD0160B3}" dt="2024-12-17T21:02:54.693" v="4881" actId="26606"/>
          <ac:picMkLst>
            <pc:docMk/>
            <pc:sldMk cId="1243606270" sldId="266"/>
            <ac:picMk id="5" creationId="{D749F76A-F273-4A62-9A45-A058A0CA1D7F}"/>
          </ac:picMkLst>
        </pc:picChg>
        <pc:picChg chg="add mod">
          <ac:chgData name="Innocent Bayai" userId="b221c525-06f3-4f57-ae3b-efaa0e7598eb" providerId="ADAL" clId="{33561313-CC7D-4029-9922-1A37CD0160B3}" dt="2024-12-17T21:02:54.693" v="4881" actId="26606"/>
          <ac:picMkLst>
            <pc:docMk/>
            <pc:sldMk cId="1243606270" sldId="266"/>
            <ac:picMk id="8" creationId="{C2472564-A47B-549B-987D-79C170D34DAE}"/>
          </ac:picMkLst>
        </pc:picChg>
        <pc:picChg chg="add del">
          <ac:chgData name="Innocent Bayai" userId="b221c525-06f3-4f57-ae3b-efaa0e7598eb" providerId="ADAL" clId="{33561313-CC7D-4029-9922-1A37CD0160B3}" dt="2024-12-17T20:39:20.958" v="4386" actId="26606"/>
          <ac:picMkLst>
            <pc:docMk/>
            <pc:sldMk cId="1243606270" sldId="266"/>
            <ac:picMk id="12" creationId="{1F5620B8-A2D8-4568-B566-F0453A0D9167}"/>
          </ac:picMkLst>
        </pc:picChg>
        <pc:picChg chg="add del">
          <ac:chgData name="Innocent Bayai" userId="b221c525-06f3-4f57-ae3b-efaa0e7598eb" providerId="ADAL" clId="{33561313-CC7D-4029-9922-1A37CD0160B3}" dt="2024-12-17T21:02:24.943" v="4879" actId="26606"/>
          <ac:picMkLst>
            <pc:docMk/>
            <pc:sldMk cId="1243606270" sldId="266"/>
            <ac:picMk id="15" creationId="{B083AD55-8296-44BD-8E14-DD2DDBC351B0}"/>
          </ac:picMkLst>
        </pc:picChg>
        <pc:picChg chg="add del">
          <ac:chgData name="Innocent Bayai" userId="b221c525-06f3-4f57-ae3b-efaa0e7598eb" providerId="ADAL" clId="{33561313-CC7D-4029-9922-1A37CD0160B3}" dt="2024-12-17T21:02:24.943" v="4879" actId="26606"/>
          <ac:picMkLst>
            <pc:docMk/>
            <pc:sldMk cId="1243606270" sldId="266"/>
            <ac:picMk id="27" creationId="{8B43BDD4-4FEE-4D40-A6EC-B47F95E99D96}"/>
          </ac:picMkLst>
        </pc:picChg>
        <pc:picChg chg="add del">
          <ac:chgData name="Innocent Bayai" userId="b221c525-06f3-4f57-ae3b-efaa0e7598eb" providerId="ADAL" clId="{33561313-CC7D-4029-9922-1A37CD0160B3}" dt="2024-12-17T21:02:54.693" v="4881" actId="26606"/>
          <ac:picMkLst>
            <pc:docMk/>
            <pc:sldMk cId="1243606270" sldId="266"/>
            <ac:picMk id="32" creationId="{9D85B319-9C30-4D92-B664-CA444ECD79BA}"/>
          </ac:picMkLst>
        </pc:picChg>
        <pc:cxnChg chg="add del">
          <ac:chgData name="Innocent Bayai" userId="b221c525-06f3-4f57-ae3b-efaa0e7598eb" providerId="ADAL" clId="{33561313-CC7D-4029-9922-1A37CD0160B3}" dt="2024-12-17T20:39:20.958" v="4386" actId="26606"/>
          <ac:cxnSpMkLst>
            <pc:docMk/>
            <pc:sldMk cId="1243606270" sldId="266"/>
            <ac:cxnSpMk id="14" creationId="{1C7D2BA4-4B7A-4596-8BCC-5CF715423894}"/>
          </ac:cxnSpMkLst>
        </pc:cxnChg>
        <pc:cxnChg chg="add del">
          <ac:chgData name="Innocent Bayai" userId="b221c525-06f3-4f57-ae3b-efaa0e7598eb" providerId="ADAL" clId="{33561313-CC7D-4029-9922-1A37CD0160B3}" dt="2024-12-17T20:39:20.958" v="4386" actId="26606"/>
          <ac:cxnSpMkLst>
            <pc:docMk/>
            <pc:sldMk cId="1243606270" sldId="266"/>
            <ac:cxnSpMk id="16" creationId="{C9D4B225-18E9-4C5B-94D8-2ABE6D161E4A}"/>
          </ac:cxnSpMkLst>
        </pc:cxnChg>
        <pc:cxnChg chg="add del">
          <ac:chgData name="Innocent Bayai" userId="b221c525-06f3-4f57-ae3b-efaa0e7598eb" providerId="ADAL" clId="{33561313-CC7D-4029-9922-1A37CD0160B3}" dt="2024-12-17T21:02:24.943" v="4879" actId="26606"/>
          <ac:cxnSpMkLst>
            <pc:docMk/>
            <pc:sldMk cId="1243606270" sldId="266"/>
            <ac:cxnSpMk id="17" creationId="{2BF46B26-15FC-4C5A-94FA-AE9ED64B5C20}"/>
          </ac:cxnSpMkLst>
        </pc:cxnChg>
        <pc:cxnChg chg="add del">
          <ac:chgData name="Innocent Bayai" userId="b221c525-06f3-4f57-ae3b-efaa0e7598eb" providerId="ADAL" clId="{33561313-CC7D-4029-9922-1A37CD0160B3}" dt="2024-12-17T21:02:24.943" v="4879" actId="26606"/>
          <ac:cxnSpMkLst>
            <pc:docMk/>
            <pc:sldMk cId="1243606270" sldId="266"/>
            <ac:cxnSpMk id="19" creationId="{BADF1045-FC61-45F9-B214-2286C9675985}"/>
          </ac:cxnSpMkLst>
        </pc:cxnChg>
        <pc:cxnChg chg="add del">
          <ac:chgData name="Innocent Bayai" userId="b221c525-06f3-4f57-ae3b-efaa0e7598eb" providerId="ADAL" clId="{33561313-CC7D-4029-9922-1A37CD0160B3}" dt="2024-12-17T20:39:20.958" v="4386" actId="26606"/>
          <ac:cxnSpMkLst>
            <pc:docMk/>
            <pc:sldMk cId="1243606270" sldId="266"/>
            <ac:cxnSpMk id="20" creationId="{B7582E73-8B46-4A0E-944E-58357C80883F}"/>
          </ac:cxnSpMkLst>
        </pc:cxnChg>
        <pc:cxnChg chg="add del">
          <ac:chgData name="Innocent Bayai" userId="b221c525-06f3-4f57-ae3b-efaa0e7598eb" providerId="ADAL" clId="{33561313-CC7D-4029-9922-1A37CD0160B3}" dt="2024-12-17T21:02:24.943" v="4879" actId="26606"/>
          <ac:cxnSpMkLst>
            <pc:docMk/>
            <pc:sldMk cId="1243606270" sldId="266"/>
            <ac:cxnSpMk id="25" creationId="{AA704970-435A-4722-A348-8F75C36B104C}"/>
          </ac:cxnSpMkLst>
        </pc:cxnChg>
        <pc:cxnChg chg="add del">
          <ac:chgData name="Innocent Bayai" userId="b221c525-06f3-4f57-ae3b-efaa0e7598eb" providerId="ADAL" clId="{33561313-CC7D-4029-9922-1A37CD0160B3}" dt="2024-12-17T21:02:24.943" v="4879" actId="26606"/>
          <ac:cxnSpMkLst>
            <pc:docMk/>
            <pc:sldMk cId="1243606270" sldId="266"/>
            <ac:cxnSpMk id="29" creationId="{5AD341AA-6BBE-4E1C-B956-D876AE4D3B39}"/>
          </ac:cxnSpMkLst>
        </pc:cxnChg>
        <pc:cxnChg chg="add del">
          <ac:chgData name="Innocent Bayai" userId="b221c525-06f3-4f57-ae3b-efaa0e7598eb" providerId="ADAL" clId="{33561313-CC7D-4029-9922-1A37CD0160B3}" dt="2024-12-17T21:02:54.693" v="4881" actId="26606"/>
          <ac:cxnSpMkLst>
            <pc:docMk/>
            <pc:sldMk cId="1243606270" sldId="266"/>
            <ac:cxnSpMk id="33" creationId="{D7573C1E-3785-43C9-A262-1DA9DF97F85C}"/>
          </ac:cxnSpMkLst>
        </pc:cxnChg>
        <pc:cxnChg chg="add del">
          <ac:chgData name="Innocent Bayai" userId="b221c525-06f3-4f57-ae3b-efaa0e7598eb" providerId="ADAL" clId="{33561313-CC7D-4029-9922-1A37CD0160B3}" dt="2024-12-17T21:02:54.693" v="4881" actId="26606"/>
          <ac:cxnSpMkLst>
            <pc:docMk/>
            <pc:sldMk cId="1243606270" sldId="266"/>
            <ac:cxnSpMk id="34" creationId="{885D4A50-6846-431E-A61E-5C6DC099CF0C}"/>
          </ac:cxnSpMkLst>
        </pc:cxnChg>
        <pc:cxnChg chg="add del">
          <ac:chgData name="Innocent Bayai" userId="b221c525-06f3-4f57-ae3b-efaa0e7598eb" providerId="ADAL" clId="{33561313-CC7D-4029-9922-1A37CD0160B3}" dt="2024-12-17T21:02:54.693" v="4881" actId="26606"/>
          <ac:cxnSpMkLst>
            <pc:docMk/>
            <pc:sldMk cId="1243606270" sldId="266"/>
            <ac:cxnSpMk id="36" creationId="{03C0BB23-A36D-44C7-8D99-99C77C2E7A65}"/>
          </ac:cxnSpMkLst>
        </pc:cxnChg>
      </pc:sldChg>
      <pc:sldChg chg="addSp delSp modSp new mod ord setBg">
        <pc:chgData name="Innocent Bayai" userId="b221c525-06f3-4f57-ae3b-efaa0e7598eb" providerId="ADAL" clId="{33561313-CC7D-4029-9922-1A37CD0160B3}" dt="2024-12-18T05:30:54.756" v="5575" actId="20577"/>
        <pc:sldMkLst>
          <pc:docMk/>
          <pc:sldMk cId="1198591075" sldId="267"/>
        </pc:sldMkLst>
        <pc:spChg chg="mod">
          <ac:chgData name="Innocent Bayai" userId="b221c525-06f3-4f57-ae3b-efaa0e7598eb" providerId="ADAL" clId="{33561313-CC7D-4029-9922-1A37CD0160B3}" dt="2024-12-18T05:20:42.162" v="5558" actId="26606"/>
          <ac:spMkLst>
            <pc:docMk/>
            <pc:sldMk cId="1198591075" sldId="267"/>
            <ac:spMk id="2" creationId="{0356ED99-3867-DE6A-7808-A2CCAC3E81EC}"/>
          </ac:spMkLst>
        </pc:spChg>
        <pc:spChg chg="del mod">
          <ac:chgData name="Innocent Bayai" userId="b221c525-06f3-4f57-ae3b-efaa0e7598eb" providerId="ADAL" clId="{33561313-CC7D-4029-9922-1A37CD0160B3}" dt="2024-12-18T05:18:23.138" v="5552" actId="26606"/>
          <ac:spMkLst>
            <pc:docMk/>
            <pc:sldMk cId="1198591075" sldId="267"/>
            <ac:spMk id="3" creationId="{912648DE-F0C4-7CE6-863B-1C2E0591D817}"/>
          </ac:spMkLst>
        </pc:spChg>
        <pc:spChg chg="add">
          <ac:chgData name="Innocent Bayai" userId="b221c525-06f3-4f57-ae3b-efaa0e7598eb" providerId="ADAL" clId="{33561313-CC7D-4029-9922-1A37CD0160B3}" dt="2024-12-18T05:20:42.162" v="5558" actId="26606"/>
          <ac:spMkLst>
            <pc:docMk/>
            <pc:sldMk cId="1198591075" sldId="267"/>
            <ac:spMk id="11" creationId="{1B6FE1E6-1155-46CD-9113-BC03DDD53DEB}"/>
          </ac:spMkLst>
        </pc:spChg>
        <pc:spChg chg="add">
          <ac:chgData name="Innocent Bayai" userId="b221c525-06f3-4f57-ae3b-efaa0e7598eb" providerId="ADAL" clId="{33561313-CC7D-4029-9922-1A37CD0160B3}" dt="2024-12-18T05:20:42.162" v="5558" actId="26606"/>
          <ac:spMkLst>
            <pc:docMk/>
            <pc:sldMk cId="1198591075" sldId="267"/>
            <ac:spMk id="13" creationId="{F80DFCE9-814C-46CF-8B54-3DF7C405D591}"/>
          </ac:spMkLst>
        </pc:spChg>
        <pc:graphicFrameChg chg="add mod modGraphic">
          <ac:chgData name="Innocent Bayai" userId="b221c525-06f3-4f57-ae3b-efaa0e7598eb" providerId="ADAL" clId="{33561313-CC7D-4029-9922-1A37CD0160B3}" dt="2024-12-18T05:30:54.756" v="5575" actId="20577"/>
          <ac:graphicFrameMkLst>
            <pc:docMk/>
            <pc:sldMk cId="1198591075" sldId="267"/>
            <ac:graphicFrameMk id="6" creationId="{BA333976-9AFB-3B38-AA69-191B3D6F0B37}"/>
          </ac:graphicFrameMkLst>
        </pc:graphicFrameChg>
        <pc:picChg chg="add del mod">
          <ac:chgData name="Innocent Bayai" userId="b221c525-06f3-4f57-ae3b-efaa0e7598eb" providerId="ADAL" clId="{33561313-CC7D-4029-9922-1A37CD0160B3}" dt="2024-12-18T05:20:06.595" v="5555" actId="478"/>
          <ac:picMkLst>
            <pc:docMk/>
            <pc:sldMk cId="1198591075" sldId="267"/>
            <ac:picMk id="4" creationId="{2754A943-ACBE-CF69-C2CF-D91368344055}"/>
          </ac:picMkLst>
        </pc:picChg>
        <pc:picChg chg="add">
          <ac:chgData name="Innocent Bayai" userId="b221c525-06f3-4f57-ae3b-efaa0e7598eb" providerId="ADAL" clId="{33561313-CC7D-4029-9922-1A37CD0160B3}" dt="2024-12-18T05:20:42.162" v="5558" actId="26606"/>
          <ac:picMkLst>
            <pc:docMk/>
            <pc:sldMk cId="1198591075" sldId="267"/>
            <ac:picMk id="17" creationId="{4CB4C886-8576-4974-AB93-DE953D24393F}"/>
          </ac:picMkLst>
        </pc:picChg>
        <pc:cxnChg chg="add">
          <ac:chgData name="Innocent Bayai" userId="b221c525-06f3-4f57-ae3b-efaa0e7598eb" providerId="ADAL" clId="{33561313-CC7D-4029-9922-1A37CD0160B3}" dt="2024-12-18T05:20:42.162" v="5558" actId="26606"/>
          <ac:cxnSpMkLst>
            <pc:docMk/>
            <pc:sldMk cId="1198591075" sldId="267"/>
            <ac:cxnSpMk id="15" creationId="{34EA8DE4-CCC2-431B-8C80-EA90145DB847}"/>
          </ac:cxnSpMkLst>
        </pc:cxnChg>
        <pc:cxnChg chg="add">
          <ac:chgData name="Innocent Bayai" userId="b221c525-06f3-4f57-ae3b-efaa0e7598eb" providerId="ADAL" clId="{33561313-CC7D-4029-9922-1A37CD0160B3}" dt="2024-12-18T05:20:42.162" v="5558" actId="26606"/>
          <ac:cxnSpMkLst>
            <pc:docMk/>
            <pc:sldMk cId="1198591075" sldId="267"/>
            <ac:cxnSpMk id="19" creationId="{9F386762-7F04-4308-9C63-5F9B6DD51527}"/>
          </ac:cxnSpMkLst>
        </pc:cxnChg>
      </pc:sldChg>
      <pc:sldChg chg="addSp delSp modSp new mod setBg setClrOvrMap">
        <pc:chgData name="Innocent Bayai" userId="b221c525-06f3-4f57-ae3b-efaa0e7598eb" providerId="ADAL" clId="{33561313-CC7D-4029-9922-1A37CD0160B3}" dt="2024-12-18T05:32:47.119" v="5600" actId="26606"/>
        <pc:sldMkLst>
          <pc:docMk/>
          <pc:sldMk cId="4217239785" sldId="268"/>
        </pc:sldMkLst>
        <pc:spChg chg="add del mod">
          <ac:chgData name="Innocent Bayai" userId="b221c525-06f3-4f57-ae3b-efaa0e7598eb" providerId="ADAL" clId="{33561313-CC7D-4029-9922-1A37CD0160B3}" dt="2024-12-18T05:24:45.732" v="5567"/>
          <ac:spMkLst>
            <pc:docMk/>
            <pc:sldMk cId="4217239785" sldId="268"/>
            <ac:spMk id="2" creationId="{EFF0CDC6-DE2F-8066-E42F-04DFC544A68D}"/>
          </ac:spMkLst>
        </pc:spChg>
        <pc:spChg chg="add mod">
          <ac:chgData name="Innocent Bayai" userId="b221c525-06f3-4f57-ae3b-efaa0e7598eb" providerId="ADAL" clId="{33561313-CC7D-4029-9922-1A37CD0160B3}" dt="2024-12-18T05:32:47.119" v="5600" actId="26606"/>
          <ac:spMkLst>
            <pc:docMk/>
            <pc:sldMk cId="4217239785" sldId="268"/>
            <ac:spMk id="4" creationId="{520A04D6-CBEF-A565-DC00-2B0E635CD25F}"/>
          </ac:spMkLst>
        </pc:spChg>
        <pc:spChg chg="add del">
          <ac:chgData name="Innocent Bayai" userId="b221c525-06f3-4f57-ae3b-efaa0e7598eb" providerId="ADAL" clId="{33561313-CC7D-4029-9922-1A37CD0160B3}" dt="2024-12-18T05:25:27.154" v="5572" actId="26606"/>
          <ac:spMkLst>
            <pc:docMk/>
            <pc:sldMk cId="4217239785" sldId="268"/>
            <ac:spMk id="5" creationId="{2C6F198E-F7A1-4125-910D-641C0C2A76D5}"/>
          </ac:spMkLst>
        </pc:spChg>
        <pc:spChg chg="add del">
          <ac:chgData name="Innocent Bayai" userId="b221c525-06f3-4f57-ae3b-efaa0e7598eb" providerId="ADAL" clId="{33561313-CC7D-4029-9922-1A37CD0160B3}" dt="2024-12-18T05:25:27.154" v="5572" actId="26606"/>
          <ac:spMkLst>
            <pc:docMk/>
            <pc:sldMk cId="4217239785" sldId="268"/>
            <ac:spMk id="6" creationId="{907C3A25-D9A7-4F2D-B44C-FA8EB24C7AFD}"/>
          </ac:spMkLst>
        </pc:spChg>
        <pc:spChg chg="add del">
          <ac:chgData name="Innocent Bayai" userId="b221c525-06f3-4f57-ae3b-efaa0e7598eb" providerId="ADAL" clId="{33561313-CC7D-4029-9922-1A37CD0160B3}" dt="2024-12-18T05:25:01.864" v="5570" actId="26606"/>
          <ac:spMkLst>
            <pc:docMk/>
            <pc:sldMk cId="4217239785" sldId="268"/>
            <ac:spMk id="8" creationId="{3A992E1B-AAEE-4435-8F48-8C88BE5510B2}"/>
          </ac:spMkLst>
        </pc:spChg>
        <pc:spChg chg="add del">
          <ac:chgData name="Innocent Bayai" userId="b221c525-06f3-4f57-ae3b-efaa0e7598eb" providerId="ADAL" clId="{33561313-CC7D-4029-9922-1A37CD0160B3}" dt="2024-12-18T05:32:47.102" v="5599" actId="26606"/>
          <ac:spMkLst>
            <pc:docMk/>
            <pc:sldMk cId="4217239785" sldId="268"/>
            <ac:spMk id="9" creationId="{1CE580D1-F917-4567-AFB4-99AA9B52ADF0}"/>
          </ac:spMkLst>
        </pc:spChg>
        <pc:spChg chg="add del">
          <ac:chgData name="Innocent Bayai" userId="b221c525-06f3-4f57-ae3b-efaa0e7598eb" providerId="ADAL" clId="{33561313-CC7D-4029-9922-1A37CD0160B3}" dt="2024-12-18T05:25:01.864" v="5570" actId="26606"/>
          <ac:spMkLst>
            <pc:docMk/>
            <pc:sldMk cId="4217239785" sldId="268"/>
            <ac:spMk id="10" creationId="{476C2E52-E592-4F3F-BC13-5BD8518E2EBF}"/>
          </ac:spMkLst>
        </pc:spChg>
        <pc:spChg chg="add del">
          <ac:chgData name="Innocent Bayai" userId="b221c525-06f3-4f57-ae3b-efaa0e7598eb" providerId="ADAL" clId="{33561313-CC7D-4029-9922-1A37CD0160B3}" dt="2024-12-18T05:25:27.154" v="5572" actId="26606"/>
          <ac:spMkLst>
            <pc:docMk/>
            <pc:sldMk cId="4217239785" sldId="268"/>
            <ac:spMk id="12" creationId="{18E8515E-B8C8-482A-A9B5-CE57BC080AAD}"/>
          </ac:spMkLst>
        </pc:spChg>
        <pc:spChg chg="add del">
          <ac:chgData name="Innocent Bayai" userId="b221c525-06f3-4f57-ae3b-efaa0e7598eb" providerId="ADAL" clId="{33561313-CC7D-4029-9922-1A37CD0160B3}" dt="2024-12-18T05:29:24.032" v="5574" actId="26606"/>
          <ac:spMkLst>
            <pc:docMk/>
            <pc:sldMk cId="4217239785" sldId="268"/>
            <ac:spMk id="14" creationId="{3A992E1B-AAEE-4435-8F48-8C88BE5510B2}"/>
          </ac:spMkLst>
        </pc:spChg>
        <pc:spChg chg="add del">
          <ac:chgData name="Innocent Bayai" userId="b221c525-06f3-4f57-ae3b-efaa0e7598eb" providerId="ADAL" clId="{33561313-CC7D-4029-9922-1A37CD0160B3}" dt="2024-12-18T05:29:24.032" v="5574" actId="26606"/>
          <ac:spMkLst>
            <pc:docMk/>
            <pc:sldMk cId="4217239785" sldId="268"/>
            <ac:spMk id="15" creationId="{476C2E52-E592-4F3F-BC13-5BD8518E2EBF}"/>
          </ac:spMkLst>
        </pc:spChg>
        <pc:spChg chg="add del">
          <ac:chgData name="Innocent Bayai" userId="b221c525-06f3-4f57-ae3b-efaa0e7598eb" providerId="ADAL" clId="{33561313-CC7D-4029-9922-1A37CD0160B3}" dt="2024-12-18T05:32:47.102" v="5599" actId="26606"/>
          <ac:spMkLst>
            <pc:docMk/>
            <pc:sldMk cId="4217239785" sldId="268"/>
            <ac:spMk id="17" creationId="{C6870151-9189-4C3A-8379-EF3D95827A0A}"/>
          </ac:spMkLst>
        </pc:spChg>
        <pc:spChg chg="add del">
          <ac:chgData name="Innocent Bayai" userId="b221c525-06f3-4f57-ae3b-efaa0e7598eb" providerId="ADAL" clId="{33561313-CC7D-4029-9922-1A37CD0160B3}" dt="2024-12-18T05:32:47.102" v="5599" actId="26606"/>
          <ac:spMkLst>
            <pc:docMk/>
            <pc:sldMk cId="4217239785" sldId="268"/>
            <ac:spMk id="19" creationId="{123EA69C-102A-4DD0-9547-05DCD271D159}"/>
          </ac:spMkLst>
        </pc:spChg>
        <pc:spChg chg="add del">
          <ac:chgData name="Innocent Bayai" userId="b221c525-06f3-4f57-ae3b-efaa0e7598eb" providerId="ADAL" clId="{33561313-CC7D-4029-9922-1A37CD0160B3}" dt="2024-12-18T05:32:47.102" v="5599" actId="26606"/>
          <ac:spMkLst>
            <pc:docMk/>
            <pc:sldMk cId="4217239785" sldId="268"/>
            <ac:spMk id="21" creationId="{6A862265-5CA3-4C40-8582-7534C3B03C2A}"/>
          </ac:spMkLst>
        </pc:spChg>
        <pc:spChg chg="add del">
          <ac:chgData name="Innocent Bayai" userId="b221c525-06f3-4f57-ae3b-efaa0e7598eb" providerId="ADAL" clId="{33561313-CC7D-4029-9922-1A37CD0160B3}" dt="2024-12-18T05:32:47.102" v="5599" actId="26606"/>
          <ac:spMkLst>
            <pc:docMk/>
            <pc:sldMk cId="4217239785" sldId="268"/>
            <ac:spMk id="23" creationId="{600EF80B-0391-4082-9AF5-F15B091B4CE9}"/>
          </ac:spMkLst>
        </pc:spChg>
        <pc:spChg chg="add del">
          <ac:chgData name="Innocent Bayai" userId="b221c525-06f3-4f57-ae3b-efaa0e7598eb" providerId="ADAL" clId="{33561313-CC7D-4029-9922-1A37CD0160B3}" dt="2024-12-18T05:32:47.102" v="5599" actId="26606"/>
          <ac:spMkLst>
            <pc:docMk/>
            <pc:sldMk cId="4217239785" sldId="268"/>
            <ac:spMk id="27" creationId="{3FBF03E8-C602-4192-9C52-F84B29FDCC88}"/>
          </ac:spMkLst>
        </pc:spChg>
        <pc:spChg chg="add">
          <ac:chgData name="Innocent Bayai" userId="b221c525-06f3-4f57-ae3b-efaa0e7598eb" providerId="ADAL" clId="{33561313-CC7D-4029-9922-1A37CD0160B3}" dt="2024-12-18T05:32:47.119" v="5600" actId="26606"/>
          <ac:spMkLst>
            <pc:docMk/>
            <pc:sldMk cId="4217239785" sldId="268"/>
            <ac:spMk id="29" creationId="{0CABCAE3-64FC-4149-819F-2C1812824154}"/>
          </ac:spMkLst>
        </pc:spChg>
        <pc:spChg chg="add">
          <ac:chgData name="Innocent Bayai" userId="b221c525-06f3-4f57-ae3b-efaa0e7598eb" providerId="ADAL" clId="{33561313-CC7D-4029-9922-1A37CD0160B3}" dt="2024-12-18T05:32:47.119" v="5600" actId="26606"/>
          <ac:spMkLst>
            <pc:docMk/>
            <pc:sldMk cId="4217239785" sldId="268"/>
            <ac:spMk id="33" creationId="{C630F413-44CE-4746-9821-9E0107978E7A}"/>
          </ac:spMkLst>
        </pc:spChg>
        <pc:spChg chg="add">
          <ac:chgData name="Innocent Bayai" userId="b221c525-06f3-4f57-ae3b-efaa0e7598eb" providerId="ADAL" clId="{33561313-CC7D-4029-9922-1A37CD0160B3}" dt="2024-12-18T05:32:47.119" v="5600" actId="26606"/>
          <ac:spMkLst>
            <pc:docMk/>
            <pc:sldMk cId="4217239785" sldId="268"/>
            <ac:spMk id="34" creationId="{22D671B1-B099-4F9C-B9CC-9D22B4DAF8A8}"/>
          </ac:spMkLst>
        </pc:spChg>
        <pc:spChg chg="add">
          <ac:chgData name="Innocent Bayai" userId="b221c525-06f3-4f57-ae3b-efaa0e7598eb" providerId="ADAL" clId="{33561313-CC7D-4029-9922-1A37CD0160B3}" dt="2024-12-18T05:32:47.119" v="5600" actId="26606"/>
          <ac:spMkLst>
            <pc:docMk/>
            <pc:sldMk cId="4217239785" sldId="268"/>
            <ac:spMk id="36" creationId="{898488B7-DBD3-40E7-B54B-4DA6C5693EF3}"/>
          </ac:spMkLst>
        </pc:spChg>
        <pc:picChg chg="add mod">
          <ac:chgData name="Innocent Bayai" userId="b221c525-06f3-4f57-ae3b-efaa0e7598eb" providerId="ADAL" clId="{33561313-CC7D-4029-9922-1A37CD0160B3}" dt="2024-12-18T05:32:47.119" v="5600" actId="26606"/>
          <ac:picMkLst>
            <pc:docMk/>
            <pc:sldMk cId="4217239785" sldId="268"/>
            <ac:picMk id="3" creationId="{08F3747C-ED1E-24D7-1E60-D403078954B1}"/>
          </ac:picMkLst>
        </pc:picChg>
        <pc:picChg chg="add del">
          <ac:chgData name="Innocent Bayai" userId="b221c525-06f3-4f57-ae3b-efaa0e7598eb" providerId="ADAL" clId="{33561313-CC7D-4029-9922-1A37CD0160B3}" dt="2024-12-18T05:32:47.102" v="5599" actId="26606"/>
          <ac:picMkLst>
            <pc:docMk/>
            <pc:sldMk cId="4217239785" sldId="268"/>
            <ac:picMk id="11" creationId="{1F5620B8-A2D8-4568-B566-F0453A0D9167}"/>
          </ac:picMkLst>
        </pc:picChg>
        <pc:picChg chg="add">
          <ac:chgData name="Innocent Bayai" userId="b221c525-06f3-4f57-ae3b-efaa0e7598eb" providerId="ADAL" clId="{33561313-CC7D-4029-9922-1A37CD0160B3}" dt="2024-12-18T05:32:47.119" v="5600" actId="26606"/>
          <ac:picMkLst>
            <pc:docMk/>
            <pc:sldMk cId="4217239785" sldId="268"/>
            <ac:picMk id="30" creationId="{012FDCFE-9AD2-4D8A-8CBF-B3AA37EBF6DD}"/>
          </ac:picMkLst>
        </pc:picChg>
        <pc:cxnChg chg="add del">
          <ac:chgData name="Innocent Bayai" userId="b221c525-06f3-4f57-ae3b-efaa0e7598eb" providerId="ADAL" clId="{33561313-CC7D-4029-9922-1A37CD0160B3}" dt="2024-12-18T05:32:47.102" v="5599" actId="26606"/>
          <ac:cxnSpMkLst>
            <pc:docMk/>
            <pc:sldMk cId="4217239785" sldId="268"/>
            <ac:cxnSpMk id="7" creationId="{C9D4B225-18E9-4C5B-94D8-2ABE6D161E4A}"/>
          </ac:cxnSpMkLst>
        </pc:cxnChg>
        <pc:cxnChg chg="add del">
          <ac:chgData name="Innocent Bayai" userId="b221c525-06f3-4f57-ae3b-efaa0e7598eb" providerId="ADAL" clId="{33561313-CC7D-4029-9922-1A37CD0160B3}" dt="2024-12-18T05:32:47.102" v="5599" actId="26606"/>
          <ac:cxnSpMkLst>
            <pc:docMk/>
            <pc:sldMk cId="4217239785" sldId="268"/>
            <ac:cxnSpMk id="13" creationId="{1C7D2BA4-4B7A-4596-8BCC-5CF715423894}"/>
          </ac:cxnSpMkLst>
        </pc:cxnChg>
        <pc:cxnChg chg="add del">
          <ac:chgData name="Innocent Bayai" userId="b221c525-06f3-4f57-ae3b-efaa0e7598eb" providerId="ADAL" clId="{33561313-CC7D-4029-9922-1A37CD0160B3}" dt="2024-12-18T05:32:47.102" v="5599" actId="26606"/>
          <ac:cxnSpMkLst>
            <pc:docMk/>
            <pc:sldMk cId="4217239785" sldId="268"/>
            <ac:cxnSpMk id="25" creationId="{D33AC32D-5F44-45F7-A0BD-7C11A86BED57}"/>
          </ac:cxnSpMkLst>
        </pc:cxnChg>
        <pc:cxnChg chg="add">
          <ac:chgData name="Innocent Bayai" userId="b221c525-06f3-4f57-ae3b-efaa0e7598eb" providerId="ADAL" clId="{33561313-CC7D-4029-9922-1A37CD0160B3}" dt="2024-12-18T05:32:47.119" v="5600" actId="26606"/>
          <ac:cxnSpMkLst>
            <pc:docMk/>
            <pc:sldMk cId="4217239785" sldId="268"/>
            <ac:cxnSpMk id="31" creationId="{FBD463FC-4CA8-4FF4-85A3-AF9F4B98D210}"/>
          </ac:cxnSpMkLst>
        </pc:cxnChg>
        <pc:cxnChg chg="add">
          <ac:chgData name="Innocent Bayai" userId="b221c525-06f3-4f57-ae3b-efaa0e7598eb" providerId="ADAL" clId="{33561313-CC7D-4029-9922-1A37CD0160B3}" dt="2024-12-18T05:32:47.119" v="5600" actId="26606"/>
          <ac:cxnSpMkLst>
            <pc:docMk/>
            <pc:sldMk cId="4217239785" sldId="268"/>
            <ac:cxnSpMk id="32" creationId="{A56012FD-74A8-4C91-B318-435CF2B71927}"/>
          </ac:cxnSpMkLst>
        </pc:cxnChg>
        <pc:cxnChg chg="add">
          <ac:chgData name="Innocent Bayai" userId="b221c525-06f3-4f57-ae3b-efaa0e7598eb" providerId="ADAL" clId="{33561313-CC7D-4029-9922-1A37CD0160B3}" dt="2024-12-18T05:32:47.119" v="5600" actId="26606"/>
          <ac:cxnSpMkLst>
            <pc:docMk/>
            <pc:sldMk cId="4217239785" sldId="268"/>
            <ac:cxnSpMk id="35" creationId="{7552FBEF-FA69-427B-8245-0A518E0513D5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E018D-39D6-4B56-A766-1F36CB18C577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1F384E1-853B-43A4-9CFC-294526D97902}">
      <dgm:prSet/>
      <dgm:spPr/>
      <dgm:t>
        <a:bodyPr/>
        <a:lstStyle/>
        <a:p>
          <a:r>
            <a:rPr lang="en-US" b="0" i="0" baseline="0"/>
            <a:t>ClimateWins is a small European nonprofit organization interested in mitigatin</a:t>
          </a:r>
          <a:r>
            <a:rPr lang="en-US"/>
            <a:t>g climate change-related disasters.</a:t>
          </a:r>
        </a:p>
      </dgm:t>
    </dgm:pt>
    <dgm:pt modelId="{DA39F0D8-C4B8-4341-BE50-F240CE5884AF}" type="parTrans" cxnId="{BD3B2646-B62D-4A55-8017-E3B17B109670}">
      <dgm:prSet/>
      <dgm:spPr/>
      <dgm:t>
        <a:bodyPr/>
        <a:lstStyle/>
        <a:p>
          <a:endParaRPr lang="en-US"/>
        </a:p>
      </dgm:t>
    </dgm:pt>
    <dgm:pt modelId="{78EC06D5-0B7D-4A11-B95F-C90F7CBBD8E8}" type="sibTrans" cxnId="{BD3B2646-B62D-4A55-8017-E3B17B109670}">
      <dgm:prSet/>
      <dgm:spPr/>
      <dgm:t>
        <a:bodyPr/>
        <a:lstStyle/>
        <a:p>
          <a:endParaRPr lang="en-US"/>
        </a:p>
      </dgm:t>
    </dgm:pt>
    <dgm:pt modelId="{E469B207-3C41-4F6D-A183-25BEDB5ED102}">
      <dgm:prSet/>
      <dgm:spPr/>
      <dgm:t>
        <a:bodyPr/>
        <a:lstStyle/>
        <a:p>
          <a:r>
            <a:rPr lang="en-US" b="0" i="0" baseline="0"/>
            <a:t>ClimateWins is interested in using machine learning to help predict the consequences of climate change around Europe and, potentially, the world.</a:t>
          </a:r>
          <a:endParaRPr lang="en-US"/>
        </a:p>
      </dgm:t>
    </dgm:pt>
    <dgm:pt modelId="{32E70CEB-51DC-4330-8F58-45A1AF780534}" type="parTrans" cxnId="{6A9A3C6F-7B42-4ED9-9F2F-C8D3D4131A2A}">
      <dgm:prSet/>
      <dgm:spPr/>
      <dgm:t>
        <a:bodyPr/>
        <a:lstStyle/>
        <a:p>
          <a:endParaRPr lang="en-US"/>
        </a:p>
      </dgm:t>
    </dgm:pt>
    <dgm:pt modelId="{E6EDF37D-CC02-42A5-A344-B2656E54049C}" type="sibTrans" cxnId="{6A9A3C6F-7B42-4ED9-9F2F-C8D3D4131A2A}">
      <dgm:prSet/>
      <dgm:spPr/>
      <dgm:t>
        <a:bodyPr/>
        <a:lstStyle/>
        <a:p>
          <a:endParaRPr lang="en-US"/>
        </a:p>
      </dgm:t>
    </dgm:pt>
    <dgm:pt modelId="{BAEF63A0-3E31-47D6-BF8F-75A7829E986A}">
      <dgm:prSet/>
      <dgm:spPr/>
      <dgm:t>
        <a:bodyPr/>
        <a:lstStyle/>
        <a:p>
          <a:r>
            <a:rPr lang="en-US"/>
            <a:t>This project seeks to:</a:t>
          </a:r>
        </a:p>
      </dgm:t>
    </dgm:pt>
    <dgm:pt modelId="{CA62C468-E745-4ED2-9A7F-C240A964BBAD}" type="parTrans" cxnId="{77C55BA7-9E0D-4554-8665-79996439D778}">
      <dgm:prSet/>
      <dgm:spPr/>
      <dgm:t>
        <a:bodyPr/>
        <a:lstStyle/>
        <a:p>
          <a:endParaRPr lang="en-US"/>
        </a:p>
      </dgm:t>
    </dgm:pt>
    <dgm:pt modelId="{D7BD34D8-C8CB-44CC-ACF9-9049EB3AB5C9}" type="sibTrans" cxnId="{77C55BA7-9E0D-4554-8665-79996439D778}">
      <dgm:prSet/>
      <dgm:spPr/>
      <dgm:t>
        <a:bodyPr/>
        <a:lstStyle/>
        <a:p>
          <a:endParaRPr lang="en-US"/>
        </a:p>
      </dgm:t>
    </dgm:pt>
    <dgm:pt modelId="{249991A2-B24B-43A9-AFC2-4C6E5E916698}">
      <dgm:prSet/>
      <dgm:spPr/>
      <dgm:t>
        <a:bodyPr/>
        <a:lstStyle/>
        <a:p>
          <a:r>
            <a:rPr lang="en-US" b="0" i="0"/>
            <a:t>Identify weather patterns outside the regional norm in Europe.</a:t>
          </a:r>
          <a:endParaRPr lang="en-US"/>
        </a:p>
      </dgm:t>
    </dgm:pt>
    <dgm:pt modelId="{F4EB46E6-DD84-4A85-9769-D5DCE4642C39}" type="parTrans" cxnId="{123294FF-A884-442F-982C-6B3B08AB4B7C}">
      <dgm:prSet/>
      <dgm:spPr/>
      <dgm:t>
        <a:bodyPr/>
        <a:lstStyle/>
        <a:p>
          <a:endParaRPr lang="en-US"/>
        </a:p>
      </dgm:t>
    </dgm:pt>
    <dgm:pt modelId="{998B7716-5A95-4FF3-A2F5-8AD4707EC5E1}" type="sibTrans" cxnId="{123294FF-A884-442F-982C-6B3B08AB4B7C}">
      <dgm:prSet/>
      <dgm:spPr/>
      <dgm:t>
        <a:bodyPr/>
        <a:lstStyle/>
        <a:p>
          <a:endParaRPr lang="en-US"/>
        </a:p>
      </dgm:t>
    </dgm:pt>
    <dgm:pt modelId="{49F31DDE-159D-4AB3-B948-F4C773503CB7}">
      <dgm:prSet/>
      <dgm:spPr/>
      <dgm:t>
        <a:bodyPr/>
        <a:lstStyle/>
        <a:p>
          <a:r>
            <a:rPr lang="en-US" b="0" i="0" dirty="0"/>
            <a:t>Determine if unusual weather patterns are increasing.</a:t>
          </a:r>
          <a:endParaRPr lang="en-US" dirty="0"/>
        </a:p>
      </dgm:t>
    </dgm:pt>
    <dgm:pt modelId="{FB985AB9-E33A-4DE5-A0A9-E3DAE565C599}" type="parTrans" cxnId="{54579890-342B-4751-8350-52C718E1BE37}">
      <dgm:prSet/>
      <dgm:spPr/>
      <dgm:t>
        <a:bodyPr/>
        <a:lstStyle/>
        <a:p>
          <a:endParaRPr lang="en-US"/>
        </a:p>
      </dgm:t>
    </dgm:pt>
    <dgm:pt modelId="{57D23B38-C321-41AA-849F-5DB5B0DF9C5C}" type="sibTrans" cxnId="{54579890-342B-4751-8350-52C718E1BE37}">
      <dgm:prSet/>
      <dgm:spPr/>
      <dgm:t>
        <a:bodyPr/>
        <a:lstStyle/>
        <a:p>
          <a:endParaRPr lang="en-US"/>
        </a:p>
      </dgm:t>
    </dgm:pt>
    <dgm:pt modelId="{7738F022-5A38-4DE1-A78A-04532E559CD2}">
      <dgm:prSet/>
      <dgm:spPr/>
      <dgm:t>
        <a:bodyPr/>
        <a:lstStyle/>
        <a:p>
          <a:r>
            <a:rPr lang="en-US" b="0" i="0" dirty="0"/>
            <a:t>Generate possibilities for future weather conditions over the next 25 to 50 years based on current trends.</a:t>
          </a:r>
          <a:endParaRPr lang="en-US" dirty="0"/>
        </a:p>
      </dgm:t>
    </dgm:pt>
    <dgm:pt modelId="{6E32624B-8B5B-4B46-B18E-06F066BD3248}" type="parTrans" cxnId="{E803DE5D-5273-481F-8A79-685A2AE473A4}">
      <dgm:prSet/>
      <dgm:spPr/>
      <dgm:t>
        <a:bodyPr/>
        <a:lstStyle/>
        <a:p>
          <a:endParaRPr lang="en-US"/>
        </a:p>
      </dgm:t>
    </dgm:pt>
    <dgm:pt modelId="{ED2E6242-BD18-4154-83F8-7EA108CD19EA}" type="sibTrans" cxnId="{E803DE5D-5273-481F-8A79-685A2AE473A4}">
      <dgm:prSet/>
      <dgm:spPr/>
      <dgm:t>
        <a:bodyPr/>
        <a:lstStyle/>
        <a:p>
          <a:endParaRPr lang="en-US"/>
        </a:p>
      </dgm:t>
    </dgm:pt>
    <dgm:pt modelId="{1A0B74BB-A589-480A-BF77-DBE6E45B39CC}">
      <dgm:prSet/>
      <dgm:spPr/>
      <dgm:t>
        <a:bodyPr/>
        <a:lstStyle/>
        <a:p>
          <a:r>
            <a:rPr lang="en-US" b="0" i="0"/>
            <a:t>Determine the safest places for people to live in Europe over the next 25 to 50 years.</a:t>
          </a:r>
          <a:endParaRPr lang="en-US"/>
        </a:p>
      </dgm:t>
    </dgm:pt>
    <dgm:pt modelId="{F2AC5A5A-F238-41DB-97C1-E16CFB650CC2}" type="parTrans" cxnId="{F6BC1EDA-8CB3-4606-8E52-6800907ED635}">
      <dgm:prSet/>
      <dgm:spPr/>
      <dgm:t>
        <a:bodyPr/>
        <a:lstStyle/>
        <a:p>
          <a:endParaRPr lang="en-US"/>
        </a:p>
      </dgm:t>
    </dgm:pt>
    <dgm:pt modelId="{C262637A-8689-4E48-BAC6-402E86353119}" type="sibTrans" cxnId="{F6BC1EDA-8CB3-4606-8E52-6800907ED635}">
      <dgm:prSet/>
      <dgm:spPr/>
      <dgm:t>
        <a:bodyPr/>
        <a:lstStyle/>
        <a:p>
          <a:endParaRPr lang="en-US"/>
        </a:p>
      </dgm:t>
    </dgm:pt>
    <dgm:pt modelId="{F7862D14-B1B2-45F1-99DF-7EAF5E3C16A7}" type="pres">
      <dgm:prSet presAssocID="{0C3E018D-39D6-4B56-A766-1F36CB18C577}" presName="linear" presStyleCnt="0">
        <dgm:presLayoutVars>
          <dgm:animLvl val="lvl"/>
          <dgm:resizeHandles val="exact"/>
        </dgm:presLayoutVars>
      </dgm:prSet>
      <dgm:spPr/>
    </dgm:pt>
    <dgm:pt modelId="{85912D83-EE96-4887-9BBE-3358B4DEC446}" type="pres">
      <dgm:prSet presAssocID="{A1F384E1-853B-43A4-9CFC-294526D979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E2823D-9A34-49E3-971E-BACC02C28AFA}" type="pres">
      <dgm:prSet presAssocID="{78EC06D5-0B7D-4A11-B95F-C90F7CBBD8E8}" presName="spacer" presStyleCnt="0"/>
      <dgm:spPr/>
    </dgm:pt>
    <dgm:pt modelId="{878A59E6-34CB-4880-B839-2023682BC48C}" type="pres">
      <dgm:prSet presAssocID="{E469B207-3C41-4F6D-A183-25BEDB5ED1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CBE321-1DE7-49F6-BBF1-53281B3E6B3A}" type="pres">
      <dgm:prSet presAssocID="{E6EDF37D-CC02-42A5-A344-B2656E54049C}" presName="spacer" presStyleCnt="0"/>
      <dgm:spPr/>
    </dgm:pt>
    <dgm:pt modelId="{38DE9CD3-B88F-4A51-9F82-DDDBF91C5C9D}" type="pres">
      <dgm:prSet presAssocID="{BAEF63A0-3E31-47D6-BF8F-75A7829E98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0999174-BBA9-4AFF-B3A1-80B8DC3255D3}" type="pres">
      <dgm:prSet presAssocID="{BAEF63A0-3E31-47D6-BF8F-75A7829E986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2CDD60F-96F4-424B-A736-A9158720EE81}" type="presOf" srcId="{1A0B74BB-A589-480A-BF77-DBE6E45B39CC}" destId="{70999174-BBA9-4AFF-B3A1-80B8DC3255D3}" srcOrd="0" destOrd="3" presId="urn:microsoft.com/office/officeart/2005/8/layout/vList2"/>
    <dgm:cxn modelId="{D0859430-C835-48CC-82A3-AC5B2A4DF86D}" type="presOf" srcId="{7738F022-5A38-4DE1-A78A-04532E559CD2}" destId="{70999174-BBA9-4AFF-B3A1-80B8DC3255D3}" srcOrd="0" destOrd="2" presId="urn:microsoft.com/office/officeart/2005/8/layout/vList2"/>
    <dgm:cxn modelId="{874A245B-16B3-44BC-BB20-211C72694462}" type="presOf" srcId="{49F31DDE-159D-4AB3-B948-F4C773503CB7}" destId="{70999174-BBA9-4AFF-B3A1-80B8DC3255D3}" srcOrd="0" destOrd="1" presId="urn:microsoft.com/office/officeart/2005/8/layout/vList2"/>
    <dgm:cxn modelId="{4534E55C-B4FD-43BB-B8E0-D36C9724F97E}" type="presOf" srcId="{BAEF63A0-3E31-47D6-BF8F-75A7829E986A}" destId="{38DE9CD3-B88F-4A51-9F82-DDDBF91C5C9D}" srcOrd="0" destOrd="0" presId="urn:microsoft.com/office/officeart/2005/8/layout/vList2"/>
    <dgm:cxn modelId="{E803DE5D-5273-481F-8A79-685A2AE473A4}" srcId="{BAEF63A0-3E31-47D6-BF8F-75A7829E986A}" destId="{7738F022-5A38-4DE1-A78A-04532E559CD2}" srcOrd="2" destOrd="0" parTransId="{6E32624B-8B5B-4B46-B18E-06F066BD3248}" sibTransId="{ED2E6242-BD18-4154-83F8-7EA108CD19EA}"/>
    <dgm:cxn modelId="{BD3B2646-B62D-4A55-8017-E3B17B109670}" srcId="{0C3E018D-39D6-4B56-A766-1F36CB18C577}" destId="{A1F384E1-853B-43A4-9CFC-294526D97902}" srcOrd="0" destOrd="0" parTransId="{DA39F0D8-C4B8-4341-BE50-F240CE5884AF}" sibTransId="{78EC06D5-0B7D-4A11-B95F-C90F7CBBD8E8}"/>
    <dgm:cxn modelId="{6A9A3C6F-7B42-4ED9-9F2F-C8D3D4131A2A}" srcId="{0C3E018D-39D6-4B56-A766-1F36CB18C577}" destId="{E469B207-3C41-4F6D-A183-25BEDB5ED102}" srcOrd="1" destOrd="0" parTransId="{32E70CEB-51DC-4330-8F58-45A1AF780534}" sibTransId="{E6EDF37D-CC02-42A5-A344-B2656E54049C}"/>
    <dgm:cxn modelId="{8AB91C70-C33A-48AE-B16A-33F76FD5F361}" type="presOf" srcId="{E469B207-3C41-4F6D-A183-25BEDB5ED102}" destId="{878A59E6-34CB-4880-B839-2023682BC48C}" srcOrd="0" destOrd="0" presId="urn:microsoft.com/office/officeart/2005/8/layout/vList2"/>
    <dgm:cxn modelId="{B7718351-3039-447A-BB76-BE5D34E82FBE}" type="presOf" srcId="{249991A2-B24B-43A9-AFC2-4C6E5E916698}" destId="{70999174-BBA9-4AFF-B3A1-80B8DC3255D3}" srcOrd="0" destOrd="0" presId="urn:microsoft.com/office/officeart/2005/8/layout/vList2"/>
    <dgm:cxn modelId="{1D695857-60BF-4009-9714-77A1835E2678}" type="presOf" srcId="{0C3E018D-39D6-4B56-A766-1F36CB18C577}" destId="{F7862D14-B1B2-45F1-99DF-7EAF5E3C16A7}" srcOrd="0" destOrd="0" presId="urn:microsoft.com/office/officeart/2005/8/layout/vList2"/>
    <dgm:cxn modelId="{54579890-342B-4751-8350-52C718E1BE37}" srcId="{BAEF63A0-3E31-47D6-BF8F-75A7829E986A}" destId="{49F31DDE-159D-4AB3-B948-F4C773503CB7}" srcOrd="1" destOrd="0" parTransId="{FB985AB9-E33A-4DE5-A0A9-E3DAE565C599}" sibTransId="{57D23B38-C321-41AA-849F-5DB5B0DF9C5C}"/>
    <dgm:cxn modelId="{77C55BA7-9E0D-4554-8665-79996439D778}" srcId="{0C3E018D-39D6-4B56-A766-1F36CB18C577}" destId="{BAEF63A0-3E31-47D6-BF8F-75A7829E986A}" srcOrd="2" destOrd="0" parTransId="{CA62C468-E745-4ED2-9A7F-C240A964BBAD}" sibTransId="{D7BD34D8-C8CB-44CC-ACF9-9049EB3AB5C9}"/>
    <dgm:cxn modelId="{153C17D9-1C2E-4692-A538-5B08E03B5764}" type="presOf" srcId="{A1F384E1-853B-43A4-9CFC-294526D97902}" destId="{85912D83-EE96-4887-9BBE-3358B4DEC446}" srcOrd="0" destOrd="0" presId="urn:microsoft.com/office/officeart/2005/8/layout/vList2"/>
    <dgm:cxn modelId="{F6BC1EDA-8CB3-4606-8E52-6800907ED635}" srcId="{BAEF63A0-3E31-47D6-BF8F-75A7829E986A}" destId="{1A0B74BB-A589-480A-BF77-DBE6E45B39CC}" srcOrd="3" destOrd="0" parTransId="{F2AC5A5A-F238-41DB-97C1-E16CFB650CC2}" sibTransId="{C262637A-8689-4E48-BAC6-402E86353119}"/>
    <dgm:cxn modelId="{123294FF-A884-442F-982C-6B3B08AB4B7C}" srcId="{BAEF63A0-3E31-47D6-BF8F-75A7829E986A}" destId="{249991A2-B24B-43A9-AFC2-4C6E5E916698}" srcOrd="0" destOrd="0" parTransId="{F4EB46E6-DD84-4A85-9769-D5DCE4642C39}" sibTransId="{998B7716-5A95-4FF3-A2F5-8AD4707EC5E1}"/>
    <dgm:cxn modelId="{7ACD616C-1F51-4D12-9A4B-A7025A23A166}" type="presParOf" srcId="{F7862D14-B1B2-45F1-99DF-7EAF5E3C16A7}" destId="{85912D83-EE96-4887-9BBE-3358B4DEC446}" srcOrd="0" destOrd="0" presId="urn:microsoft.com/office/officeart/2005/8/layout/vList2"/>
    <dgm:cxn modelId="{89FABCDC-ABC9-46DB-9A32-A49C0B918CC8}" type="presParOf" srcId="{F7862D14-B1B2-45F1-99DF-7EAF5E3C16A7}" destId="{C3E2823D-9A34-49E3-971E-BACC02C28AFA}" srcOrd="1" destOrd="0" presId="urn:microsoft.com/office/officeart/2005/8/layout/vList2"/>
    <dgm:cxn modelId="{4B9F7757-DACC-4BB0-8AC2-F9E0F97102DB}" type="presParOf" srcId="{F7862D14-B1B2-45F1-99DF-7EAF5E3C16A7}" destId="{878A59E6-34CB-4880-B839-2023682BC48C}" srcOrd="2" destOrd="0" presId="urn:microsoft.com/office/officeart/2005/8/layout/vList2"/>
    <dgm:cxn modelId="{4FCA3B13-2BAC-4B68-93B5-25DC856E34E4}" type="presParOf" srcId="{F7862D14-B1B2-45F1-99DF-7EAF5E3C16A7}" destId="{FACBE321-1DE7-49F6-BBF1-53281B3E6B3A}" srcOrd="3" destOrd="0" presId="urn:microsoft.com/office/officeart/2005/8/layout/vList2"/>
    <dgm:cxn modelId="{BD406CF3-C9AF-4991-8FCC-DC3AAD34B5F7}" type="presParOf" srcId="{F7862D14-B1B2-45F1-99DF-7EAF5E3C16A7}" destId="{38DE9CD3-B88F-4A51-9F82-DDDBF91C5C9D}" srcOrd="4" destOrd="0" presId="urn:microsoft.com/office/officeart/2005/8/layout/vList2"/>
    <dgm:cxn modelId="{86C65793-67AD-4A33-BF81-36465FA83319}" type="presParOf" srcId="{F7862D14-B1B2-45F1-99DF-7EAF5E3C16A7}" destId="{70999174-BBA9-4AFF-B3A1-80B8DC3255D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01A31-C761-4BB7-936B-00706CAB4CE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404419-DEE0-48B5-B19A-856CD6ED84CC}">
      <dgm:prSet/>
      <dgm:spPr/>
      <dgm:t>
        <a:bodyPr/>
        <a:lstStyle/>
        <a:p>
          <a:r>
            <a:rPr lang="en-US"/>
            <a:t>The higher the model accuracy, (98.62%) the better the weather prediction power. </a:t>
          </a:r>
        </a:p>
      </dgm:t>
    </dgm:pt>
    <dgm:pt modelId="{0519F756-429B-4B8D-8126-EB9A5B1947CE}" type="parTrans" cxnId="{FE570895-25F2-404B-AD2D-48E70FF21354}">
      <dgm:prSet/>
      <dgm:spPr/>
      <dgm:t>
        <a:bodyPr/>
        <a:lstStyle/>
        <a:p>
          <a:endParaRPr lang="en-US"/>
        </a:p>
      </dgm:t>
    </dgm:pt>
    <dgm:pt modelId="{F1BA58CD-BD19-46A2-BB09-A2D78849D6FF}" type="sibTrans" cxnId="{FE570895-25F2-404B-AD2D-48E70FF21354}">
      <dgm:prSet/>
      <dgm:spPr/>
      <dgm:t>
        <a:bodyPr/>
        <a:lstStyle/>
        <a:p>
          <a:endParaRPr lang="en-US"/>
        </a:p>
      </dgm:t>
    </dgm:pt>
    <dgm:pt modelId="{F5225A9E-50A4-43D8-AD10-15B2D919C80F}" type="pres">
      <dgm:prSet presAssocID="{19601A31-C761-4BB7-936B-00706CAB4CE8}" presName="Name0" presStyleCnt="0">
        <dgm:presLayoutVars>
          <dgm:dir/>
          <dgm:resizeHandles val="exact"/>
        </dgm:presLayoutVars>
      </dgm:prSet>
      <dgm:spPr/>
    </dgm:pt>
    <dgm:pt modelId="{4A8D54A8-B085-458C-B479-D3B5B11D32C4}" type="pres">
      <dgm:prSet presAssocID="{99404419-DEE0-48B5-B19A-856CD6ED84CC}" presName="node" presStyleLbl="node1" presStyleIdx="0" presStyleCnt="1">
        <dgm:presLayoutVars>
          <dgm:bulletEnabled val="1"/>
        </dgm:presLayoutVars>
      </dgm:prSet>
      <dgm:spPr/>
    </dgm:pt>
  </dgm:ptLst>
  <dgm:cxnLst>
    <dgm:cxn modelId="{C8B8502C-571C-407A-BA0F-A753EE6AECCF}" type="presOf" srcId="{19601A31-C761-4BB7-936B-00706CAB4CE8}" destId="{F5225A9E-50A4-43D8-AD10-15B2D919C80F}" srcOrd="0" destOrd="0" presId="urn:microsoft.com/office/officeart/2005/8/layout/process1"/>
    <dgm:cxn modelId="{FE570895-25F2-404B-AD2D-48E70FF21354}" srcId="{19601A31-C761-4BB7-936B-00706CAB4CE8}" destId="{99404419-DEE0-48B5-B19A-856CD6ED84CC}" srcOrd="0" destOrd="0" parTransId="{0519F756-429B-4B8D-8126-EB9A5B1947CE}" sibTransId="{F1BA58CD-BD19-46A2-BB09-A2D78849D6FF}"/>
    <dgm:cxn modelId="{C90F40C4-A200-4A1F-84B5-A39C9ACF318B}" type="presOf" srcId="{99404419-DEE0-48B5-B19A-856CD6ED84CC}" destId="{4A8D54A8-B085-458C-B479-D3B5B11D32C4}" srcOrd="0" destOrd="0" presId="urn:microsoft.com/office/officeart/2005/8/layout/process1"/>
    <dgm:cxn modelId="{8B4BB5DF-AC95-4CF2-B224-0D42B43FC719}" type="presParOf" srcId="{F5225A9E-50A4-43D8-AD10-15B2D919C80F}" destId="{4A8D54A8-B085-458C-B479-D3B5B11D32C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A7D9AC-40D4-4048-84CC-B007D027B7E8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5E831E-BF6E-4ECB-9C44-0B4A18A8948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Random Forests – rely on the interaction of multiple weather features to predict weather outcomes. </a:t>
          </a:r>
          <a:endParaRPr lang="en-US" dirty="0"/>
        </a:p>
      </dgm:t>
    </dgm:pt>
    <dgm:pt modelId="{35FD50F9-8CF0-4011-A498-43ADF04EB1C7}" type="parTrans" cxnId="{883809E8-BCB8-4203-9803-AC0319D108E0}">
      <dgm:prSet/>
      <dgm:spPr/>
      <dgm:t>
        <a:bodyPr/>
        <a:lstStyle/>
        <a:p>
          <a:endParaRPr lang="en-US"/>
        </a:p>
      </dgm:t>
    </dgm:pt>
    <dgm:pt modelId="{A7C73F6B-1434-483B-B774-7AC687258A38}" type="sibTrans" cxnId="{883809E8-BCB8-4203-9803-AC0319D108E0}">
      <dgm:prSet/>
      <dgm:spPr/>
      <dgm:t>
        <a:bodyPr/>
        <a:lstStyle/>
        <a:p>
          <a:endParaRPr lang="en-US"/>
        </a:p>
      </dgm:t>
    </dgm:pt>
    <dgm:pt modelId="{D60B7ABD-2101-406B-ABDA-B009FBBEE4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The most important weather features (temp, rains, etc) for each station are identified.</a:t>
          </a:r>
          <a:endParaRPr lang="en-US" dirty="0"/>
        </a:p>
      </dgm:t>
    </dgm:pt>
    <dgm:pt modelId="{4DA63FE0-8A5C-4877-974D-31A091DA3692}" type="parTrans" cxnId="{DD580FC0-B6DF-405B-923E-D6A01BE324A3}">
      <dgm:prSet/>
      <dgm:spPr/>
      <dgm:t>
        <a:bodyPr/>
        <a:lstStyle/>
        <a:p>
          <a:endParaRPr lang="en-US"/>
        </a:p>
      </dgm:t>
    </dgm:pt>
    <dgm:pt modelId="{82E79994-4349-4174-8E12-A673B510960B}" type="sibTrans" cxnId="{DD580FC0-B6DF-405B-923E-D6A01BE324A3}">
      <dgm:prSet/>
      <dgm:spPr/>
      <dgm:t>
        <a:bodyPr/>
        <a:lstStyle/>
        <a:p>
          <a:endParaRPr lang="en-US"/>
        </a:p>
      </dgm:t>
    </dgm:pt>
    <dgm:pt modelId="{2046506F-9BE4-4C31-AE3C-5FECCC852E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Runs several decision trees and combine the predictions to get an averaged-out weather condition.</a:t>
          </a:r>
        </a:p>
      </dgm:t>
    </dgm:pt>
    <dgm:pt modelId="{FD6B306A-F903-4D03-9694-FF7B9E33932F}" type="parTrans" cxnId="{F8D2158C-75E5-41B0-9E6B-218EDBBEBCD9}">
      <dgm:prSet/>
      <dgm:spPr/>
      <dgm:t>
        <a:bodyPr/>
        <a:lstStyle/>
        <a:p>
          <a:endParaRPr lang="en-US"/>
        </a:p>
      </dgm:t>
    </dgm:pt>
    <dgm:pt modelId="{3F6DC5DB-5EC6-4BAA-834A-59520AFDD935}" type="sibTrans" cxnId="{F8D2158C-75E5-41B0-9E6B-218EDBBEBCD9}">
      <dgm:prSet/>
      <dgm:spPr/>
      <dgm:t>
        <a:bodyPr/>
        <a:lstStyle/>
        <a:p>
          <a:endParaRPr lang="en-US"/>
        </a:p>
      </dgm:t>
    </dgm:pt>
    <dgm:pt modelId="{29A0D913-BA36-4B46-82BB-876435EA6B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The optimized random forest for all weather stations from 2010 to 2019 shows that:</a:t>
          </a:r>
        </a:p>
      </dgm:t>
    </dgm:pt>
    <dgm:pt modelId="{EBA217E5-53C7-4531-8154-43D84927F985}" type="parTrans" cxnId="{ED506019-C8EF-4FE2-B772-171291E20758}">
      <dgm:prSet/>
      <dgm:spPr/>
      <dgm:t>
        <a:bodyPr/>
        <a:lstStyle/>
        <a:p>
          <a:endParaRPr lang="en-US"/>
        </a:p>
      </dgm:t>
    </dgm:pt>
    <dgm:pt modelId="{E52B23EC-9E21-4F84-8551-8E9CAF17B0C4}" type="sibTrans" cxnId="{ED506019-C8EF-4FE2-B772-171291E20758}">
      <dgm:prSet/>
      <dgm:spPr/>
      <dgm:t>
        <a:bodyPr/>
        <a:lstStyle/>
        <a:p>
          <a:endParaRPr lang="en-US"/>
        </a:p>
      </dgm:t>
    </dgm:pt>
    <dgm:pt modelId="{BBE862D0-BDA5-4CC7-8C59-078BA07B14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accuracy of the optimized model is 66%.</a:t>
          </a:r>
        </a:p>
      </dgm:t>
    </dgm:pt>
    <dgm:pt modelId="{E7D03089-F1B5-4ED2-B00D-E2BE3EAB24E4}" type="parTrans" cxnId="{02B87256-B37D-4515-8842-E27326D099A1}">
      <dgm:prSet/>
      <dgm:spPr/>
      <dgm:t>
        <a:bodyPr/>
        <a:lstStyle/>
        <a:p>
          <a:endParaRPr lang="en-US"/>
        </a:p>
      </dgm:t>
    </dgm:pt>
    <dgm:pt modelId="{DEB905E7-738C-4F23-9CBF-AEFB21DD8DF5}" type="sibTrans" cxnId="{02B87256-B37D-4515-8842-E27326D099A1}">
      <dgm:prSet/>
      <dgm:spPr/>
      <dgm:t>
        <a:bodyPr/>
        <a:lstStyle/>
        <a:p>
          <a:endParaRPr lang="en-US"/>
        </a:p>
      </dgm:t>
    </dgm:pt>
    <dgm:pt modelId="{85634A8E-AE68-41C2-8099-6419DF2617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important weather stations are Dusseldorf, Oslo and Basel.</a:t>
          </a:r>
        </a:p>
      </dgm:t>
    </dgm:pt>
    <dgm:pt modelId="{CEC07CF1-AB0C-4C6B-ADDD-82A9633472F0}" type="parTrans" cxnId="{22BF8290-ED43-4D94-A39E-A230B62BD293}">
      <dgm:prSet/>
      <dgm:spPr/>
      <dgm:t>
        <a:bodyPr/>
        <a:lstStyle/>
        <a:p>
          <a:endParaRPr lang="en-US"/>
        </a:p>
      </dgm:t>
    </dgm:pt>
    <dgm:pt modelId="{5DBAF0C3-B33A-477E-926B-C0FCE3C3D615}" type="sibTrans" cxnId="{22BF8290-ED43-4D94-A39E-A230B62BD293}">
      <dgm:prSet/>
      <dgm:spPr/>
      <dgm:t>
        <a:bodyPr/>
        <a:lstStyle/>
        <a:p>
          <a:endParaRPr lang="en-US"/>
        </a:p>
      </dgm:t>
    </dgm:pt>
    <dgm:pt modelId="{2B427F6E-E671-4977-8740-608AC69337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most important weather elements for top three stations are: temperature, precipitation, and average temperature. </a:t>
          </a:r>
        </a:p>
      </dgm:t>
    </dgm:pt>
    <dgm:pt modelId="{AB327810-5BBD-44D6-BEED-79FE745CDCE3}" type="parTrans" cxnId="{1BA5D8E7-BE7C-4D88-8FBB-7D78A4CB6B37}">
      <dgm:prSet/>
      <dgm:spPr/>
      <dgm:t>
        <a:bodyPr/>
        <a:lstStyle/>
        <a:p>
          <a:endParaRPr lang="en-US"/>
        </a:p>
      </dgm:t>
    </dgm:pt>
    <dgm:pt modelId="{D7F01A97-88DC-4078-9BD8-3874BFCB701F}" type="sibTrans" cxnId="{1BA5D8E7-BE7C-4D88-8FBB-7D78A4CB6B37}">
      <dgm:prSet/>
      <dgm:spPr/>
      <dgm:t>
        <a:bodyPr/>
        <a:lstStyle/>
        <a:p>
          <a:endParaRPr lang="en-US"/>
        </a:p>
      </dgm:t>
    </dgm:pt>
    <dgm:pt modelId="{CDEF0B73-48B1-43C6-89D5-FEAA3BA460BA}" type="pres">
      <dgm:prSet presAssocID="{B1A7D9AC-40D4-4048-84CC-B007D027B7E8}" presName="root" presStyleCnt="0">
        <dgm:presLayoutVars>
          <dgm:dir/>
          <dgm:resizeHandles val="exact"/>
        </dgm:presLayoutVars>
      </dgm:prSet>
      <dgm:spPr/>
    </dgm:pt>
    <dgm:pt modelId="{65A951C0-A536-4C82-858E-9BE1E163F665}" type="pres">
      <dgm:prSet presAssocID="{595E831E-BF6E-4ECB-9C44-0B4A18A89484}" presName="compNode" presStyleCnt="0"/>
      <dgm:spPr/>
    </dgm:pt>
    <dgm:pt modelId="{048A45E2-3C94-4AEF-A11E-A176871FB76D}" type="pres">
      <dgm:prSet presAssocID="{595E831E-BF6E-4ECB-9C44-0B4A18A894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5A07DF83-4E91-4C72-B8BA-9A32D750F828}" type="pres">
      <dgm:prSet presAssocID="{595E831E-BF6E-4ECB-9C44-0B4A18A89484}" presName="iconSpace" presStyleCnt="0"/>
      <dgm:spPr/>
    </dgm:pt>
    <dgm:pt modelId="{9325336F-20A9-464A-BBA1-B0569609690F}" type="pres">
      <dgm:prSet presAssocID="{595E831E-BF6E-4ECB-9C44-0B4A18A89484}" presName="parTx" presStyleLbl="revTx" presStyleIdx="0" presStyleCnt="8">
        <dgm:presLayoutVars>
          <dgm:chMax val="0"/>
          <dgm:chPref val="0"/>
        </dgm:presLayoutVars>
      </dgm:prSet>
      <dgm:spPr/>
    </dgm:pt>
    <dgm:pt modelId="{C5DEAA07-BA25-41BC-92A9-D71AD4CC7FD4}" type="pres">
      <dgm:prSet presAssocID="{595E831E-BF6E-4ECB-9C44-0B4A18A89484}" presName="txSpace" presStyleCnt="0"/>
      <dgm:spPr/>
    </dgm:pt>
    <dgm:pt modelId="{7FAB3EC6-0913-4FA0-BE02-924C07DECF6C}" type="pres">
      <dgm:prSet presAssocID="{595E831E-BF6E-4ECB-9C44-0B4A18A89484}" presName="desTx" presStyleLbl="revTx" presStyleIdx="1" presStyleCnt="8">
        <dgm:presLayoutVars/>
      </dgm:prSet>
      <dgm:spPr/>
    </dgm:pt>
    <dgm:pt modelId="{8C5C15B1-2101-4203-B755-CF1160B06086}" type="pres">
      <dgm:prSet presAssocID="{A7C73F6B-1434-483B-B774-7AC687258A38}" presName="sibTrans" presStyleCnt="0"/>
      <dgm:spPr/>
    </dgm:pt>
    <dgm:pt modelId="{87BF998C-0057-4D20-9DF6-42234EE83BE8}" type="pres">
      <dgm:prSet presAssocID="{D60B7ABD-2101-406B-ABDA-B009FBBEE411}" presName="compNode" presStyleCnt="0"/>
      <dgm:spPr/>
    </dgm:pt>
    <dgm:pt modelId="{E2B31406-5F23-4297-9C3F-5A2C6CF6FC84}" type="pres">
      <dgm:prSet presAssocID="{D60B7ABD-2101-406B-ABDA-B009FBBEE4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CF75AE3C-22FC-4A6C-A8C3-F531B730AE41}" type="pres">
      <dgm:prSet presAssocID="{D60B7ABD-2101-406B-ABDA-B009FBBEE411}" presName="iconSpace" presStyleCnt="0"/>
      <dgm:spPr/>
    </dgm:pt>
    <dgm:pt modelId="{D376FC4B-3CD9-4802-AE0E-C9738EB05067}" type="pres">
      <dgm:prSet presAssocID="{D60B7ABD-2101-406B-ABDA-B009FBBEE411}" presName="parTx" presStyleLbl="revTx" presStyleIdx="2" presStyleCnt="8">
        <dgm:presLayoutVars>
          <dgm:chMax val="0"/>
          <dgm:chPref val="0"/>
        </dgm:presLayoutVars>
      </dgm:prSet>
      <dgm:spPr/>
    </dgm:pt>
    <dgm:pt modelId="{28B8E599-45DF-411F-A6DA-15D291636EE4}" type="pres">
      <dgm:prSet presAssocID="{D60B7ABD-2101-406B-ABDA-B009FBBEE411}" presName="txSpace" presStyleCnt="0"/>
      <dgm:spPr/>
    </dgm:pt>
    <dgm:pt modelId="{08A81E4B-A245-48E8-8C71-D9B183D6B0D8}" type="pres">
      <dgm:prSet presAssocID="{D60B7ABD-2101-406B-ABDA-B009FBBEE411}" presName="desTx" presStyleLbl="revTx" presStyleIdx="3" presStyleCnt="8">
        <dgm:presLayoutVars/>
      </dgm:prSet>
      <dgm:spPr/>
    </dgm:pt>
    <dgm:pt modelId="{0809515B-F9E5-4934-923E-FBD1E2C901A6}" type="pres">
      <dgm:prSet presAssocID="{82E79994-4349-4174-8E12-A673B510960B}" presName="sibTrans" presStyleCnt="0"/>
      <dgm:spPr/>
    </dgm:pt>
    <dgm:pt modelId="{C6F5FDA1-A79B-48D9-B731-6718CD1581B5}" type="pres">
      <dgm:prSet presAssocID="{2046506F-9BE4-4C31-AE3C-5FECCC852EAC}" presName="compNode" presStyleCnt="0"/>
      <dgm:spPr/>
    </dgm:pt>
    <dgm:pt modelId="{4DA3C22B-49C9-4742-A9E2-05C0B9E29777}" type="pres">
      <dgm:prSet presAssocID="{2046506F-9BE4-4C31-AE3C-5FECCC852E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4384B20-7E2F-4D30-8513-7B1BC22BBF0F}" type="pres">
      <dgm:prSet presAssocID="{2046506F-9BE4-4C31-AE3C-5FECCC852EAC}" presName="iconSpace" presStyleCnt="0"/>
      <dgm:spPr/>
    </dgm:pt>
    <dgm:pt modelId="{DC20F25B-A4D8-45A4-8880-63E5BF7E5845}" type="pres">
      <dgm:prSet presAssocID="{2046506F-9BE4-4C31-AE3C-5FECCC852EAC}" presName="parTx" presStyleLbl="revTx" presStyleIdx="4" presStyleCnt="8">
        <dgm:presLayoutVars>
          <dgm:chMax val="0"/>
          <dgm:chPref val="0"/>
        </dgm:presLayoutVars>
      </dgm:prSet>
      <dgm:spPr/>
    </dgm:pt>
    <dgm:pt modelId="{7E331335-280B-4AD6-A5B3-FEC12BA03EF0}" type="pres">
      <dgm:prSet presAssocID="{2046506F-9BE4-4C31-AE3C-5FECCC852EAC}" presName="txSpace" presStyleCnt="0"/>
      <dgm:spPr/>
    </dgm:pt>
    <dgm:pt modelId="{399DB34F-5F50-4636-8973-554356C837AB}" type="pres">
      <dgm:prSet presAssocID="{2046506F-9BE4-4C31-AE3C-5FECCC852EAC}" presName="desTx" presStyleLbl="revTx" presStyleIdx="5" presStyleCnt="8">
        <dgm:presLayoutVars/>
      </dgm:prSet>
      <dgm:spPr/>
    </dgm:pt>
    <dgm:pt modelId="{E581F917-9ECD-46F2-99E3-E655E3783B43}" type="pres">
      <dgm:prSet presAssocID="{3F6DC5DB-5EC6-4BAA-834A-59520AFDD935}" presName="sibTrans" presStyleCnt="0"/>
      <dgm:spPr/>
    </dgm:pt>
    <dgm:pt modelId="{C481A8EC-1447-4418-B9E2-F1E4A3915652}" type="pres">
      <dgm:prSet presAssocID="{29A0D913-BA36-4B46-82BB-876435EA6B3C}" presName="compNode" presStyleCnt="0"/>
      <dgm:spPr/>
    </dgm:pt>
    <dgm:pt modelId="{77D56179-FD08-4D31-8205-7E74417E5B75}" type="pres">
      <dgm:prSet presAssocID="{29A0D913-BA36-4B46-82BB-876435EA6B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72845271-D649-477A-ADEE-D3B6D69F3B60}" type="pres">
      <dgm:prSet presAssocID="{29A0D913-BA36-4B46-82BB-876435EA6B3C}" presName="iconSpace" presStyleCnt="0"/>
      <dgm:spPr/>
    </dgm:pt>
    <dgm:pt modelId="{D9E52538-412E-4A07-BD26-8AE60288E456}" type="pres">
      <dgm:prSet presAssocID="{29A0D913-BA36-4B46-82BB-876435EA6B3C}" presName="parTx" presStyleLbl="revTx" presStyleIdx="6" presStyleCnt="8">
        <dgm:presLayoutVars>
          <dgm:chMax val="0"/>
          <dgm:chPref val="0"/>
        </dgm:presLayoutVars>
      </dgm:prSet>
      <dgm:spPr/>
    </dgm:pt>
    <dgm:pt modelId="{AE03ECAB-2609-44E2-B88C-A864F745858B}" type="pres">
      <dgm:prSet presAssocID="{29A0D913-BA36-4B46-82BB-876435EA6B3C}" presName="txSpace" presStyleCnt="0"/>
      <dgm:spPr/>
    </dgm:pt>
    <dgm:pt modelId="{5F63E919-8987-4CC4-9BD0-60491C9EB9BD}" type="pres">
      <dgm:prSet presAssocID="{29A0D913-BA36-4B46-82BB-876435EA6B3C}" presName="desTx" presStyleLbl="revTx" presStyleIdx="7" presStyleCnt="8">
        <dgm:presLayoutVars/>
      </dgm:prSet>
      <dgm:spPr/>
    </dgm:pt>
  </dgm:ptLst>
  <dgm:cxnLst>
    <dgm:cxn modelId="{ED506019-C8EF-4FE2-B772-171291E20758}" srcId="{B1A7D9AC-40D4-4048-84CC-B007D027B7E8}" destId="{29A0D913-BA36-4B46-82BB-876435EA6B3C}" srcOrd="3" destOrd="0" parTransId="{EBA217E5-53C7-4531-8154-43D84927F985}" sibTransId="{E52B23EC-9E21-4F84-8551-8E9CAF17B0C4}"/>
    <dgm:cxn modelId="{912EF46D-BFF5-42BD-A6D9-0BC707663BD5}" type="presOf" srcId="{2046506F-9BE4-4C31-AE3C-5FECCC852EAC}" destId="{DC20F25B-A4D8-45A4-8880-63E5BF7E5845}" srcOrd="0" destOrd="0" presId="urn:microsoft.com/office/officeart/2018/2/layout/IconLabelDescriptionList"/>
    <dgm:cxn modelId="{02B87256-B37D-4515-8842-E27326D099A1}" srcId="{29A0D913-BA36-4B46-82BB-876435EA6B3C}" destId="{BBE862D0-BDA5-4CC7-8C59-078BA07B147A}" srcOrd="0" destOrd="0" parTransId="{E7D03089-F1B5-4ED2-B00D-E2BE3EAB24E4}" sibTransId="{DEB905E7-738C-4F23-9CBF-AEFB21DD8DF5}"/>
    <dgm:cxn modelId="{F8D2158C-75E5-41B0-9E6B-218EDBBEBCD9}" srcId="{B1A7D9AC-40D4-4048-84CC-B007D027B7E8}" destId="{2046506F-9BE4-4C31-AE3C-5FECCC852EAC}" srcOrd="2" destOrd="0" parTransId="{FD6B306A-F903-4D03-9694-FF7B9E33932F}" sibTransId="{3F6DC5DB-5EC6-4BAA-834A-59520AFDD935}"/>
    <dgm:cxn modelId="{22BF8290-ED43-4D94-A39E-A230B62BD293}" srcId="{29A0D913-BA36-4B46-82BB-876435EA6B3C}" destId="{85634A8E-AE68-41C2-8099-6419DF2617A6}" srcOrd="1" destOrd="0" parTransId="{CEC07CF1-AB0C-4C6B-ADDD-82A9633472F0}" sibTransId="{5DBAF0C3-B33A-477E-926B-C0FCE3C3D615}"/>
    <dgm:cxn modelId="{632DDEA0-E78A-47E7-BEA8-FBB9B6977EF0}" type="presOf" srcId="{BBE862D0-BDA5-4CC7-8C59-078BA07B147A}" destId="{5F63E919-8987-4CC4-9BD0-60491C9EB9BD}" srcOrd="0" destOrd="0" presId="urn:microsoft.com/office/officeart/2018/2/layout/IconLabelDescriptionList"/>
    <dgm:cxn modelId="{21D2E3A0-E21E-476F-8B48-E7D006020737}" type="presOf" srcId="{D60B7ABD-2101-406B-ABDA-B009FBBEE411}" destId="{D376FC4B-3CD9-4802-AE0E-C9738EB05067}" srcOrd="0" destOrd="0" presId="urn:microsoft.com/office/officeart/2018/2/layout/IconLabelDescriptionList"/>
    <dgm:cxn modelId="{DD8493B4-1DBD-4803-8988-EC8FD3784373}" type="presOf" srcId="{29A0D913-BA36-4B46-82BB-876435EA6B3C}" destId="{D9E52538-412E-4A07-BD26-8AE60288E456}" srcOrd="0" destOrd="0" presId="urn:microsoft.com/office/officeart/2018/2/layout/IconLabelDescriptionList"/>
    <dgm:cxn modelId="{DD580FC0-B6DF-405B-923E-D6A01BE324A3}" srcId="{B1A7D9AC-40D4-4048-84CC-B007D027B7E8}" destId="{D60B7ABD-2101-406B-ABDA-B009FBBEE411}" srcOrd="1" destOrd="0" parTransId="{4DA63FE0-8A5C-4877-974D-31A091DA3692}" sibTransId="{82E79994-4349-4174-8E12-A673B510960B}"/>
    <dgm:cxn modelId="{0BC31BD8-22FC-4D3E-BEDD-74B2A4D85CA3}" type="presOf" srcId="{B1A7D9AC-40D4-4048-84CC-B007D027B7E8}" destId="{CDEF0B73-48B1-43C6-89D5-FEAA3BA460BA}" srcOrd="0" destOrd="0" presId="urn:microsoft.com/office/officeart/2018/2/layout/IconLabelDescriptionList"/>
    <dgm:cxn modelId="{A107C3DB-B8C9-4180-9208-A4340B0722A2}" type="presOf" srcId="{85634A8E-AE68-41C2-8099-6419DF2617A6}" destId="{5F63E919-8987-4CC4-9BD0-60491C9EB9BD}" srcOrd="0" destOrd="1" presId="urn:microsoft.com/office/officeart/2018/2/layout/IconLabelDescriptionList"/>
    <dgm:cxn modelId="{1BA5D8E7-BE7C-4D88-8FBB-7D78A4CB6B37}" srcId="{29A0D913-BA36-4B46-82BB-876435EA6B3C}" destId="{2B427F6E-E671-4977-8740-608AC69337EB}" srcOrd="2" destOrd="0" parTransId="{AB327810-5BBD-44D6-BEED-79FE745CDCE3}" sibTransId="{D7F01A97-88DC-4078-9BD8-3874BFCB701F}"/>
    <dgm:cxn modelId="{883809E8-BCB8-4203-9803-AC0319D108E0}" srcId="{B1A7D9AC-40D4-4048-84CC-B007D027B7E8}" destId="{595E831E-BF6E-4ECB-9C44-0B4A18A89484}" srcOrd="0" destOrd="0" parTransId="{35FD50F9-8CF0-4011-A498-43ADF04EB1C7}" sibTransId="{A7C73F6B-1434-483B-B774-7AC687258A38}"/>
    <dgm:cxn modelId="{F8609AF3-1331-4EF2-8C44-E93A42C0DEAB}" type="presOf" srcId="{595E831E-BF6E-4ECB-9C44-0B4A18A89484}" destId="{9325336F-20A9-464A-BBA1-B0569609690F}" srcOrd="0" destOrd="0" presId="urn:microsoft.com/office/officeart/2018/2/layout/IconLabelDescriptionList"/>
    <dgm:cxn modelId="{0958BAF3-9D51-44CE-90ED-695183A021CF}" type="presOf" srcId="{2B427F6E-E671-4977-8740-608AC69337EB}" destId="{5F63E919-8987-4CC4-9BD0-60491C9EB9BD}" srcOrd="0" destOrd="2" presId="urn:microsoft.com/office/officeart/2018/2/layout/IconLabelDescriptionList"/>
    <dgm:cxn modelId="{A1C89E25-097A-45B1-9F9B-EF72BCEE8ADD}" type="presParOf" srcId="{CDEF0B73-48B1-43C6-89D5-FEAA3BA460BA}" destId="{65A951C0-A536-4C82-858E-9BE1E163F665}" srcOrd="0" destOrd="0" presId="urn:microsoft.com/office/officeart/2018/2/layout/IconLabelDescriptionList"/>
    <dgm:cxn modelId="{1F168FF0-C208-450D-9820-C5855A0787FA}" type="presParOf" srcId="{65A951C0-A536-4C82-858E-9BE1E163F665}" destId="{048A45E2-3C94-4AEF-A11E-A176871FB76D}" srcOrd="0" destOrd="0" presId="urn:microsoft.com/office/officeart/2018/2/layout/IconLabelDescriptionList"/>
    <dgm:cxn modelId="{F5D8AEA0-B26F-4229-8487-A866E031EA52}" type="presParOf" srcId="{65A951C0-A536-4C82-858E-9BE1E163F665}" destId="{5A07DF83-4E91-4C72-B8BA-9A32D750F828}" srcOrd="1" destOrd="0" presId="urn:microsoft.com/office/officeart/2018/2/layout/IconLabelDescriptionList"/>
    <dgm:cxn modelId="{99DA4348-5779-4347-BB6D-C9DF8B88A37E}" type="presParOf" srcId="{65A951C0-A536-4C82-858E-9BE1E163F665}" destId="{9325336F-20A9-464A-BBA1-B0569609690F}" srcOrd="2" destOrd="0" presId="urn:microsoft.com/office/officeart/2018/2/layout/IconLabelDescriptionList"/>
    <dgm:cxn modelId="{DB4D3FA6-7EFC-4EB3-AB19-9259B8143E2D}" type="presParOf" srcId="{65A951C0-A536-4C82-858E-9BE1E163F665}" destId="{C5DEAA07-BA25-41BC-92A9-D71AD4CC7FD4}" srcOrd="3" destOrd="0" presId="urn:microsoft.com/office/officeart/2018/2/layout/IconLabelDescriptionList"/>
    <dgm:cxn modelId="{E7E640B9-68A2-4353-8A31-BBF56C8D305A}" type="presParOf" srcId="{65A951C0-A536-4C82-858E-9BE1E163F665}" destId="{7FAB3EC6-0913-4FA0-BE02-924C07DECF6C}" srcOrd="4" destOrd="0" presId="urn:microsoft.com/office/officeart/2018/2/layout/IconLabelDescriptionList"/>
    <dgm:cxn modelId="{BCB4190E-E5FF-42B9-ADBB-A4C19BCA0D32}" type="presParOf" srcId="{CDEF0B73-48B1-43C6-89D5-FEAA3BA460BA}" destId="{8C5C15B1-2101-4203-B755-CF1160B06086}" srcOrd="1" destOrd="0" presId="urn:microsoft.com/office/officeart/2018/2/layout/IconLabelDescriptionList"/>
    <dgm:cxn modelId="{17D7301E-423B-4337-BFFB-15DF81074C3A}" type="presParOf" srcId="{CDEF0B73-48B1-43C6-89D5-FEAA3BA460BA}" destId="{87BF998C-0057-4D20-9DF6-42234EE83BE8}" srcOrd="2" destOrd="0" presId="urn:microsoft.com/office/officeart/2018/2/layout/IconLabelDescriptionList"/>
    <dgm:cxn modelId="{0EAEE7AE-1CD2-49B1-96B4-CC3C0EEEC9F8}" type="presParOf" srcId="{87BF998C-0057-4D20-9DF6-42234EE83BE8}" destId="{E2B31406-5F23-4297-9C3F-5A2C6CF6FC84}" srcOrd="0" destOrd="0" presId="urn:microsoft.com/office/officeart/2018/2/layout/IconLabelDescriptionList"/>
    <dgm:cxn modelId="{5E2C66F7-B928-4680-84EA-6B78664D1CBC}" type="presParOf" srcId="{87BF998C-0057-4D20-9DF6-42234EE83BE8}" destId="{CF75AE3C-22FC-4A6C-A8C3-F531B730AE41}" srcOrd="1" destOrd="0" presId="urn:microsoft.com/office/officeart/2018/2/layout/IconLabelDescriptionList"/>
    <dgm:cxn modelId="{8B9EC847-D0A5-46E7-A290-B18CD1884498}" type="presParOf" srcId="{87BF998C-0057-4D20-9DF6-42234EE83BE8}" destId="{D376FC4B-3CD9-4802-AE0E-C9738EB05067}" srcOrd="2" destOrd="0" presId="urn:microsoft.com/office/officeart/2018/2/layout/IconLabelDescriptionList"/>
    <dgm:cxn modelId="{12FFDA64-975F-4DCE-8FFC-C41B772B11A1}" type="presParOf" srcId="{87BF998C-0057-4D20-9DF6-42234EE83BE8}" destId="{28B8E599-45DF-411F-A6DA-15D291636EE4}" srcOrd="3" destOrd="0" presId="urn:microsoft.com/office/officeart/2018/2/layout/IconLabelDescriptionList"/>
    <dgm:cxn modelId="{C6939514-0A12-475B-9B2D-F29DA6113291}" type="presParOf" srcId="{87BF998C-0057-4D20-9DF6-42234EE83BE8}" destId="{08A81E4B-A245-48E8-8C71-D9B183D6B0D8}" srcOrd="4" destOrd="0" presId="urn:microsoft.com/office/officeart/2018/2/layout/IconLabelDescriptionList"/>
    <dgm:cxn modelId="{D8991156-EF3C-4435-A78B-B5AA1430CC93}" type="presParOf" srcId="{CDEF0B73-48B1-43C6-89D5-FEAA3BA460BA}" destId="{0809515B-F9E5-4934-923E-FBD1E2C901A6}" srcOrd="3" destOrd="0" presId="urn:microsoft.com/office/officeart/2018/2/layout/IconLabelDescriptionList"/>
    <dgm:cxn modelId="{66C3450A-348C-4BA6-9F50-68E48A6E0847}" type="presParOf" srcId="{CDEF0B73-48B1-43C6-89D5-FEAA3BA460BA}" destId="{C6F5FDA1-A79B-48D9-B731-6718CD1581B5}" srcOrd="4" destOrd="0" presId="urn:microsoft.com/office/officeart/2018/2/layout/IconLabelDescriptionList"/>
    <dgm:cxn modelId="{70E47254-131F-441E-BE26-751A5C15F743}" type="presParOf" srcId="{C6F5FDA1-A79B-48D9-B731-6718CD1581B5}" destId="{4DA3C22B-49C9-4742-A9E2-05C0B9E29777}" srcOrd="0" destOrd="0" presId="urn:microsoft.com/office/officeart/2018/2/layout/IconLabelDescriptionList"/>
    <dgm:cxn modelId="{7E411B8E-48E4-495F-8F54-3581E433065E}" type="presParOf" srcId="{C6F5FDA1-A79B-48D9-B731-6718CD1581B5}" destId="{D4384B20-7E2F-4D30-8513-7B1BC22BBF0F}" srcOrd="1" destOrd="0" presId="urn:microsoft.com/office/officeart/2018/2/layout/IconLabelDescriptionList"/>
    <dgm:cxn modelId="{7C11033E-B1B1-406B-B379-4A7FDDF15B6C}" type="presParOf" srcId="{C6F5FDA1-A79B-48D9-B731-6718CD1581B5}" destId="{DC20F25B-A4D8-45A4-8880-63E5BF7E5845}" srcOrd="2" destOrd="0" presId="urn:microsoft.com/office/officeart/2018/2/layout/IconLabelDescriptionList"/>
    <dgm:cxn modelId="{BE0AAFE8-3B6D-4060-A16B-65B70AE900BA}" type="presParOf" srcId="{C6F5FDA1-A79B-48D9-B731-6718CD1581B5}" destId="{7E331335-280B-4AD6-A5B3-FEC12BA03EF0}" srcOrd="3" destOrd="0" presId="urn:microsoft.com/office/officeart/2018/2/layout/IconLabelDescriptionList"/>
    <dgm:cxn modelId="{DE83E6CB-FBC7-4815-9D3C-7FA3BF846A12}" type="presParOf" srcId="{C6F5FDA1-A79B-48D9-B731-6718CD1581B5}" destId="{399DB34F-5F50-4636-8973-554356C837AB}" srcOrd="4" destOrd="0" presId="urn:microsoft.com/office/officeart/2018/2/layout/IconLabelDescriptionList"/>
    <dgm:cxn modelId="{690193BD-C6CD-4D3E-9BA3-F86F8126E621}" type="presParOf" srcId="{CDEF0B73-48B1-43C6-89D5-FEAA3BA460BA}" destId="{E581F917-9ECD-46F2-99E3-E655E3783B43}" srcOrd="5" destOrd="0" presId="urn:microsoft.com/office/officeart/2018/2/layout/IconLabelDescriptionList"/>
    <dgm:cxn modelId="{C93384B4-170E-4E5A-A808-C0587FD44414}" type="presParOf" srcId="{CDEF0B73-48B1-43C6-89D5-FEAA3BA460BA}" destId="{C481A8EC-1447-4418-B9E2-F1E4A3915652}" srcOrd="6" destOrd="0" presId="urn:microsoft.com/office/officeart/2018/2/layout/IconLabelDescriptionList"/>
    <dgm:cxn modelId="{8E2DD663-A3EA-42F2-A65B-2339ACCC3E32}" type="presParOf" srcId="{C481A8EC-1447-4418-B9E2-F1E4A3915652}" destId="{77D56179-FD08-4D31-8205-7E74417E5B75}" srcOrd="0" destOrd="0" presId="urn:microsoft.com/office/officeart/2018/2/layout/IconLabelDescriptionList"/>
    <dgm:cxn modelId="{4DA42A3C-7243-4E3A-B2B0-F81973E317FA}" type="presParOf" srcId="{C481A8EC-1447-4418-B9E2-F1E4A3915652}" destId="{72845271-D649-477A-ADEE-D3B6D69F3B60}" srcOrd="1" destOrd="0" presId="urn:microsoft.com/office/officeart/2018/2/layout/IconLabelDescriptionList"/>
    <dgm:cxn modelId="{90B56BD8-C3C2-407D-9189-75AEB6A89CAB}" type="presParOf" srcId="{C481A8EC-1447-4418-B9E2-F1E4A3915652}" destId="{D9E52538-412E-4A07-BD26-8AE60288E456}" srcOrd="2" destOrd="0" presId="urn:microsoft.com/office/officeart/2018/2/layout/IconLabelDescriptionList"/>
    <dgm:cxn modelId="{E01106FD-DAE0-4033-ACB6-5C2B060594A3}" type="presParOf" srcId="{C481A8EC-1447-4418-B9E2-F1E4A3915652}" destId="{AE03ECAB-2609-44E2-B88C-A864F745858B}" srcOrd="3" destOrd="0" presId="urn:microsoft.com/office/officeart/2018/2/layout/IconLabelDescriptionList"/>
    <dgm:cxn modelId="{35666F20-BA93-4266-AE62-17B914EB8044}" type="presParOf" srcId="{C481A8EC-1447-4418-B9E2-F1E4A3915652}" destId="{5F63E919-8987-4CC4-9BD0-60491C9EB9B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EAB784-FF66-482C-8E3B-58756636210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0E8DD8-66ED-48C4-9F1A-7382C1CD4F45}">
      <dgm:prSet/>
      <dgm:spPr/>
      <dgm:t>
        <a:bodyPr/>
        <a:lstStyle/>
        <a:p>
          <a:r>
            <a:rPr lang="en-US" b="0" i="0" baseline="0" dirty="0"/>
            <a:t>Deep learning model with RNNs can predict weather through sequential prediction. </a:t>
          </a:r>
        </a:p>
        <a:p>
          <a:endParaRPr lang="en-US" b="0" i="0" baseline="0" dirty="0"/>
        </a:p>
        <a:p>
          <a:r>
            <a:rPr lang="en-US" b="0" i="0" baseline="0" dirty="0"/>
            <a:t>Can use time series weather data to predict future weather conditions. </a:t>
          </a:r>
          <a:endParaRPr lang="en-US" dirty="0"/>
        </a:p>
      </dgm:t>
    </dgm:pt>
    <dgm:pt modelId="{DCD45139-7870-481B-A4D9-C561B2CEC6C9}" type="parTrans" cxnId="{BEE759A5-2782-4492-BC2C-AFD60ADFA5FF}">
      <dgm:prSet/>
      <dgm:spPr/>
      <dgm:t>
        <a:bodyPr/>
        <a:lstStyle/>
        <a:p>
          <a:endParaRPr lang="en-US"/>
        </a:p>
      </dgm:t>
    </dgm:pt>
    <dgm:pt modelId="{3A12962B-C0BC-4C87-88B2-68936722F30B}" type="sibTrans" cxnId="{BEE759A5-2782-4492-BC2C-AFD60ADFA5FF}">
      <dgm:prSet/>
      <dgm:spPr/>
      <dgm:t>
        <a:bodyPr/>
        <a:lstStyle/>
        <a:p>
          <a:endParaRPr lang="en-US"/>
        </a:p>
      </dgm:t>
    </dgm:pt>
    <dgm:pt modelId="{4C148457-129B-4C01-815C-7D0DDB2BA14F}">
      <dgm:prSet/>
      <dgm:spPr/>
      <dgm:t>
        <a:bodyPr/>
        <a:lstStyle/>
        <a:p>
          <a:r>
            <a:rPr lang="en-US" dirty="0"/>
            <a:t>Prior optimization, RNN model shows 62% accuracy.</a:t>
          </a:r>
        </a:p>
        <a:p>
          <a:endParaRPr lang="en-US" dirty="0"/>
        </a:p>
        <a:p>
          <a:r>
            <a:rPr lang="en-US" dirty="0"/>
            <a:t>The confusion matrix  misses one weather station out of the 15!</a:t>
          </a:r>
        </a:p>
      </dgm:t>
    </dgm:pt>
    <dgm:pt modelId="{ED9D9228-486A-43D4-82B2-47969DF2374E}" type="parTrans" cxnId="{9CF5151E-A3AA-4BFE-91A0-E7794D3D0506}">
      <dgm:prSet/>
      <dgm:spPr/>
      <dgm:t>
        <a:bodyPr/>
        <a:lstStyle/>
        <a:p>
          <a:endParaRPr lang="en-US"/>
        </a:p>
      </dgm:t>
    </dgm:pt>
    <dgm:pt modelId="{ED3263B0-DE58-4152-8665-59C7FB374403}" type="sibTrans" cxnId="{9CF5151E-A3AA-4BFE-91A0-E7794D3D0506}">
      <dgm:prSet/>
      <dgm:spPr/>
      <dgm:t>
        <a:bodyPr/>
        <a:lstStyle/>
        <a:p>
          <a:endParaRPr lang="en-US"/>
        </a:p>
      </dgm:t>
    </dgm:pt>
    <dgm:pt modelId="{F565682C-4BDC-426B-B4B1-3525D23FDB76}" type="pres">
      <dgm:prSet presAssocID="{AEEAB784-FF66-482C-8E3B-587566362105}" presName="diagram" presStyleCnt="0">
        <dgm:presLayoutVars>
          <dgm:dir/>
          <dgm:resizeHandles val="exact"/>
        </dgm:presLayoutVars>
      </dgm:prSet>
      <dgm:spPr/>
    </dgm:pt>
    <dgm:pt modelId="{330DE85F-D231-417C-A5A4-CFBD5508C13A}" type="pres">
      <dgm:prSet presAssocID="{950E8DD8-66ED-48C4-9F1A-7382C1CD4F45}" presName="node" presStyleLbl="node1" presStyleIdx="0" presStyleCnt="2">
        <dgm:presLayoutVars>
          <dgm:bulletEnabled val="1"/>
        </dgm:presLayoutVars>
      </dgm:prSet>
      <dgm:spPr/>
    </dgm:pt>
    <dgm:pt modelId="{5E6D50BC-C1C5-4080-813F-7E38B5530DC8}" type="pres">
      <dgm:prSet presAssocID="{3A12962B-C0BC-4C87-88B2-68936722F30B}" presName="sibTrans" presStyleLbl="sibTrans2D1" presStyleIdx="0" presStyleCnt="1"/>
      <dgm:spPr/>
    </dgm:pt>
    <dgm:pt modelId="{D8D9CACC-1678-4262-A7B9-1CA1557B1B32}" type="pres">
      <dgm:prSet presAssocID="{3A12962B-C0BC-4C87-88B2-68936722F30B}" presName="connectorText" presStyleLbl="sibTrans2D1" presStyleIdx="0" presStyleCnt="1"/>
      <dgm:spPr/>
    </dgm:pt>
    <dgm:pt modelId="{D0196B6C-46B7-4500-B4E7-E00DC1BF13C7}" type="pres">
      <dgm:prSet presAssocID="{4C148457-129B-4C01-815C-7D0DDB2BA14F}" presName="node" presStyleLbl="node1" presStyleIdx="1" presStyleCnt="2">
        <dgm:presLayoutVars>
          <dgm:bulletEnabled val="1"/>
        </dgm:presLayoutVars>
      </dgm:prSet>
      <dgm:spPr/>
    </dgm:pt>
  </dgm:ptLst>
  <dgm:cxnLst>
    <dgm:cxn modelId="{9CF5151E-A3AA-4BFE-91A0-E7794D3D0506}" srcId="{AEEAB784-FF66-482C-8E3B-587566362105}" destId="{4C148457-129B-4C01-815C-7D0DDB2BA14F}" srcOrd="1" destOrd="0" parTransId="{ED9D9228-486A-43D4-82B2-47969DF2374E}" sibTransId="{ED3263B0-DE58-4152-8665-59C7FB374403}"/>
    <dgm:cxn modelId="{3C97A526-0777-4AAD-973A-D2D1EDFD7109}" type="presOf" srcId="{950E8DD8-66ED-48C4-9F1A-7382C1CD4F45}" destId="{330DE85F-D231-417C-A5A4-CFBD5508C13A}" srcOrd="0" destOrd="0" presId="urn:microsoft.com/office/officeart/2005/8/layout/process5"/>
    <dgm:cxn modelId="{55EEE754-AEE0-4CEB-9DCB-A6CE72C8611F}" type="presOf" srcId="{4C148457-129B-4C01-815C-7D0DDB2BA14F}" destId="{D0196B6C-46B7-4500-B4E7-E00DC1BF13C7}" srcOrd="0" destOrd="0" presId="urn:microsoft.com/office/officeart/2005/8/layout/process5"/>
    <dgm:cxn modelId="{6278CE7A-7CDC-46B5-8BE3-698B8F2EDA03}" type="presOf" srcId="{AEEAB784-FF66-482C-8E3B-587566362105}" destId="{F565682C-4BDC-426B-B4B1-3525D23FDB76}" srcOrd="0" destOrd="0" presId="urn:microsoft.com/office/officeart/2005/8/layout/process5"/>
    <dgm:cxn modelId="{3065D57D-D87F-41EF-82F2-CB2F89D0A368}" type="presOf" srcId="{3A12962B-C0BC-4C87-88B2-68936722F30B}" destId="{D8D9CACC-1678-4262-A7B9-1CA1557B1B32}" srcOrd="1" destOrd="0" presId="urn:microsoft.com/office/officeart/2005/8/layout/process5"/>
    <dgm:cxn modelId="{BEE759A5-2782-4492-BC2C-AFD60ADFA5FF}" srcId="{AEEAB784-FF66-482C-8E3B-587566362105}" destId="{950E8DD8-66ED-48C4-9F1A-7382C1CD4F45}" srcOrd="0" destOrd="0" parTransId="{DCD45139-7870-481B-A4D9-C561B2CEC6C9}" sibTransId="{3A12962B-C0BC-4C87-88B2-68936722F30B}"/>
    <dgm:cxn modelId="{469F91F1-5807-4BDE-B957-4DE44F23D6FD}" type="presOf" srcId="{3A12962B-C0BC-4C87-88B2-68936722F30B}" destId="{5E6D50BC-C1C5-4080-813F-7E38B5530DC8}" srcOrd="0" destOrd="0" presId="urn:microsoft.com/office/officeart/2005/8/layout/process5"/>
    <dgm:cxn modelId="{C26DD9DD-BF2C-4BB7-AF8F-CF728EB90FC4}" type="presParOf" srcId="{F565682C-4BDC-426B-B4B1-3525D23FDB76}" destId="{330DE85F-D231-417C-A5A4-CFBD5508C13A}" srcOrd="0" destOrd="0" presId="urn:microsoft.com/office/officeart/2005/8/layout/process5"/>
    <dgm:cxn modelId="{9AE04833-461E-4688-8B4E-FAA83FF6D0D2}" type="presParOf" srcId="{F565682C-4BDC-426B-B4B1-3525D23FDB76}" destId="{5E6D50BC-C1C5-4080-813F-7E38B5530DC8}" srcOrd="1" destOrd="0" presId="urn:microsoft.com/office/officeart/2005/8/layout/process5"/>
    <dgm:cxn modelId="{703EB3A9-1ABE-4D0C-9F7A-D62478760395}" type="presParOf" srcId="{5E6D50BC-C1C5-4080-813F-7E38B5530DC8}" destId="{D8D9CACC-1678-4262-A7B9-1CA1557B1B32}" srcOrd="0" destOrd="0" presId="urn:microsoft.com/office/officeart/2005/8/layout/process5"/>
    <dgm:cxn modelId="{C660B9E2-6B1D-4EB1-B6E0-B7CD76337EEC}" type="presParOf" srcId="{F565682C-4BDC-426B-B4B1-3525D23FDB76}" destId="{D0196B6C-46B7-4500-B4E7-E00DC1BF13C7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0EC14C-77AB-467D-82ED-A47AC87D1B3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16C7723-A206-46CC-A4DC-FCDD548CC5DE}">
      <dgm:prSet/>
      <dgm:spPr/>
      <dgm:t>
        <a:bodyPr/>
        <a:lstStyle/>
        <a:p>
          <a:pPr>
            <a:defRPr b="1"/>
          </a:pPr>
          <a:r>
            <a:rPr lang="en-US" dirty="0"/>
            <a:t>For a comprehensive forecast of weather across the world, </a:t>
          </a:r>
          <a:r>
            <a:rPr lang="en-US" dirty="0" err="1"/>
            <a:t>ClimateWins</a:t>
          </a:r>
          <a:r>
            <a:rPr lang="en-US" dirty="0"/>
            <a:t> requires the collection of weather data across the globe.</a:t>
          </a:r>
        </a:p>
        <a:p>
          <a:pPr>
            <a:defRPr b="1"/>
          </a:pPr>
          <a:endParaRPr lang="en-US" dirty="0"/>
        </a:p>
      </dgm:t>
    </dgm:pt>
    <dgm:pt modelId="{90310A60-FA98-4CCC-8652-1967342CD7D2}" type="parTrans" cxnId="{16210316-8E61-41FF-A311-86CD2EB7F2ED}">
      <dgm:prSet/>
      <dgm:spPr/>
      <dgm:t>
        <a:bodyPr/>
        <a:lstStyle/>
        <a:p>
          <a:endParaRPr lang="en-US"/>
        </a:p>
      </dgm:t>
    </dgm:pt>
    <dgm:pt modelId="{790DF709-B182-4236-B264-91DAA302F1C8}" type="sibTrans" cxnId="{16210316-8E61-41FF-A311-86CD2EB7F2ED}">
      <dgm:prSet/>
      <dgm:spPr/>
      <dgm:t>
        <a:bodyPr/>
        <a:lstStyle/>
        <a:p>
          <a:endParaRPr lang="en-US"/>
        </a:p>
      </dgm:t>
    </dgm:pt>
    <dgm:pt modelId="{4CB941A3-60AE-4A56-BCC7-F0708833F8EB}">
      <dgm:prSet/>
      <dgm:spPr/>
      <dgm:t>
        <a:bodyPr/>
        <a:lstStyle/>
        <a:p>
          <a:pPr>
            <a:defRPr b="1"/>
          </a:pPr>
          <a:r>
            <a:rPr lang="en-US"/>
            <a:t>Satellite data can be optimized in weather forecasting using CNNs.</a:t>
          </a:r>
        </a:p>
      </dgm:t>
    </dgm:pt>
    <dgm:pt modelId="{1C923DF8-553F-44B0-BB2C-C19E0479E02D}" type="parTrans" cxnId="{4116D1B7-EEED-44CB-81B5-8AC4353F9489}">
      <dgm:prSet/>
      <dgm:spPr/>
      <dgm:t>
        <a:bodyPr/>
        <a:lstStyle/>
        <a:p>
          <a:endParaRPr lang="en-US"/>
        </a:p>
      </dgm:t>
    </dgm:pt>
    <dgm:pt modelId="{C70A2394-1EE3-4F2E-872F-BD701AAB5B81}" type="sibTrans" cxnId="{4116D1B7-EEED-44CB-81B5-8AC4353F9489}">
      <dgm:prSet/>
      <dgm:spPr/>
      <dgm:t>
        <a:bodyPr/>
        <a:lstStyle/>
        <a:p>
          <a:endParaRPr lang="en-US"/>
        </a:p>
      </dgm:t>
    </dgm:pt>
    <dgm:pt modelId="{9BBFAB98-7D32-45D1-AAB7-7EEA17C81CB4}">
      <dgm:prSet custT="1"/>
      <dgm:spPr/>
      <dgm:t>
        <a:bodyPr/>
        <a:lstStyle/>
        <a:p>
          <a:r>
            <a:rPr lang="en-US" sz="1400" baseline="0" dirty="0"/>
            <a:t>CNNs can achieve high accuracy levels</a:t>
          </a:r>
          <a:endParaRPr lang="en-US" sz="1400" dirty="0"/>
        </a:p>
      </dgm:t>
    </dgm:pt>
    <dgm:pt modelId="{A4255A0B-5B63-4800-82E0-152E306FA56C}" type="parTrans" cxnId="{CAC8252A-2CBC-4334-82CF-B649F44FFCA3}">
      <dgm:prSet/>
      <dgm:spPr/>
      <dgm:t>
        <a:bodyPr/>
        <a:lstStyle/>
        <a:p>
          <a:endParaRPr lang="en-US"/>
        </a:p>
      </dgm:t>
    </dgm:pt>
    <dgm:pt modelId="{08AE521B-8EEF-43EF-904D-59FECF755356}" type="sibTrans" cxnId="{CAC8252A-2CBC-4334-82CF-B649F44FFCA3}">
      <dgm:prSet/>
      <dgm:spPr/>
      <dgm:t>
        <a:bodyPr/>
        <a:lstStyle/>
        <a:p>
          <a:endParaRPr lang="en-US"/>
        </a:p>
      </dgm:t>
    </dgm:pt>
    <dgm:pt modelId="{CD305D96-6487-4931-AD2F-6913A667BEA5}">
      <dgm:prSet/>
      <dgm:spPr/>
      <dgm:t>
        <a:bodyPr/>
        <a:lstStyle/>
        <a:p>
          <a:pPr>
            <a:defRPr b="1"/>
          </a:pPr>
          <a:r>
            <a:rPr lang="en-US"/>
            <a:t>Develop GANs model for predicting future weather conditions and identification of safe places.</a:t>
          </a:r>
        </a:p>
      </dgm:t>
    </dgm:pt>
    <dgm:pt modelId="{89DD411D-BB21-445B-9ED2-445CFCDA1A46}" type="parTrans" cxnId="{1765DC71-A29B-4A72-BD18-031D11B879E5}">
      <dgm:prSet/>
      <dgm:spPr/>
      <dgm:t>
        <a:bodyPr/>
        <a:lstStyle/>
        <a:p>
          <a:endParaRPr lang="en-US"/>
        </a:p>
      </dgm:t>
    </dgm:pt>
    <dgm:pt modelId="{55DBFD78-BCF6-4D1A-A42D-18BEB3CA0CB1}" type="sibTrans" cxnId="{1765DC71-A29B-4A72-BD18-031D11B879E5}">
      <dgm:prSet/>
      <dgm:spPr/>
      <dgm:t>
        <a:bodyPr/>
        <a:lstStyle/>
        <a:p>
          <a:endParaRPr lang="en-US"/>
        </a:p>
      </dgm:t>
    </dgm:pt>
    <dgm:pt modelId="{0D39632D-355D-4FB7-9530-76BD6E53996E}" type="pres">
      <dgm:prSet presAssocID="{B60EC14C-77AB-467D-82ED-A47AC87D1B36}" presName="root" presStyleCnt="0">
        <dgm:presLayoutVars>
          <dgm:dir/>
          <dgm:resizeHandles val="exact"/>
        </dgm:presLayoutVars>
      </dgm:prSet>
      <dgm:spPr/>
    </dgm:pt>
    <dgm:pt modelId="{7518473A-837F-4602-826D-46D120D5023B}" type="pres">
      <dgm:prSet presAssocID="{316C7723-A206-46CC-A4DC-FCDD548CC5DE}" presName="compNode" presStyleCnt="0"/>
      <dgm:spPr/>
    </dgm:pt>
    <dgm:pt modelId="{B2A4D7CA-2A6C-46D3-9104-9C23C0634F57}" type="pres">
      <dgm:prSet presAssocID="{316C7723-A206-46CC-A4DC-FCDD548CC5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7DCA0E5F-0BAE-49F3-A42F-E6D4E2DFC38C}" type="pres">
      <dgm:prSet presAssocID="{316C7723-A206-46CC-A4DC-FCDD548CC5DE}" presName="iconSpace" presStyleCnt="0"/>
      <dgm:spPr/>
    </dgm:pt>
    <dgm:pt modelId="{DD4A888B-4F6D-438E-AFA8-FE858304C3D0}" type="pres">
      <dgm:prSet presAssocID="{316C7723-A206-46CC-A4DC-FCDD548CC5DE}" presName="parTx" presStyleLbl="revTx" presStyleIdx="0" presStyleCnt="6">
        <dgm:presLayoutVars>
          <dgm:chMax val="0"/>
          <dgm:chPref val="0"/>
        </dgm:presLayoutVars>
      </dgm:prSet>
      <dgm:spPr/>
    </dgm:pt>
    <dgm:pt modelId="{55201BC6-FC72-41F1-892C-4CC8CF48A0B8}" type="pres">
      <dgm:prSet presAssocID="{316C7723-A206-46CC-A4DC-FCDD548CC5DE}" presName="txSpace" presStyleCnt="0"/>
      <dgm:spPr/>
    </dgm:pt>
    <dgm:pt modelId="{B66CCA9C-C1AE-41F2-8005-A68C43612EEE}" type="pres">
      <dgm:prSet presAssocID="{316C7723-A206-46CC-A4DC-FCDD548CC5DE}" presName="desTx" presStyleLbl="revTx" presStyleIdx="1" presStyleCnt="6">
        <dgm:presLayoutVars/>
      </dgm:prSet>
      <dgm:spPr/>
    </dgm:pt>
    <dgm:pt modelId="{5E4B8F0B-3AC7-4148-911C-80869CE8F9C0}" type="pres">
      <dgm:prSet presAssocID="{790DF709-B182-4236-B264-91DAA302F1C8}" presName="sibTrans" presStyleCnt="0"/>
      <dgm:spPr/>
    </dgm:pt>
    <dgm:pt modelId="{6B80DC46-17A1-4B1D-8463-638B0E8C4425}" type="pres">
      <dgm:prSet presAssocID="{4CB941A3-60AE-4A56-BCC7-F0708833F8EB}" presName="compNode" presStyleCnt="0"/>
      <dgm:spPr/>
    </dgm:pt>
    <dgm:pt modelId="{E08B4217-F822-40F6-B6DF-B0A69F47FBC6}" type="pres">
      <dgm:prSet presAssocID="{4CB941A3-60AE-4A56-BCC7-F0708833F8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69DE261B-5DD1-4726-AA5B-B7EACE25F4CE}" type="pres">
      <dgm:prSet presAssocID="{4CB941A3-60AE-4A56-BCC7-F0708833F8EB}" presName="iconSpace" presStyleCnt="0"/>
      <dgm:spPr/>
    </dgm:pt>
    <dgm:pt modelId="{98173396-09A4-4838-8432-C9990300BC35}" type="pres">
      <dgm:prSet presAssocID="{4CB941A3-60AE-4A56-BCC7-F0708833F8EB}" presName="parTx" presStyleLbl="revTx" presStyleIdx="2" presStyleCnt="6">
        <dgm:presLayoutVars>
          <dgm:chMax val="0"/>
          <dgm:chPref val="0"/>
        </dgm:presLayoutVars>
      </dgm:prSet>
      <dgm:spPr/>
    </dgm:pt>
    <dgm:pt modelId="{BB5B4DB3-1961-4822-BA1B-C9838DF19B56}" type="pres">
      <dgm:prSet presAssocID="{4CB941A3-60AE-4A56-BCC7-F0708833F8EB}" presName="txSpace" presStyleCnt="0"/>
      <dgm:spPr/>
    </dgm:pt>
    <dgm:pt modelId="{8CF9F144-88E2-4F72-A833-AFDD3F50BFAB}" type="pres">
      <dgm:prSet presAssocID="{4CB941A3-60AE-4A56-BCC7-F0708833F8EB}" presName="desTx" presStyleLbl="revTx" presStyleIdx="3" presStyleCnt="6" custLinFactNeighborY="-96852">
        <dgm:presLayoutVars/>
      </dgm:prSet>
      <dgm:spPr/>
    </dgm:pt>
    <dgm:pt modelId="{B8F9F85F-CB35-43AD-A02F-CF74750D15F9}" type="pres">
      <dgm:prSet presAssocID="{C70A2394-1EE3-4F2E-872F-BD701AAB5B81}" presName="sibTrans" presStyleCnt="0"/>
      <dgm:spPr/>
    </dgm:pt>
    <dgm:pt modelId="{D9740A15-690A-4DCB-8B65-F6B9AAF55C65}" type="pres">
      <dgm:prSet presAssocID="{CD305D96-6487-4931-AD2F-6913A667BEA5}" presName="compNode" presStyleCnt="0"/>
      <dgm:spPr/>
    </dgm:pt>
    <dgm:pt modelId="{17F8DEBB-5EBE-478E-8861-7592817AF8D8}" type="pres">
      <dgm:prSet presAssocID="{CD305D96-6487-4931-AD2F-6913A667BE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74923C40-672C-48F5-A922-1E00C410A6A0}" type="pres">
      <dgm:prSet presAssocID="{CD305D96-6487-4931-AD2F-6913A667BEA5}" presName="iconSpace" presStyleCnt="0"/>
      <dgm:spPr/>
    </dgm:pt>
    <dgm:pt modelId="{13BB8ED0-5B88-4F88-98E2-B4846A2106EE}" type="pres">
      <dgm:prSet presAssocID="{CD305D96-6487-4931-AD2F-6913A667BEA5}" presName="parTx" presStyleLbl="revTx" presStyleIdx="4" presStyleCnt="6">
        <dgm:presLayoutVars>
          <dgm:chMax val="0"/>
          <dgm:chPref val="0"/>
        </dgm:presLayoutVars>
      </dgm:prSet>
      <dgm:spPr/>
    </dgm:pt>
    <dgm:pt modelId="{DB4DB200-0797-424B-BD82-C36B2D531D63}" type="pres">
      <dgm:prSet presAssocID="{CD305D96-6487-4931-AD2F-6913A667BEA5}" presName="txSpace" presStyleCnt="0"/>
      <dgm:spPr/>
    </dgm:pt>
    <dgm:pt modelId="{4BC9B3DC-BEC7-43C1-8497-DFA7E97BA7DE}" type="pres">
      <dgm:prSet presAssocID="{CD305D96-6487-4931-AD2F-6913A667BEA5}" presName="desTx" presStyleLbl="revTx" presStyleIdx="5" presStyleCnt="6">
        <dgm:presLayoutVars/>
      </dgm:prSet>
      <dgm:spPr/>
    </dgm:pt>
  </dgm:ptLst>
  <dgm:cxnLst>
    <dgm:cxn modelId="{16210316-8E61-41FF-A311-86CD2EB7F2ED}" srcId="{B60EC14C-77AB-467D-82ED-A47AC87D1B36}" destId="{316C7723-A206-46CC-A4DC-FCDD548CC5DE}" srcOrd="0" destOrd="0" parTransId="{90310A60-FA98-4CCC-8652-1967342CD7D2}" sibTransId="{790DF709-B182-4236-B264-91DAA302F1C8}"/>
    <dgm:cxn modelId="{85BE9129-1FEE-49BB-A4A4-9B610088C99E}" type="presOf" srcId="{4CB941A3-60AE-4A56-BCC7-F0708833F8EB}" destId="{98173396-09A4-4838-8432-C9990300BC35}" srcOrd="0" destOrd="0" presId="urn:microsoft.com/office/officeart/2018/2/layout/IconLabelDescriptionList"/>
    <dgm:cxn modelId="{CAC8252A-2CBC-4334-82CF-B649F44FFCA3}" srcId="{4CB941A3-60AE-4A56-BCC7-F0708833F8EB}" destId="{9BBFAB98-7D32-45D1-AAB7-7EEA17C81CB4}" srcOrd="0" destOrd="0" parTransId="{A4255A0B-5B63-4800-82E0-152E306FA56C}" sibTransId="{08AE521B-8EEF-43EF-904D-59FECF755356}"/>
    <dgm:cxn modelId="{1765DC71-A29B-4A72-BD18-031D11B879E5}" srcId="{B60EC14C-77AB-467D-82ED-A47AC87D1B36}" destId="{CD305D96-6487-4931-AD2F-6913A667BEA5}" srcOrd="2" destOrd="0" parTransId="{89DD411D-BB21-445B-9ED2-445CFCDA1A46}" sibTransId="{55DBFD78-BCF6-4D1A-A42D-18BEB3CA0CB1}"/>
    <dgm:cxn modelId="{BEF13357-AA50-4226-9830-C7C965AA64F2}" type="presOf" srcId="{B60EC14C-77AB-467D-82ED-A47AC87D1B36}" destId="{0D39632D-355D-4FB7-9530-76BD6E53996E}" srcOrd="0" destOrd="0" presId="urn:microsoft.com/office/officeart/2018/2/layout/IconLabelDescriptionList"/>
    <dgm:cxn modelId="{AEE3E588-C814-4B80-A456-1AB8A735826E}" type="presOf" srcId="{9BBFAB98-7D32-45D1-AAB7-7EEA17C81CB4}" destId="{8CF9F144-88E2-4F72-A833-AFDD3F50BFAB}" srcOrd="0" destOrd="0" presId="urn:microsoft.com/office/officeart/2018/2/layout/IconLabelDescriptionList"/>
    <dgm:cxn modelId="{C0D02C9F-BFDD-43EE-B45D-5EE5987D07D9}" type="presOf" srcId="{CD305D96-6487-4931-AD2F-6913A667BEA5}" destId="{13BB8ED0-5B88-4F88-98E2-B4846A2106EE}" srcOrd="0" destOrd="0" presId="urn:microsoft.com/office/officeart/2018/2/layout/IconLabelDescriptionList"/>
    <dgm:cxn modelId="{2812FEB3-AA3D-48B6-904E-BD8959523CA8}" type="presOf" srcId="{316C7723-A206-46CC-A4DC-FCDD548CC5DE}" destId="{DD4A888B-4F6D-438E-AFA8-FE858304C3D0}" srcOrd="0" destOrd="0" presId="urn:microsoft.com/office/officeart/2018/2/layout/IconLabelDescriptionList"/>
    <dgm:cxn modelId="{4116D1B7-EEED-44CB-81B5-8AC4353F9489}" srcId="{B60EC14C-77AB-467D-82ED-A47AC87D1B36}" destId="{4CB941A3-60AE-4A56-BCC7-F0708833F8EB}" srcOrd="1" destOrd="0" parTransId="{1C923DF8-553F-44B0-BB2C-C19E0479E02D}" sibTransId="{C70A2394-1EE3-4F2E-872F-BD701AAB5B81}"/>
    <dgm:cxn modelId="{7BB65411-8754-48BE-A8B3-EB43192D2D06}" type="presParOf" srcId="{0D39632D-355D-4FB7-9530-76BD6E53996E}" destId="{7518473A-837F-4602-826D-46D120D5023B}" srcOrd="0" destOrd="0" presId="urn:microsoft.com/office/officeart/2018/2/layout/IconLabelDescriptionList"/>
    <dgm:cxn modelId="{4057EFB7-28FF-4384-B162-3048E2091491}" type="presParOf" srcId="{7518473A-837F-4602-826D-46D120D5023B}" destId="{B2A4D7CA-2A6C-46D3-9104-9C23C0634F57}" srcOrd="0" destOrd="0" presId="urn:microsoft.com/office/officeart/2018/2/layout/IconLabelDescriptionList"/>
    <dgm:cxn modelId="{49A20786-BB32-4DF7-87BD-802E1BD1EE3D}" type="presParOf" srcId="{7518473A-837F-4602-826D-46D120D5023B}" destId="{7DCA0E5F-0BAE-49F3-A42F-E6D4E2DFC38C}" srcOrd="1" destOrd="0" presId="urn:microsoft.com/office/officeart/2018/2/layout/IconLabelDescriptionList"/>
    <dgm:cxn modelId="{D7A9B23B-BAF6-4DAC-AB64-4044549D3918}" type="presParOf" srcId="{7518473A-837F-4602-826D-46D120D5023B}" destId="{DD4A888B-4F6D-438E-AFA8-FE858304C3D0}" srcOrd="2" destOrd="0" presId="urn:microsoft.com/office/officeart/2018/2/layout/IconLabelDescriptionList"/>
    <dgm:cxn modelId="{6A86ED09-9575-456C-A491-36B312629061}" type="presParOf" srcId="{7518473A-837F-4602-826D-46D120D5023B}" destId="{55201BC6-FC72-41F1-892C-4CC8CF48A0B8}" srcOrd="3" destOrd="0" presId="urn:microsoft.com/office/officeart/2018/2/layout/IconLabelDescriptionList"/>
    <dgm:cxn modelId="{4C2812E5-0238-4A60-A69C-FBCA97AB2F2F}" type="presParOf" srcId="{7518473A-837F-4602-826D-46D120D5023B}" destId="{B66CCA9C-C1AE-41F2-8005-A68C43612EEE}" srcOrd="4" destOrd="0" presId="urn:microsoft.com/office/officeart/2018/2/layout/IconLabelDescriptionList"/>
    <dgm:cxn modelId="{C6CB94AF-314F-4B5E-B5C8-15403E3B2470}" type="presParOf" srcId="{0D39632D-355D-4FB7-9530-76BD6E53996E}" destId="{5E4B8F0B-3AC7-4148-911C-80869CE8F9C0}" srcOrd="1" destOrd="0" presId="urn:microsoft.com/office/officeart/2018/2/layout/IconLabelDescriptionList"/>
    <dgm:cxn modelId="{FB109F16-48B1-4A8F-A288-AB7CD65FD1A4}" type="presParOf" srcId="{0D39632D-355D-4FB7-9530-76BD6E53996E}" destId="{6B80DC46-17A1-4B1D-8463-638B0E8C4425}" srcOrd="2" destOrd="0" presId="urn:microsoft.com/office/officeart/2018/2/layout/IconLabelDescriptionList"/>
    <dgm:cxn modelId="{72DA7777-DD84-474B-AC85-3C6E1F69C3A8}" type="presParOf" srcId="{6B80DC46-17A1-4B1D-8463-638B0E8C4425}" destId="{E08B4217-F822-40F6-B6DF-B0A69F47FBC6}" srcOrd="0" destOrd="0" presId="urn:microsoft.com/office/officeart/2018/2/layout/IconLabelDescriptionList"/>
    <dgm:cxn modelId="{81867563-EE52-4EDB-8944-FD09FA947CF5}" type="presParOf" srcId="{6B80DC46-17A1-4B1D-8463-638B0E8C4425}" destId="{69DE261B-5DD1-4726-AA5B-B7EACE25F4CE}" srcOrd="1" destOrd="0" presId="urn:microsoft.com/office/officeart/2018/2/layout/IconLabelDescriptionList"/>
    <dgm:cxn modelId="{C85E557E-2A2D-43D6-8777-6D594EB876EE}" type="presParOf" srcId="{6B80DC46-17A1-4B1D-8463-638B0E8C4425}" destId="{98173396-09A4-4838-8432-C9990300BC35}" srcOrd="2" destOrd="0" presId="urn:microsoft.com/office/officeart/2018/2/layout/IconLabelDescriptionList"/>
    <dgm:cxn modelId="{D709C5B1-A695-412E-9EBB-E8505326BA9C}" type="presParOf" srcId="{6B80DC46-17A1-4B1D-8463-638B0E8C4425}" destId="{BB5B4DB3-1961-4822-BA1B-C9838DF19B56}" srcOrd="3" destOrd="0" presId="urn:microsoft.com/office/officeart/2018/2/layout/IconLabelDescriptionList"/>
    <dgm:cxn modelId="{F53827BF-646E-47AD-8FD6-085497F034D7}" type="presParOf" srcId="{6B80DC46-17A1-4B1D-8463-638B0E8C4425}" destId="{8CF9F144-88E2-4F72-A833-AFDD3F50BFAB}" srcOrd="4" destOrd="0" presId="urn:microsoft.com/office/officeart/2018/2/layout/IconLabelDescriptionList"/>
    <dgm:cxn modelId="{DDE18CA0-A33C-4FAB-8331-8C687A83F41C}" type="presParOf" srcId="{0D39632D-355D-4FB7-9530-76BD6E53996E}" destId="{B8F9F85F-CB35-43AD-A02F-CF74750D15F9}" srcOrd="3" destOrd="0" presId="urn:microsoft.com/office/officeart/2018/2/layout/IconLabelDescriptionList"/>
    <dgm:cxn modelId="{D450C051-F72B-44A4-B108-7FD5D5B30303}" type="presParOf" srcId="{0D39632D-355D-4FB7-9530-76BD6E53996E}" destId="{D9740A15-690A-4DCB-8B65-F6B9AAF55C65}" srcOrd="4" destOrd="0" presId="urn:microsoft.com/office/officeart/2018/2/layout/IconLabelDescriptionList"/>
    <dgm:cxn modelId="{41ECFB79-DA08-4FCC-961F-9466823B4DF4}" type="presParOf" srcId="{D9740A15-690A-4DCB-8B65-F6B9AAF55C65}" destId="{17F8DEBB-5EBE-478E-8861-7592817AF8D8}" srcOrd="0" destOrd="0" presId="urn:microsoft.com/office/officeart/2018/2/layout/IconLabelDescriptionList"/>
    <dgm:cxn modelId="{7A137C08-D15E-4A74-8C7C-94C14776F476}" type="presParOf" srcId="{D9740A15-690A-4DCB-8B65-F6B9AAF55C65}" destId="{74923C40-672C-48F5-A922-1E00C410A6A0}" srcOrd="1" destOrd="0" presId="urn:microsoft.com/office/officeart/2018/2/layout/IconLabelDescriptionList"/>
    <dgm:cxn modelId="{626DA3E2-D323-4E77-B25B-9FBF05FB0D70}" type="presParOf" srcId="{D9740A15-690A-4DCB-8B65-F6B9AAF55C65}" destId="{13BB8ED0-5B88-4F88-98E2-B4846A2106EE}" srcOrd="2" destOrd="0" presId="urn:microsoft.com/office/officeart/2018/2/layout/IconLabelDescriptionList"/>
    <dgm:cxn modelId="{49A2A56D-07DC-421A-AE3B-11C64E54DABB}" type="presParOf" srcId="{D9740A15-690A-4DCB-8B65-F6B9AAF55C65}" destId="{DB4DB200-0797-424B-BD82-C36B2D531D63}" srcOrd="3" destOrd="0" presId="urn:microsoft.com/office/officeart/2018/2/layout/IconLabelDescriptionList"/>
    <dgm:cxn modelId="{7E780568-76D4-48A9-AF3C-83EE33931958}" type="presParOf" srcId="{D9740A15-690A-4DCB-8B65-F6B9AAF55C65}" destId="{4BC9B3DC-BEC7-43C1-8497-DFA7E97BA7D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12D83-EE96-4887-9BBE-3358B4DEC446}">
      <dsp:nvSpPr>
        <dsp:cNvPr id="0" name=""/>
        <dsp:cNvSpPr/>
      </dsp:nvSpPr>
      <dsp:spPr>
        <a:xfrm>
          <a:off x="0" y="93475"/>
          <a:ext cx="6085090" cy="10086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ClimateWins is a small European nonprofit organization interested in mitigatin</a:t>
          </a:r>
          <a:r>
            <a:rPr lang="en-US" sz="1900" kern="1200"/>
            <a:t>g climate change-related disasters.</a:t>
          </a:r>
        </a:p>
      </dsp:txBody>
      <dsp:txXfrm>
        <a:off x="49240" y="142715"/>
        <a:ext cx="5986610" cy="910206"/>
      </dsp:txXfrm>
    </dsp:sp>
    <dsp:sp modelId="{878A59E6-34CB-4880-B839-2023682BC48C}">
      <dsp:nvSpPr>
        <dsp:cNvPr id="0" name=""/>
        <dsp:cNvSpPr/>
      </dsp:nvSpPr>
      <dsp:spPr>
        <a:xfrm>
          <a:off x="0" y="1156881"/>
          <a:ext cx="6085090" cy="10086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ClimateWins is interested in using machine learning to help predict the consequences of climate change around Europe and, potentially, the world.</a:t>
          </a:r>
          <a:endParaRPr lang="en-US" sz="1900" kern="1200"/>
        </a:p>
      </dsp:txBody>
      <dsp:txXfrm>
        <a:off x="49240" y="1206121"/>
        <a:ext cx="5986610" cy="910206"/>
      </dsp:txXfrm>
    </dsp:sp>
    <dsp:sp modelId="{38DE9CD3-B88F-4A51-9F82-DDDBF91C5C9D}">
      <dsp:nvSpPr>
        <dsp:cNvPr id="0" name=""/>
        <dsp:cNvSpPr/>
      </dsp:nvSpPr>
      <dsp:spPr>
        <a:xfrm>
          <a:off x="0" y="2220288"/>
          <a:ext cx="6085090" cy="10086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project seeks to:</a:t>
          </a:r>
        </a:p>
      </dsp:txBody>
      <dsp:txXfrm>
        <a:off x="49240" y="2269528"/>
        <a:ext cx="5986610" cy="910206"/>
      </dsp:txXfrm>
    </dsp:sp>
    <dsp:sp modelId="{70999174-BBA9-4AFF-B3A1-80B8DC3255D3}">
      <dsp:nvSpPr>
        <dsp:cNvPr id="0" name=""/>
        <dsp:cNvSpPr/>
      </dsp:nvSpPr>
      <dsp:spPr>
        <a:xfrm>
          <a:off x="0" y="3228974"/>
          <a:ext cx="6085090" cy="1376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20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Identify weather patterns outside the regional norm in Europe.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Determine if unusual weather patterns are increasing.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Generate possibilities for future weather conditions over the next 25 to 50 years based on current trends.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Determine the safest places for people to live in Europe over the next 25 to 50 years.</a:t>
          </a:r>
          <a:endParaRPr lang="en-US" sz="1500" kern="1200"/>
        </a:p>
      </dsp:txBody>
      <dsp:txXfrm>
        <a:off x="0" y="3228974"/>
        <a:ext cx="6085090" cy="1376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D54A8-B085-458C-B479-D3B5B11D32C4}">
      <dsp:nvSpPr>
        <dsp:cNvPr id="0" name=""/>
        <dsp:cNvSpPr/>
      </dsp:nvSpPr>
      <dsp:spPr>
        <a:xfrm>
          <a:off x="2113" y="0"/>
          <a:ext cx="4324704" cy="646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higher the model accuracy, (98.62%) the better the weather prediction power. </a:t>
          </a:r>
        </a:p>
      </dsp:txBody>
      <dsp:txXfrm>
        <a:off x="21043" y="18930"/>
        <a:ext cx="4286844" cy="608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A45E2-3C94-4AEF-A11E-A176871FB76D}">
      <dsp:nvSpPr>
        <dsp:cNvPr id="0" name=""/>
        <dsp:cNvSpPr/>
      </dsp:nvSpPr>
      <dsp:spPr>
        <a:xfrm>
          <a:off x="2754" y="139270"/>
          <a:ext cx="541160" cy="541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5336F-20A9-464A-BBA1-B0569609690F}">
      <dsp:nvSpPr>
        <dsp:cNvPr id="0" name=""/>
        <dsp:cNvSpPr/>
      </dsp:nvSpPr>
      <dsp:spPr>
        <a:xfrm>
          <a:off x="2754" y="852263"/>
          <a:ext cx="1546171" cy="144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Random Forests – rely on the interaction of multiple weather features to predict weather outcomes. </a:t>
          </a:r>
          <a:endParaRPr lang="en-US" sz="1400" kern="1200" dirty="0"/>
        </a:p>
      </dsp:txBody>
      <dsp:txXfrm>
        <a:off x="2754" y="852263"/>
        <a:ext cx="1546171" cy="1449536"/>
      </dsp:txXfrm>
    </dsp:sp>
    <dsp:sp modelId="{7FAB3EC6-0913-4FA0-BE02-924C07DECF6C}">
      <dsp:nvSpPr>
        <dsp:cNvPr id="0" name=""/>
        <dsp:cNvSpPr/>
      </dsp:nvSpPr>
      <dsp:spPr>
        <a:xfrm>
          <a:off x="2754" y="2381722"/>
          <a:ext cx="1546171" cy="1753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31406-5F23-4297-9C3F-5A2C6CF6FC84}">
      <dsp:nvSpPr>
        <dsp:cNvPr id="0" name=""/>
        <dsp:cNvSpPr/>
      </dsp:nvSpPr>
      <dsp:spPr>
        <a:xfrm>
          <a:off x="1819506" y="139270"/>
          <a:ext cx="541160" cy="541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6FC4B-3CD9-4802-AE0E-C9738EB05067}">
      <dsp:nvSpPr>
        <dsp:cNvPr id="0" name=""/>
        <dsp:cNvSpPr/>
      </dsp:nvSpPr>
      <dsp:spPr>
        <a:xfrm>
          <a:off x="1819506" y="852263"/>
          <a:ext cx="1546171" cy="144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The most important weather features (temp, rains, etc) for each station are identified.</a:t>
          </a:r>
          <a:endParaRPr lang="en-US" sz="1400" kern="1200" dirty="0"/>
        </a:p>
      </dsp:txBody>
      <dsp:txXfrm>
        <a:off x="1819506" y="852263"/>
        <a:ext cx="1546171" cy="1449536"/>
      </dsp:txXfrm>
    </dsp:sp>
    <dsp:sp modelId="{08A81E4B-A245-48E8-8C71-D9B183D6B0D8}">
      <dsp:nvSpPr>
        <dsp:cNvPr id="0" name=""/>
        <dsp:cNvSpPr/>
      </dsp:nvSpPr>
      <dsp:spPr>
        <a:xfrm>
          <a:off x="1819506" y="2381722"/>
          <a:ext cx="1546171" cy="1753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3C22B-49C9-4742-A9E2-05C0B9E29777}">
      <dsp:nvSpPr>
        <dsp:cNvPr id="0" name=""/>
        <dsp:cNvSpPr/>
      </dsp:nvSpPr>
      <dsp:spPr>
        <a:xfrm>
          <a:off x="3636258" y="139270"/>
          <a:ext cx="541160" cy="541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0F25B-A4D8-45A4-8880-63E5BF7E5845}">
      <dsp:nvSpPr>
        <dsp:cNvPr id="0" name=""/>
        <dsp:cNvSpPr/>
      </dsp:nvSpPr>
      <dsp:spPr>
        <a:xfrm>
          <a:off x="3636258" y="852263"/>
          <a:ext cx="1546171" cy="144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Runs several decision trees and combine the predictions to get an averaged-out weather condition.</a:t>
          </a:r>
        </a:p>
      </dsp:txBody>
      <dsp:txXfrm>
        <a:off x="3636258" y="852263"/>
        <a:ext cx="1546171" cy="1449536"/>
      </dsp:txXfrm>
    </dsp:sp>
    <dsp:sp modelId="{399DB34F-5F50-4636-8973-554356C837AB}">
      <dsp:nvSpPr>
        <dsp:cNvPr id="0" name=""/>
        <dsp:cNvSpPr/>
      </dsp:nvSpPr>
      <dsp:spPr>
        <a:xfrm>
          <a:off x="3636258" y="2381722"/>
          <a:ext cx="1546171" cy="1753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56179-FD08-4D31-8205-7E74417E5B75}">
      <dsp:nvSpPr>
        <dsp:cNvPr id="0" name=""/>
        <dsp:cNvSpPr/>
      </dsp:nvSpPr>
      <dsp:spPr>
        <a:xfrm>
          <a:off x="5453009" y="139270"/>
          <a:ext cx="541160" cy="541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52538-412E-4A07-BD26-8AE60288E456}">
      <dsp:nvSpPr>
        <dsp:cNvPr id="0" name=""/>
        <dsp:cNvSpPr/>
      </dsp:nvSpPr>
      <dsp:spPr>
        <a:xfrm>
          <a:off x="5453009" y="852263"/>
          <a:ext cx="1546171" cy="144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The optimized random forest for all weather stations from 2010 to 2019 shows that:</a:t>
          </a:r>
        </a:p>
      </dsp:txBody>
      <dsp:txXfrm>
        <a:off x="5453009" y="852263"/>
        <a:ext cx="1546171" cy="1449536"/>
      </dsp:txXfrm>
    </dsp:sp>
    <dsp:sp modelId="{5F63E919-8987-4CC4-9BD0-60491C9EB9BD}">
      <dsp:nvSpPr>
        <dsp:cNvPr id="0" name=""/>
        <dsp:cNvSpPr/>
      </dsp:nvSpPr>
      <dsp:spPr>
        <a:xfrm>
          <a:off x="5453009" y="2381722"/>
          <a:ext cx="1546171" cy="1753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accuracy of the optimized model is 66%.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important weather stations are Dusseldorf, Oslo and Basel.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most important weather elements for top three stations are: temperature, precipitation, and average temperature. </a:t>
          </a:r>
        </a:p>
      </dsp:txBody>
      <dsp:txXfrm>
        <a:off x="5453009" y="2381722"/>
        <a:ext cx="1546171" cy="17536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DE85F-D231-417C-A5A4-CFBD5508C13A}">
      <dsp:nvSpPr>
        <dsp:cNvPr id="0" name=""/>
        <dsp:cNvSpPr/>
      </dsp:nvSpPr>
      <dsp:spPr>
        <a:xfrm>
          <a:off x="3142059" y="178"/>
          <a:ext cx="2461617" cy="1476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Deep learning model with RNNs can predict weather through sequential prediction.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i="0" kern="1200" baseline="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Can use time series weather data to predict future weather conditions. </a:t>
          </a:r>
          <a:endParaRPr lang="en-US" sz="1200" kern="1200" dirty="0"/>
        </a:p>
      </dsp:txBody>
      <dsp:txXfrm>
        <a:off x="3185318" y="43437"/>
        <a:ext cx="2375099" cy="1390452"/>
      </dsp:txXfrm>
    </dsp:sp>
    <dsp:sp modelId="{5E6D50BC-C1C5-4080-813F-7E38B5530DC8}">
      <dsp:nvSpPr>
        <dsp:cNvPr id="0" name=""/>
        <dsp:cNvSpPr/>
      </dsp:nvSpPr>
      <dsp:spPr>
        <a:xfrm>
          <a:off x="5820298" y="433423"/>
          <a:ext cx="521862" cy="610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820298" y="555519"/>
        <a:ext cx="365303" cy="366289"/>
      </dsp:txXfrm>
    </dsp:sp>
    <dsp:sp modelId="{D0196B6C-46B7-4500-B4E7-E00DC1BF13C7}">
      <dsp:nvSpPr>
        <dsp:cNvPr id="0" name=""/>
        <dsp:cNvSpPr/>
      </dsp:nvSpPr>
      <dsp:spPr>
        <a:xfrm>
          <a:off x="6588323" y="178"/>
          <a:ext cx="2461617" cy="1476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Prior optimization, RNN model shows 62% accuracy.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confusion matrix  misses one weather station out of the 15!</a:t>
          </a:r>
        </a:p>
      </dsp:txBody>
      <dsp:txXfrm>
        <a:off x="6631582" y="43437"/>
        <a:ext cx="2375099" cy="139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4D7CA-2A6C-46D3-9104-9C23C0634F57}">
      <dsp:nvSpPr>
        <dsp:cNvPr id="0" name=""/>
        <dsp:cNvSpPr/>
      </dsp:nvSpPr>
      <dsp:spPr>
        <a:xfrm>
          <a:off x="4097" y="155806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A888B-4F6D-438E-AFA8-FE858304C3D0}">
      <dsp:nvSpPr>
        <dsp:cNvPr id="0" name=""/>
        <dsp:cNvSpPr/>
      </dsp:nvSpPr>
      <dsp:spPr>
        <a:xfrm>
          <a:off x="4097" y="1293327"/>
          <a:ext cx="2864531" cy="119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For a comprehensive forecast of weather across the world, </a:t>
          </a:r>
          <a:r>
            <a:rPr lang="en-US" sz="1400" kern="1200" dirty="0" err="1"/>
            <a:t>ClimateWins</a:t>
          </a:r>
          <a:r>
            <a:rPr lang="en-US" sz="1400" kern="1200" dirty="0"/>
            <a:t> requires the collection of weather data across the globe.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kern="1200" dirty="0"/>
        </a:p>
      </dsp:txBody>
      <dsp:txXfrm>
        <a:off x="4097" y="1293327"/>
        <a:ext cx="2864531" cy="1193484"/>
      </dsp:txXfrm>
    </dsp:sp>
    <dsp:sp modelId="{B66CCA9C-C1AE-41F2-8005-A68C43612EEE}">
      <dsp:nvSpPr>
        <dsp:cNvPr id="0" name=""/>
        <dsp:cNvSpPr/>
      </dsp:nvSpPr>
      <dsp:spPr>
        <a:xfrm>
          <a:off x="4097" y="2549572"/>
          <a:ext cx="2864531" cy="744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B4217-F822-40F6-B6DF-B0A69F47FBC6}">
      <dsp:nvSpPr>
        <dsp:cNvPr id="0" name=""/>
        <dsp:cNvSpPr/>
      </dsp:nvSpPr>
      <dsp:spPr>
        <a:xfrm>
          <a:off x="3369921" y="155806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73396-09A4-4838-8432-C9990300BC35}">
      <dsp:nvSpPr>
        <dsp:cNvPr id="0" name=""/>
        <dsp:cNvSpPr/>
      </dsp:nvSpPr>
      <dsp:spPr>
        <a:xfrm>
          <a:off x="3369921" y="1293327"/>
          <a:ext cx="2864531" cy="119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Satellite data can be optimized in weather forecasting using CNNs.</a:t>
          </a:r>
        </a:p>
      </dsp:txBody>
      <dsp:txXfrm>
        <a:off x="3369921" y="1293327"/>
        <a:ext cx="2864531" cy="1193484"/>
      </dsp:txXfrm>
    </dsp:sp>
    <dsp:sp modelId="{8CF9F144-88E2-4F72-A833-AFDD3F50BFAB}">
      <dsp:nvSpPr>
        <dsp:cNvPr id="0" name=""/>
        <dsp:cNvSpPr/>
      </dsp:nvSpPr>
      <dsp:spPr>
        <a:xfrm>
          <a:off x="3369921" y="1828742"/>
          <a:ext cx="2864531" cy="744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CNNs can achieve high accuracy levels</a:t>
          </a:r>
          <a:endParaRPr lang="en-US" sz="1400" kern="1200" dirty="0"/>
        </a:p>
      </dsp:txBody>
      <dsp:txXfrm>
        <a:off x="3369921" y="1828742"/>
        <a:ext cx="2864531" cy="744259"/>
      </dsp:txXfrm>
    </dsp:sp>
    <dsp:sp modelId="{17F8DEBB-5EBE-478E-8861-7592817AF8D8}">
      <dsp:nvSpPr>
        <dsp:cNvPr id="0" name=""/>
        <dsp:cNvSpPr/>
      </dsp:nvSpPr>
      <dsp:spPr>
        <a:xfrm>
          <a:off x="6735746" y="155806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B8ED0-5B88-4F88-98E2-B4846A2106EE}">
      <dsp:nvSpPr>
        <dsp:cNvPr id="0" name=""/>
        <dsp:cNvSpPr/>
      </dsp:nvSpPr>
      <dsp:spPr>
        <a:xfrm>
          <a:off x="6735746" y="1293327"/>
          <a:ext cx="2864531" cy="119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Develop GANs model for predicting future weather conditions and identification of safe places.</a:t>
          </a:r>
        </a:p>
      </dsp:txBody>
      <dsp:txXfrm>
        <a:off x="6735746" y="1293327"/>
        <a:ext cx="2864531" cy="1193484"/>
      </dsp:txXfrm>
    </dsp:sp>
    <dsp:sp modelId="{4BC9B3DC-BEC7-43C1-8497-DFA7E97BA7DE}">
      <dsp:nvSpPr>
        <dsp:cNvPr id="0" name=""/>
        <dsp:cNvSpPr/>
      </dsp:nvSpPr>
      <dsp:spPr>
        <a:xfrm>
          <a:off x="6735746" y="2549572"/>
          <a:ext cx="2864531" cy="744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F267D-C956-434F-9B08-6AF0E1A1181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712FA-CFE9-4691-A6DF-59C84CF8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712FA-CFE9-4691-A6DF-59C84CF83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3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nncntb9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8.emf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9.emf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0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.xml"/><Relationship Id="rId5" Type="http://schemas.openxmlformats.org/officeDocument/2006/relationships/image" Target="../media/image12.emf"/><Relationship Id="rId10" Type="http://schemas.microsoft.com/office/2007/relationships/diagramDrawing" Target="../diagrams/drawing3.xml"/><Relationship Id="rId4" Type="http://schemas.openxmlformats.org/officeDocument/2006/relationships/image" Target="../media/image11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C970E6-4A2F-939B-EE7C-D9D60C7FDA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91" r="44900" b="1"/>
          <a:stretch/>
        </p:blipFill>
        <p:spPr>
          <a:xfrm>
            <a:off x="2" y="10"/>
            <a:ext cx="6094409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D58BF6-42B2-E539-8032-FDA33715BC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862" r="11154"/>
          <a:stretch/>
        </p:blipFill>
        <p:spPr>
          <a:xfrm>
            <a:off x="6096051" y="10"/>
            <a:ext cx="609440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570D0D-2ED8-4624-A12F-F4938E994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65702"/>
            <a:ext cx="12192001" cy="2291435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26694-279D-515F-F8AB-F3BC9A906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027" y="4727606"/>
            <a:ext cx="9608678" cy="744349"/>
          </a:xfrm>
        </p:spPr>
        <p:txBody>
          <a:bodyPr anchor="b">
            <a:normAutofit/>
          </a:bodyPr>
          <a:lstStyle/>
          <a:p>
            <a:pPr algn="ctr"/>
            <a:r>
              <a:rPr lang="en-US" sz="2400" b="0" i="0">
                <a:solidFill>
                  <a:srgbClr val="FFFFFE"/>
                </a:solidFill>
                <a:effectLst/>
                <a:latin typeface="TradeGothicNextW01-Ligh 693250"/>
              </a:rPr>
              <a:t>a new strategy for ClimateWins</a:t>
            </a:r>
            <a:r>
              <a:rPr lang="en-US" sz="2400">
                <a:solidFill>
                  <a:srgbClr val="FFFFFE"/>
                </a:solidFill>
                <a:latin typeface="TradeGothicNextW01-Ligh 693250"/>
              </a:rPr>
              <a:t>: </a:t>
            </a:r>
            <a:r>
              <a:rPr lang="en-US" sz="2400" b="0" i="0">
                <a:solidFill>
                  <a:srgbClr val="FFFFFE"/>
                </a:solidFill>
                <a:effectLst/>
                <a:latin typeface="TradeGothicNextW01-Ligh 693250"/>
              </a:rPr>
              <a:t>predicting weather variations using machine learning</a:t>
            </a:r>
            <a:endParaRPr lang="en-US" sz="2400">
              <a:solidFill>
                <a:srgbClr val="FFFFFE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34CDC0-507B-44FE-BE7F-C72504ADE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88902" y="5660918"/>
            <a:ext cx="9609106" cy="0"/>
          </a:xfrm>
          <a:prstGeom prst="line">
            <a:avLst/>
          </a:prstGeom>
          <a:ln w="31750">
            <a:solidFill>
              <a:srgbClr val="1CA7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5CB6CA2-0CAC-A9C8-8D4E-166ADD1D9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902" y="5660918"/>
            <a:ext cx="9609107" cy="906251"/>
          </a:xfrm>
        </p:spPr>
        <p:txBody>
          <a:bodyPr>
            <a:normAutofit fontScale="32500" lnSpcReduction="20000"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rgbClr val="FFFFFE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3700" dirty="0">
                <a:solidFill>
                  <a:srgbClr val="FFFFFE"/>
                </a:solidFill>
              </a:rPr>
              <a:t>Innocent Bayai</a:t>
            </a:r>
          </a:p>
          <a:p>
            <a:pPr marL="228600" indent="-228600" algn="ctr">
              <a:lnSpc>
                <a:spcPct val="110000"/>
              </a:lnSpc>
              <a:buAutoNum type="arabicPlain" startAt="16"/>
            </a:pPr>
            <a:r>
              <a:rPr lang="en-US" sz="3700" dirty="0">
                <a:solidFill>
                  <a:srgbClr val="FFFFFE"/>
                </a:solidFill>
              </a:rPr>
              <a:t>December 2024</a:t>
            </a:r>
          </a:p>
        </p:txBody>
      </p:sp>
    </p:spTree>
    <p:extLst>
      <p:ext uri="{BB962C8B-B14F-4D97-AF65-F5344CB8AC3E}">
        <p14:creationId xmlns:p14="http://schemas.microsoft.com/office/powerpoint/2010/main" val="3462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3747C-ED1E-24D7-1E60-D40307895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48" y="1538264"/>
            <a:ext cx="5761020" cy="3845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0A04D6-CBEF-A565-DC00-2B0E635CD25F}"/>
              </a:ext>
            </a:extLst>
          </p:cNvPr>
          <p:cNvSpPr txBox="1"/>
          <p:nvPr/>
        </p:nvSpPr>
        <p:spPr>
          <a:xfrm>
            <a:off x="7554138" y="2273608"/>
            <a:ext cx="3159432" cy="3940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hlinkClick r:id="rId4"/>
              </a:rPr>
              <a:t>nncntb9@gmail.com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23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C950E-B3F1-FDBF-3206-B48D72F68D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l="38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F5F5E-3C1F-B483-AFBB-7E0EAF92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b="1"/>
              <a:t>Overview &amp; objectives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1F7C048-050F-9606-160F-EFA1D1935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963559"/>
              </p:ext>
            </p:extLst>
          </p:nvPr>
        </p:nvGraphicFramePr>
        <p:xfrm>
          <a:off x="4976636" y="1193800"/>
          <a:ext cx="6085091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4502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F9943-6CCF-9DB0-5874-80EA604E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200" b="1" dirty="0"/>
              <a:t>Thought experiments &amp; Machine learning approaches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07C3-BAA9-9653-8DE1-6734D0CE4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7427626" cy="484226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 thought experiments vs the machine learning options adopted are as follows: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800" dirty="0"/>
              <a:t>Identification and classification of unusual weather conditions that are likely to affect the safety of people.</a:t>
            </a:r>
          </a:p>
          <a:p>
            <a:pPr marL="857250" lvl="1" indent="-400050">
              <a:lnSpc>
                <a:spcPct val="110000"/>
              </a:lnSpc>
              <a:buFont typeface="+mj-lt"/>
              <a:buAutoNum type="romanLcPeriod"/>
            </a:pPr>
            <a:r>
              <a:rPr lang="en-US" sz="1600" b="0" i="0" u="none" strike="noStrike" baseline="0" dirty="0"/>
              <a:t>Convolutional Neural Networks (CNNs)</a:t>
            </a:r>
          </a:p>
          <a:p>
            <a:pPr marL="857250" lvl="1" indent="-400050">
              <a:lnSpc>
                <a:spcPct val="110000"/>
              </a:lnSpc>
              <a:buFont typeface="+mj-lt"/>
              <a:buAutoNum type="romanLcPeriod"/>
            </a:pPr>
            <a:r>
              <a:rPr lang="en-US" sz="1600" dirty="0"/>
              <a:t>Recurrent Neural Networks (</a:t>
            </a:r>
            <a:r>
              <a:rPr lang="en-US" sz="1600" b="0" i="0" u="none" strike="noStrike" baseline="0" dirty="0"/>
              <a:t>RNNs)</a:t>
            </a:r>
          </a:p>
          <a:p>
            <a:pPr marL="857250" lvl="1" indent="-400050">
              <a:lnSpc>
                <a:spcPct val="110000"/>
              </a:lnSpc>
              <a:buFont typeface="+mj-lt"/>
              <a:buAutoNum type="romanLcPeriod"/>
            </a:pPr>
            <a:r>
              <a:rPr lang="en-US" sz="1600" dirty="0"/>
              <a:t>Random Forests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800" dirty="0"/>
              <a:t>Project future weather conditions in Europea. </a:t>
            </a:r>
          </a:p>
          <a:p>
            <a:pPr lvl="1">
              <a:lnSpc>
                <a:spcPct val="110000"/>
              </a:lnSpc>
            </a:pPr>
            <a:r>
              <a:rPr lang="en-US" sz="1600" b="0" i="0" u="none" strike="noStrike" baseline="0" dirty="0"/>
              <a:t>Generative Adversarial Networks (GANs)</a:t>
            </a:r>
            <a:endParaRPr lang="en-US" sz="1600" dirty="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800" dirty="0"/>
              <a:t>Identify safe places/towns/weather stations in the face of extreme effects of climate change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Based on GANs results on projected weather conditions, safe places/towns/weather stations can be identified.</a:t>
            </a:r>
          </a:p>
          <a:p>
            <a:pPr marL="457200" indent="-457200">
              <a:lnSpc>
                <a:spcPct val="110000"/>
              </a:lnSpc>
              <a:buAutoNum type="arabicPeriod" startAt="2"/>
            </a:pPr>
            <a:endParaRPr lang="en-US" sz="1000" dirty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>
              <a:lnSpc>
                <a:spcPct val="110000"/>
              </a:lnSpc>
            </a:pP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3F2378-5D56-4466-475C-7EFE3599C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815" y="4063411"/>
            <a:ext cx="3552825" cy="257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F5DF3D-378C-AA89-9DB4-F9AF768E6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815" y="222838"/>
            <a:ext cx="3584543" cy="286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5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AC3CE-DC30-DCE0-1E7A-2FD040109762}"/>
              </a:ext>
            </a:extLst>
          </p:cNvPr>
          <p:cNvSpPr txBox="1"/>
          <p:nvPr/>
        </p:nvSpPr>
        <p:spPr>
          <a:xfrm>
            <a:off x="0" y="940526"/>
            <a:ext cx="12192000" cy="98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/>
              <a:t>CNNs can read and classify spatial hierarchical patterns in weather data either from satellite images or high dimensional numerical data.</a:t>
            </a:r>
            <a:endParaRPr lang="en-US" sz="1800" b="0" i="0" u="none" strike="noStrike" baseline="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accuracy of the optimized CNNs model is 98.62% - indicating a close to accurate prediction of weather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B666F-69F2-5D99-FDEE-5106ED793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5860"/>
            <a:ext cx="3541853" cy="2817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8417A-430F-4B28-6810-2EE1D4CCB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333" y="1925860"/>
            <a:ext cx="4328932" cy="2846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519D01-C39E-5CBD-8EC8-A8CDA0FF1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65" y="1925860"/>
            <a:ext cx="4190035" cy="2875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498BAB-04A0-92AA-D438-26C405017063}"/>
              </a:ext>
            </a:extLst>
          </p:cNvPr>
          <p:cNvSpPr txBox="1"/>
          <p:nvPr/>
        </p:nvSpPr>
        <p:spPr>
          <a:xfrm>
            <a:off x="100700" y="4942114"/>
            <a:ext cx="3441153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confusion matrix shows that most predictions are correct.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30D47B8-BD0E-FB23-11BB-4E58515AD13F}"/>
              </a:ext>
            </a:extLst>
          </p:cNvPr>
          <p:cNvGraphicFramePr/>
          <p:nvPr/>
        </p:nvGraphicFramePr>
        <p:xfrm>
          <a:off x="3572333" y="4942114"/>
          <a:ext cx="432893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F282256-B527-15E1-588D-58B6C3AA7C9B}"/>
              </a:ext>
            </a:extLst>
          </p:cNvPr>
          <p:cNvSpPr txBox="1"/>
          <p:nvPr/>
        </p:nvSpPr>
        <p:spPr>
          <a:xfrm>
            <a:off x="7931745" y="4942114"/>
            <a:ext cx="415955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lower the model loss, the more accurate the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3A142-C0EE-4D20-D8D6-065A63CEBB8B}"/>
              </a:ext>
            </a:extLst>
          </p:cNvPr>
          <p:cNvSpPr txBox="1"/>
          <p:nvPr/>
        </p:nvSpPr>
        <p:spPr>
          <a:xfrm>
            <a:off x="0" y="270982"/>
            <a:ext cx="120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Convolutional Neural Networks (CNN) </a:t>
            </a:r>
          </a:p>
        </p:txBody>
      </p:sp>
    </p:spTree>
    <p:extLst>
      <p:ext uri="{BB962C8B-B14F-4D97-AF65-F5344CB8AC3E}">
        <p14:creationId xmlns:p14="http://schemas.microsoft.com/office/powerpoint/2010/main" val="33420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300DC8-F8D9-A1E5-B562-E7CF722F1636}"/>
              </a:ext>
            </a:extLst>
          </p:cNvPr>
          <p:cNvSpPr txBox="1"/>
          <p:nvPr/>
        </p:nvSpPr>
        <p:spPr>
          <a:xfrm>
            <a:off x="-301" y="804519"/>
            <a:ext cx="700223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>
                <a:latin typeface="+mj-lt"/>
                <a:ea typeface="+mj-ea"/>
                <a:cs typeface="+mj-cs"/>
              </a:rPr>
              <a:t>Random Forests model</a:t>
            </a:r>
            <a:endParaRPr lang="en-US" sz="32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9" name="Picture 8" descr="A graph of different weather stations&#10;&#10;Description automatically generated">
            <a:extLst>
              <a:ext uri="{FF2B5EF4-FFF2-40B4-BE49-F238E27FC236}">
                <a16:creationId xmlns:a16="http://schemas.microsoft.com/office/drawing/2014/main" id="{B93E40B6-DEB6-EA13-3259-3365AE9F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559" y="527223"/>
            <a:ext cx="2688442" cy="236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B5F55-1658-5D9F-6D21-8193CF6AA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399" y="2899631"/>
            <a:ext cx="4074836" cy="266651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4DB99F4-08EA-D178-6FD8-0702E2450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320" y="520823"/>
            <a:ext cx="2407543" cy="2378807"/>
          </a:xfrm>
          <a:prstGeom prst="rect">
            <a:avLst/>
          </a:prstGeom>
        </p:spPr>
      </p:pic>
      <p:graphicFrame>
        <p:nvGraphicFramePr>
          <p:cNvPr id="37" name="TextBox 2">
            <a:extLst>
              <a:ext uri="{FF2B5EF4-FFF2-40B4-BE49-F238E27FC236}">
                <a16:creationId xmlns:a16="http://schemas.microsoft.com/office/drawing/2014/main" id="{6F5D61B7-379B-4918-2366-10BE1638D4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691928"/>
              </p:ext>
            </p:extLst>
          </p:nvPr>
        </p:nvGraphicFramePr>
        <p:xfrm>
          <a:off x="1" y="1853754"/>
          <a:ext cx="7001936" cy="4274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953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54062-DE39-5813-5F72-C18F9D6B5B46}"/>
              </a:ext>
            </a:extLst>
          </p:cNvPr>
          <p:cNvSpPr txBox="1"/>
          <p:nvPr/>
        </p:nvSpPr>
        <p:spPr>
          <a:xfrm>
            <a:off x="0" y="21931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Recurrent Neural Networks (RNN)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57FE19-E467-8FC2-5202-C5CB330F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27" y="2485345"/>
            <a:ext cx="3785944" cy="2822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72611C-2C7E-6BAF-1DEE-694585BA2AFC}"/>
              </a:ext>
            </a:extLst>
          </p:cNvPr>
          <p:cNvSpPr txBox="1"/>
          <p:nvPr/>
        </p:nvSpPr>
        <p:spPr>
          <a:xfrm>
            <a:off x="277584" y="5308038"/>
            <a:ext cx="1163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 The RNN model requires optimization to increase its accuracy by limiting the model losses. </a:t>
            </a:r>
          </a:p>
        </p:txBody>
      </p:sp>
      <p:graphicFrame>
        <p:nvGraphicFramePr>
          <p:cNvPr id="12" name="TextBox 6">
            <a:extLst>
              <a:ext uri="{FF2B5EF4-FFF2-40B4-BE49-F238E27FC236}">
                <a16:creationId xmlns:a16="http://schemas.microsoft.com/office/drawing/2014/main" id="{C81C2D6D-74F2-6F56-EC67-728B9959C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965486"/>
              </p:ext>
            </p:extLst>
          </p:nvPr>
        </p:nvGraphicFramePr>
        <p:xfrm>
          <a:off x="0" y="929608"/>
          <a:ext cx="12192000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878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131E7-26DC-0E1C-354F-6CC09A239B78}"/>
              </a:ext>
            </a:extLst>
          </p:cNvPr>
          <p:cNvSpPr txBox="1"/>
          <p:nvPr/>
        </p:nvSpPr>
        <p:spPr>
          <a:xfrm>
            <a:off x="0" y="130629"/>
            <a:ext cx="120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baseline="0"/>
              <a:t>Generative Adversarial Networks (GANs)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9F76A-F273-4A62-9A45-A058A0CA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" y="715404"/>
            <a:ext cx="3904164" cy="2622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9C4A1-807D-BFDE-1AB7-06698D8F9D80}"/>
              </a:ext>
            </a:extLst>
          </p:cNvPr>
          <p:cNvSpPr txBox="1"/>
          <p:nvPr/>
        </p:nvSpPr>
        <p:spPr>
          <a:xfrm>
            <a:off x="4514167" y="1020799"/>
            <a:ext cx="707163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GANs</a:t>
            </a:r>
            <a:r>
              <a:rPr lang="en-US" sz="2000" b="0" i="0" u="none" strike="noStrike" baseline="0" dirty="0">
                <a:latin typeface="+mj-lt"/>
              </a:rPr>
              <a:t> project future weather conditions through  two different neural networks (generator and discriminator) working against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per </a:t>
            </a:r>
            <a:r>
              <a:rPr lang="en-US" sz="2000" dirty="0" err="1"/>
              <a:t>ClimateWins</a:t>
            </a:r>
            <a:r>
              <a:rPr lang="en-US" sz="2000" dirty="0"/>
              <a:t>’ alignment, GANs can predict future weather conditions (25-50 years).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RNN can be trained on GANs synthetic weather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Merits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possible to identify safe locations/towns/weather stations in advance and execute a plan of moving people to safe place.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data generated by the generator makes it easy to simulate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72564-A47B-549B-987D-79C170D3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" y="3325204"/>
            <a:ext cx="3904164" cy="26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0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urricane from space&#10;&#10;Description automatically generated">
            <a:extLst>
              <a:ext uri="{FF2B5EF4-FFF2-40B4-BE49-F238E27FC236}">
                <a16:creationId xmlns:a16="http://schemas.microsoft.com/office/drawing/2014/main" id="{910717E3-E73C-7276-DCA4-1BF1BB74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28" r="-1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46980-9D27-3647-6F51-5305D31F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Additional data needs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33778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7A61-AABA-D5D5-F230-77E524635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37787"/>
              </a:buClr>
            </a:pPr>
            <a:endParaRPr lang="en-US" sz="130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  <a:buClr>
                <a:srgbClr val="337787"/>
              </a:buClr>
            </a:pPr>
            <a:endParaRPr lang="en-US" sz="130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  <a:buClr>
                <a:srgbClr val="337787"/>
              </a:buClr>
            </a:pPr>
            <a:r>
              <a:rPr lang="en-US" sz="1300">
                <a:solidFill>
                  <a:srgbClr val="FFFFFE"/>
                </a:solidFill>
              </a:rPr>
              <a:t>Beyond the historical data, the following weather data is critical:</a:t>
            </a:r>
          </a:p>
          <a:p>
            <a:pPr lvl="1">
              <a:lnSpc>
                <a:spcPct val="110000"/>
              </a:lnSpc>
              <a:buClr>
                <a:srgbClr val="337787"/>
              </a:buClr>
            </a:pPr>
            <a:r>
              <a:rPr lang="en-US" sz="1300">
                <a:solidFill>
                  <a:srgbClr val="FFFFFE"/>
                </a:solidFill>
              </a:rPr>
              <a:t>High resolution satellite weather images – CNNs can detect potential cyclones/frontal systems, storms, </a:t>
            </a:r>
          </a:p>
          <a:p>
            <a:pPr lvl="1">
              <a:lnSpc>
                <a:spcPct val="110000"/>
              </a:lnSpc>
              <a:buClr>
                <a:srgbClr val="337787"/>
              </a:buClr>
            </a:pPr>
            <a:r>
              <a:rPr lang="en-US" sz="1300">
                <a:solidFill>
                  <a:srgbClr val="FFFFFE"/>
                </a:solidFill>
              </a:rPr>
              <a:t>Current weather data (temp, rains, pressure etc) – this can be used to update models and perfect their training for better prediction. </a:t>
            </a:r>
          </a:p>
          <a:p>
            <a:pPr lvl="1">
              <a:lnSpc>
                <a:spcPct val="110000"/>
              </a:lnSpc>
              <a:buClr>
                <a:srgbClr val="337787"/>
              </a:buClr>
            </a:pPr>
            <a:r>
              <a:rPr lang="en-US" sz="1300">
                <a:solidFill>
                  <a:srgbClr val="FFFFFE"/>
                </a:solidFill>
              </a:rPr>
              <a:t>For a global weather forecast, ClimateWins requires localized ground-based weather stations for multiple locations.</a:t>
            </a:r>
          </a:p>
          <a:p>
            <a:pPr lvl="1">
              <a:lnSpc>
                <a:spcPct val="110000"/>
              </a:lnSpc>
              <a:buClr>
                <a:srgbClr val="337787"/>
              </a:buClr>
            </a:pPr>
            <a:r>
              <a:rPr lang="en-US" sz="1300">
                <a:solidFill>
                  <a:srgbClr val="FFFFFE"/>
                </a:solidFill>
              </a:rPr>
              <a:t>Geographical information and topography data – mountains, valleys, rivers etc influence weather patterns</a:t>
            </a:r>
          </a:p>
          <a:p>
            <a:pPr lvl="1">
              <a:lnSpc>
                <a:spcPct val="110000"/>
              </a:lnSpc>
              <a:buClr>
                <a:srgbClr val="337787"/>
              </a:buClr>
            </a:pPr>
            <a:r>
              <a:rPr lang="en-US" sz="1300">
                <a:solidFill>
                  <a:srgbClr val="FFFFFE"/>
                </a:solidFill>
              </a:rPr>
              <a:t>Global atmospheric data (weather models) – Numerical Weather Prediction (NWP) models and global atmospheric systems such as the jet stream, pressure systems, and climate oscillations (e.g., El Niño, La Niña).</a:t>
            </a:r>
          </a:p>
          <a:p>
            <a:pPr lvl="1">
              <a:lnSpc>
                <a:spcPct val="110000"/>
              </a:lnSpc>
              <a:buClr>
                <a:srgbClr val="337787"/>
              </a:buClr>
            </a:pPr>
            <a:endParaRPr lang="en-US" sz="1300">
              <a:solidFill>
                <a:srgbClr val="FFFFFE"/>
              </a:solidFill>
            </a:endParaRPr>
          </a:p>
          <a:p>
            <a:pPr lvl="1">
              <a:lnSpc>
                <a:spcPct val="110000"/>
              </a:lnSpc>
              <a:buClr>
                <a:srgbClr val="337787"/>
              </a:buClr>
            </a:pPr>
            <a:endParaRPr lang="en-US" sz="130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  <a:buClr>
                <a:srgbClr val="337787"/>
              </a:buClr>
            </a:pPr>
            <a:endParaRPr lang="en-US" sz="130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  <a:buClr>
                <a:srgbClr val="337787"/>
              </a:buClr>
            </a:pPr>
            <a:endParaRPr lang="en-US" sz="130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6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6FE1E6-1155-46CD-9113-BC03DDD53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DFCE9-814C-46CF-8B54-3DF7C405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6ED99-3867-DE6A-7808-A2CCAC3E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r>
              <a:rPr lang="en-US" b="1" dirty="0"/>
              <a:t>Recommendations</a:t>
            </a:r>
            <a:endParaRPr lang="en-US" b="1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EA8DE4-CCC2-431B-8C80-EA90145DB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CB4C886-8576-4974-AB93-DE953D243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1505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386762-7F04-4308-9C63-5F9B6DD5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333976-9AFB-3B38-AA69-191B3D6F0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272703"/>
              </p:ext>
            </p:extLst>
          </p:nvPr>
        </p:nvGraphicFramePr>
        <p:xfrm>
          <a:off x="1450975" y="933450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85910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2871</TotalTime>
  <Words>757</Words>
  <Application>Microsoft Office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TradeGothicNextW01-Ligh 693250</vt:lpstr>
      <vt:lpstr>Aptos</vt:lpstr>
      <vt:lpstr>Arial</vt:lpstr>
      <vt:lpstr>Gill Sans MT</vt:lpstr>
      <vt:lpstr>Gallery</vt:lpstr>
      <vt:lpstr>a new strategy for ClimateWins: predicting weather variations using machine learning</vt:lpstr>
      <vt:lpstr>Overview &amp; objectives</vt:lpstr>
      <vt:lpstr>Thought experiments &amp; Machine learning approaches</vt:lpstr>
      <vt:lpstr>PowerPoint Presentation</vt:lpstr>
      <vt:lpstr>PowerPoint Presentation</vt:lpstr>
      <vt:lpstr>PowerPoint Presentation</vt:lpstr>
      <vt:lpstr>PowerPoint Presentation</vt:lpstr>
      <vt:lpstr>Additional data needs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Innocent Bayai</dc:creator>
  <cp:lastModifiedBy>Innocent Bayai</cp:lastModifiedBy>
  <cp:revision>1</cp:revision>
  <dcterms:created xsi:type="dcterms:W3CDTF">2024-12-16T05:28:50Z</dcterms:created>
  <dcterms:modified xsi:type="dcterms:W3CDTF">2024-12-18T05:32:51Z</dcterms:modified>
</cp:coreProperties>
</file>