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36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0.xml.rels" ContentType="application/vnd.openxmlformats-package.relationships+xml"/>
  <Override PartName="/ppt/slides/_rels/slide26.xml.rels" ContentType="application/vnd.openxmlformats-package.relationships+xml"/>
  <Override PartName="/ppt/slides/_rels/slide10.xml.rels" ContentType="application/vnd.openxmlformats-package.relationships+xml"/>
  <Override PartName="/ppt/slides/_rels/slide17.xml.rels" ContentType="application/vnd.openxmlformats-package.relationships+xml"/>
  <Override PartName="/ppt/slides/_rels/slide9.xml.rels" ContentType="application/vnd.openxmlformats-package.relationships+xml"/>
  <Override PartName="/ppt/slides/_rels/slide24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3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7.xml.rels" ContentType="application/vnd.openxmlformats-package.relationships+xml"/>
  <Override PartName="/ppt/slides/_rels/slide28.xml.rels" ContentType="application/vnd.openxmlformats-package.relationships+xml"/>
  <Override PartName="/ppt/slides/_rels/slide6.xml.rels" ContentType="application/vnd.openxmlformats-package.relationships+xml"/>
  <Override PartName="/ppt/slides/_rels/slide25.xml.rels" ContentType="application/vnd.openxmlformats-package.relationships+xml"/>
  <Override PartName="/ppt/slides/_rels/slide3.xml.rels" ContentType="application/vnd.openxmlformats-package.relationships+xml"/>
  <Override PartName="/ppt/slides/_rels/slide11.xml.rels" ContentType="application/vnd.openxmlformats-package.relationships+xml"/>
  <Override PartName="/ppt/slides/_rels/slide18.xml.rels" ContentType="application/vnd.openxmlformats-package.relationships+xml"/>
  <Override PartName="/ppt/slides/_rels/slide4.xml.rels" ContentType="application/vnd.openxmlformats-package.relationships+xml"/>
  <Override PartName="/ppt/slides/_rels/slide12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31.xml.rels" ContentType="application/vnd.openxmlformats-package.relationships+xml"/>
  <Override PartName="/ppt/slides/_rels/slide20.xml.rels" ContentType="application/vnd.openxmlformats-package.relationships+xml"/>
  <Override PartName="/ppt/slides/_rels/slide32.xml.rels" ContentType="application/vnd.openxmlformats-package.relationships+xml"/>
  <Override PartName="/ppt/slides/_rels/slide21.xml.rels" ContentType="application/vnd.openxmlformats-package.relationships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2.xml" ContentType="application/vnd.openxmlformats-officedocument.presentationml.slide+xml"/>
  <Override PartName="/ppt/slides/slide29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28.xml" ContentType="application/vnd.openxmlformats-officedocument.presentationml.slide+xml"/>
  <Override PartName="/ppt/slides/slide6.xml" ContentType="application/vnd.openxmlformats-officedocument.presentationml.slide+xml"/>
  <Override PartName="/ppt/slides/slide20.xml" ContentType="application/vnd.openxmlformats-officedocument.presentationml.slide+xml"/>
  <Override PartName="/ppt/slides/slide27.xml" ContentType="application/vnd.openxmlformats-officedocument.presentationml.slide+xml"/>
  <Override PartName="/ppt/slides/slide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1.xml" ContentType="application/vnd.openxmlformats-officedocument.presentationml.slide+xml"/>
  <Override PartName="/ppt/slides/slide19.xml" ContentType="application/vnd.openxmlformats-officedocument.presentationml.slide+xml"/>
  <Override PartName="/ppt/slides/slide2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26.xml" ContentType="application/vnd.openxmlformats-officedocument.presentationml.slide+xml"/>
  <Override PartName="/ppt/slides/slide4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40.png" ContentType="image/png"/>
  <Override PartName="/ppt/media/image36.png" ContentType="image/png"/>
  <Override PartName="/ppt/media/image35.png" ContentType="image/png"/>
  <Override PartName="/ppt/media/image34.png" ContentType="image/png"/>
  <Override PartName="/ppt/media/image33.png" ContentType="image/png"/>
  <Override PartName="/ppt/media/image32.png" ContentType="image/png"/>
  <Override PartName="/ppt/media/image31.png" ContentType="image/png"/>
  <Override PartName="/ppt/media/image30.png" ContentType="image/png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9.png" ContentType="image/png"/>
  <Override PartName="/ppt/media/image10.png" ContentType="image/png"/>
  <Override PartName="/ppt/media/image23.png" ContentType="image/png"/>
  <Override PartName="/ppt/media/image8.png" ContentType="image/png"/>
  <Override PartName="/ppt/media/image41.png" ContentType="image/png"/>
  <Override PartName="/ppt/media/image1.jpeg" ContentType="image/jpeg"/>
  <Override PartName="/ppt/media/image11.png" ContentType="image/png"/>
  <Override PartName="/ppt/media/image38.png" ContentType="image/png"/>
  <Override PartName="/ppt/media/image3.png" ContentType="image/png"/>
  <Override PartName="/ppt/media/image37.png" ContentType="image/png"/>
  <Override PartName="/ppt/media/image2.png" ContentType="image/png"/>
  <Override PartName="/ppt/media/image7.png" ContentType="image/png"/>
  <Override PartName="/ppt/media/image22.png" ContentType="image/png"/>
  <Override PartName="/ppt/media/image39.png" ContentType="image/png"/>
  <Override PartName="/ppt/media/image4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5.png" ContentType="image/png"/>
  <Override PartName="/ppt/media/image20.png" ContentType="image/png"/>
  <Override PartName="/ppt/media/image6.png" ContentType="image/png"/>
  <Override PartName="/ppt/media/image21.png" ContentType="image/png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752480" y="1219320"/>
            <a:ext cx="540972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2362320"/>
            <a:ext cx="7772040" cy="16858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85800" y="4208760"/>
            <a:ext cx="7772040" cy="16858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752480" y="1219320"/>
            <a:ext cx="540972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2362320"/>
            <a:ext cx="3792600" cy="16858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68480" y="2362320"/>
            <a:ext cx="3792600" cy="16858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668480" y="4208760"/>
            <a:ext cx="3792600" cy="16858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85800" y="4208760"/>
            <a:ext cx="3792600" cy="16858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752480" y="1219320"/>
            <a:ext cx="540972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2362320"/>
            <a:ext cx="7772040" cy="3534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685800" y="2362320"/>
            <a:ext cx="7772040" cy="3534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2356560" y="2361960"/>
            <a:ext cx="4430160" cy="3534840"/>
          </a:xfrm>
          <a:prstGeom prst="rect">
            <a:avLst/>
          </a:prstGeom>
          <a:ln>
            <a:noFill/>
          </a:ln>
        </p:spPr>
      </p:pic>
      <p:pic>
        <p:nvPicPr>
          <p:cNvPr id="45" name="" descr=""/>
          <p:cNvPicPr/>
          <p:nvPr/>
        </p:nvPicPr>
        <p:blipFill>
          <a:blip r:embed="rId3"/>
          <a:stretch/>
        </p:blipFill>
        <p:spPr>
          <a:xfrm>
            <a:off x="2356560" y="2361960"/>
            <a:ext cx="4430160" cy="35348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752480" y="1219320"/>
            <a:ext cx="540972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85800" y="2362320"/>
            <a:ext cx="7772040" cy="3534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52480" y="1219320"/>
            <a:ext cx="540972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5800" y="2362320"/>
            <a:ext cx="7772040" cy="3534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752480" y="1219320"/>
            <a:ext cx="540972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2362320"/>
            <a:ext cx="3792600" cy="3534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8480" y="2362320"/>
            <a:ext cx="3792600" cy="3534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752480" y="1219320"/>
            <a:ext cx="540972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1752480" y="1219320"/>
            <a:ext cx="5409720" cy="3532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52480" y="1219320"/>
            <a:ext cx="540972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5800" y="2362320"/>
            <a:ext cx="3792600" cy="16858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5800" y="4208760"/>
            <a:ext cx="3792600" cy="16858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68480" y="2362320"/>
            <a:ext cx="3792600" cy="3534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752480" y="1219320"/>
            <a:ext cx="540972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85800" y="2362320"/>
            <a:ext cx="3792600" cy="353484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68480" y="2362320"/>
            <a:ext cx="3792600" cy="16858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68480" y="4208760"/>
            <a:ext cx="3792600" cy="16858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752480" y="1219320"/>
            <a:ext cx="5409720" cy="761760"/>
          </a:xfrm>
          <a:prstGeom prst="rect">
            <a:avLst/>
          </a:prstGeom>
        </p:spPr>
        <p:txBody>
          <a:bodyPr lIns="0" rIns="0" tIns="0" bIns="0" anchor="ctr"/>
          <a:p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5800" y="2362320"/>
            <a:ext cx="3792600" cy="16858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68480" y="2362320"/>
            <a:ext cx="3792600" cy="16858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5800" y="4208760"/>
            <a:ext cx="7772040" cy="1685880"/>
          </a:xfrm>
          <a:prstGeom prst="rect">
            <a:avLst/>
          </a:prstGeom>
        </p:spPr>
        <p:txBody>
          <a:bodyPr lIns="0" rIns="0" tIns="0" bIns="0"/>
          <a:p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"/>
          <p:cNvPicPr/>
          <p:nvPr/>
        </p:nvPicPr>
        <p:blipFill>
          <a:blip r:embed="rId2"/>
          <a:stretch/>
        </p:blipFill>
        <p:spPr>
          <a:xfrm>
            <a:off x="0" y="1440"/>
            <a:ext cx="9143640" cy="6856200"/>
          </a:xfrm>
          <a:prstGeom prst="rect">
            <a:avLst/>
          </a:prstGeom>
          <a:ln>
            <a:noFill/>
          </a:ln>
        </p:spPr>
      </p:pic>
      <p:sp>
        <p:nvSpPr>
          <p:cNvPr id="1" name="CustomShape 1"/>
          <p:cNvSpPr/>
          <p:nvPr/>
        </p:nvSpPr>
        <p:spPr>
          <a:xfrm>
            <a:off x="7740720" y="622440"/>
            <a:ext cx="118800" cy="117000"/>
          </a:xfrm>
          <a:custGeom>
            <a:avLst/>
            <a:gdLst/>
            <a:ahLst/>
            <a:rect l="l" t="t" r="r" b="b"/>
            <a:pathLst>
              <a:path w="720" h="712">
                <a:moveTo>
                  <a:pt x="505" y="0"/>
                </a:moveTo>
                <a:lnTo>
                  <a:pt x="507" y="10"/>
                </a:lnTo>
                <a:lnTo>
                  <a:pt x="505" y="28"/>
                </a:lnTo>
                <a:lnTo>
                  <a:pt x="505" y="51"/>
                </a:lnTo>
                <a:lnTo>
                  <a:pt x="507" y="79"/>
                </a:lnTo>
                <a:lnTo>
                  <a:pt x="507" y="108"/>
                </a:lnTo>
                <a:lnTo>
                  <a:pt x="505" y="140"/>
                </a:lnTo>
                <a:lnTo>
                  <a:pt x="507" y="170"/>
                </a:lnTo>
                <a:lnTo>
                  <a:pt x="505" y="199"/>
                </a:lnTo>
                <a:lnTo>
                  <a:pt x="505" y="223"/>
                </a:lnTo>
                <a:lnTo>
                  <a:pt x="507" y="243"/>
                </a:lnTo>
                <a:lnTo>
                  <a:pt x="505" y="256"/>
                </a:lnTo>
                <a:lnTo>
                  <a:pt x="505" y="260"/>
                </a:lnTo>
                <a:lnTo>
                  <a:pt x="213" y="260"/>
                </a:lnTo>
                <a:lnTo>
                  <a:pt x="215" y="256"/>
                </a:lnTo>
                <a:lnTo>
                  <a:pt x="213" y="243"/>
                </a:lnTo>
                <a:lnTo>
                  <a:pt x="213" y="223"/>
                </a:lnTo>
                <a:lnTo>
                  <a:pt x="215" y="199"/>
                </a:lnTo>
                <a:lnTo>
                  <a:pt x="215" y="170"/>
                </a:lnTo>
                <a:lnTo>
                  <a:pt x="213" y="140"/>
                </a:lnTo>
                <a:lnTo>
                  <a:pt x="215" y="108"/>
                </a:lnTo>
                <a:lnTo>
                  <a:pt x="213" y="79"/>
                </a:lnTo>
                <a:lnTo>
                  <a:pt x="213" y="51"/>
                </a:lnTo>
                <a:lnTo>
                  <a:pt x="215" y="28"/>
                </a:lnTo>
                <a:lnTo>
                  <a:pt x="213" y="10"/>
                </a:lnTo>
                <a:lnTo>
                  <a:pt x="213" y="0"/>
                </a:lnTo>
                <a:lnTo>
                  <a:pt x="205" y="2"/>
                </a:lnTo>
                <a:lnTo>
                  <a:pt x="192" y="0"/>
                </a:lnTo>
                <a:lnTo>
                  <a:pt x="176" y="0"/>
                </a:lnTo>
                <a:lnTo>
                  <a:pt x="154" y="2"/>
                </a:lnTo>
                <a:lnTo>
                  <a:pt x="132" y="2"/>
                </a:lnTo>
                <a:lnTo>
                  <a:pt x="107" y="0"/>
                </a:lnTo>
                <a:lnTo>
                  <a:pt x="83" y="2"/>
                </a:lnTo>
                <a:lnTo>
                  <a:pt x="61" y="0"/>
                </a:lnTo>
                <a:lnTo>
                  <a:pt x="40" y="0"/>
                </a:lnTo>
                <a:lnTo>
                  <a:pt x="24" y="2"/>
                </a:lnTo>
                <a:lnTo>
                  <a:pt x="10" y="0"/>
                </a:lnTo>
                <a:lnTo>
                  <a:pt x="0" y="0"/>
                </a:lnTo>
                <a:lnTo>
                  <a:pt x="2" y="20"/>
                </a:lnTo>
                <a:lnTo>
                  <a:pt x="0" y="59"/>
                </a:lnTo>
                <a:lnTo>
                  <a:pt x="0" y="118"/>
                </a:lnTo>
                <a:lnTo>
                  <a:pt x="2" y="191"/>
                </a:lnTo>
                <a:lnTo>
                  <a:pt x="2" y="270"/>
                </a:lnTo>
                <a:lnTo>
                  <a:pt x="0" y="355"/>
                </a:lnTo>
                <a:lnTo>
                  <a:pt x="2" y="442"/>
                </a:lnTo>
                <a:lnTo>
                  <a:pt x="0" y="522"/>
                </a:lnTo>
                <a:lnTo>
                  <a:pt x="0" y="593"/>
                </a:lnTo>
                <a:lnTo>
                  <a:pt x="2" y="653"/>
                </a:lnTo>
                <a:lnTo>
                  <a:pt x="0" y="692"/>
                </a:lnTo>
                <a:lnTo>
                  <a:pt x="0" y="710"/>
                </a:lnTo>
                <a:lnTo>
                  <a:pt x="10" y="712"/>
                </a:lnTo>
                <a:lnTo>
                  <a:pt x="24" y="710"/>
                </a:lnTo>
                <a:lnTo>
                  <a:pt x="40" y="710"/>
                </a:lnTo>
                <a:lnTo>
                  <a:pt x="61" y="712"/>
                </a:lnTo>
                <a:lnTo>
                  <a:pt x="83" y="712"/>
                </a:lnTo>
                <a:lnTo>
                  <a:pt x="107" y="710"/>
                </a:lnTo>
                <a:lnTo>
                  <a:pt x="132" y="712"/>
                </a:lnTo>
                <a:lnTo>
                  <a:pt x="154" y="710"/>
                </a:lnTo>
                <a:lnTo>
                  <a:pt x="176" y="710"/>
                </a:lnTo>
                <a:lnTo>
                  <a:pt x="192" y="712"/>
                </a:lnTo>
                <a:lnTo>
                  <a:pt x="205" y="710"/>
                </a:lnTo>
                <a:lnTo>
                  <a:pt x="213" y="710"/>
                </a:lnTo>
                <a:lnTo>
                  <a:pt x="215" y="700"/>
                </a:lnTo>
                <a:lnTo>
                  <a:pt x="213" y="680"/>
                </a:lnTo>
                <a:lnTo>
                  <a:pt x="213" y="655"/>
                </a:lnTo>
                <a:lnTo>
                  <a:pt x="215" y="625"/>
                </a:lnTo>
                <a:lnTo>
                  <a:pt x="215" y="592"/>
                </a:lnTo>
                <a:lnTo>
                  <a:pt x="213" y="556"/>
                </a:lnTo>
                <a:lnTo>
                  <a:pt x="215" y="522"/>
                </a:lnTo>
                <a:lnTo>
                  <a:pt x="213" y="489"/>
                </a:lnTo>
                <a:lnTo>
                  <a:pt x="213" y="461"/>
                </a:lnTo>
                <a:lnTo>
                  <a:pt x="215" y="440"/>
                </a:lnTo>
                <a:lnTo>
                  <a:pt x="213" y="424"/>
                </a:lnTo>
                <a:lnTo>
                  <a:pt x="213" y="418"/>
                </a:lnTo>
                <a:lnTo>
                  <a:pt x="505" y="418"/>
                </a:lnTo>
                <a:lnTo>
                  <a:pt x="507" y="424"/>
                </a:lnTo>
                <a:lnTo>
                  <a:pt x="505" y="440"/>
                </a:lnTo>
                <a:lnTo>
                  <a:pt x="505" y="461"/>
                </a:lnTo>
                <a:lnTo>
                  <a:pt x="507" y="489"/>
                </a:lnTo>
                <a:lnTo>
                  <a:pt x="507" y="522"/>
                </a:lnTo>
                <a:lnTo>
                  <a:pt x="505" y="556"/>
                </a:lnTo>
                <a:lnTo>
                  <a:pt x="507" y="592"/>
                </a:lnTo>
                <a:lnTo>
                  <a:pt x="505" y="625"/>
                </a:lnTo>
                <a:lnTo>
                  <a:pt x="505" y="655"/>
                </a:lnTo>
                <a:lnTo>
                  <a:pt x="507" y="680"/>
                </a:lnTo>
                <a:lnTo>
                  <a:pt x="505" y="700"/>
                </a:lnTo>
                <a:lnTo>
                  <a:pt x="505" y="710"/>
                </a:lnTo>
                <a:lnTo>
                  <a:pt x="515" y="712"/>
                </a:lnTo>
                <a:lnTo>
                  <a:pt x="529" y="710"/>
                </a:lnTo>
                <a:lnTo>
                  <a:pt x="544" y="710"/>
                </a:lnTo>
                <a:lnTo>
                  <a:pt x="566" y="712"/>
                </a:lnTo>
                <a:lnTo>
                  <a:pt x="588" y="712"/>
                </a:lnTo>
                <a:lnTo>
                  <a:pt x="611" y="710"/>
                </a:lnTo>
                <a:lnTo>
                  <a:pt x="637" y="712"/>
                </a:lnTo>
                <a:lnTo>
                  <a:pt x="659" y="710"/>
                </a:lnTo>
                <a:lnTo>
                  <a:pt x="680" y="710"/>
                </a:lnTo>
                <a:lnTo>
                  <a:pt x="696" y="712"/>
                </a:lnTo>
                <a:lnTo>
                  <a:pt x="710" y="710"/>
                </a:lnTo>
                <a:lnTo>
                  <a:pt x="718" y="710"/>
                </a:lnTo>
                <a:lnTo>
                  <a:pt x="720" y="692"/>
                </a:lnTo>
                <a:lnTo>
                  <a:pt x="718" y="651"/>
                </a:lnTo>
                <a:lnTo>
                  <a:pt x="718" y="593"/>
                </a:lnTo>
                <a:lnTo>
                  <a:pt x="720" y="522"/>
                </a:lnTo>
                <a:lnTo>
                  <a:pt x="720" y="442"/>
                </a:lnTo>
                <a:lnTo>
                  <a:pt x="718" y="355"/>
                </a:lnTo>
                <a:lnTo>
                  <a:pt x="720" y="270"/>
                </a:lnTo>
                <a:lnTo>
                  <a:pt x="718" y="189"/>
                </a:lnTo>
                <a:lnTo>
                  <a:pt x="718" y="118"/>
                </a:lnTo>
                <a:lnTo>
                  <a:pt x="720" y="59"/>
                </a:lnTo>
                <a:lnTo>
                  <a:pt x="718" y="20"/>
                </a:lnTo>
                <a:lnTo>
                  <a:pt x="718" y="0"/>
                </a:lnTo>
                <a:lnTo>
                  <a:pt x="710" y="2"/>
                </a:lnTo>
                <a:lnTo>
                  <a:pt x="696" y="0"/>
                </a:lnTo>
                <a:lnTo>
                  <a:pt x="680" y="0"/>
                </a:lnTo>
                <a:lnTo>
                  <a:pt x="659" y="2"/>
                </a:lnTo>
                <a:lnTo>
                  <a:pt x="637" y="2"/>
                </a:lnTo>
                <a:lnTo>
                  <a:pt x="611" y="0"/>
                </a:lnTo>
                <a:lnTo>
                  <a:pt x="588" y="2"/>
                </a:lnTo>
                <a:lnTo>
                  <a:pt x="566" y="0"/>
                </a:lnTo>
                <a:lnTo>
                  <a:pt x="544" y="0"/>
                </a:lnTo>
                <a:lnTo>
                  <a:pt x="529" y="2"/>
                </a:lnTo>
                <a:lnTo>
                  <a:pt x="515" y="0"/>
                </a:lnTo>
                <a:lnTo>
                  <a:pt x="505" y="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2"/>
          <p:cNvSpPr/>
          <p:nvPr/>
        </p:nvSpPr>
        <p:spPr>
          <a:xfrm>
            <a:off x="7888320" y="622440"/>
            <a:ext cx="126720" cy="117000"/>
          </a:xfrm>
          <a:custGeom>
            <a:avLst/>
            <a:gdLst/>
            <a:ahLst/>
            <a:rect l="l" t="t" r="r" b="b"/>
            <a:pathLst>
              <a:path w="775" h="712">
                <a:moveTo>
                  <a:pt x="466" y="81"/>
                </a:moveTo>
                <a:lnTo>
                  <a:pt x="265" y="426"/>
                </a:lnTo>
                <a:lnTo>
                  <a:pt x="219" y="499"/>
                </a:lnTo>
                <a:lnTo>
                  <a:pt x="219" y="455"/>
                </a:lnTo>
                <a:lnTo>
                  <a:pt x="219" y="2"/>
                </a:lnTo>
                <a:lnTo>
                  <a:pt x="217" y="4"/>
                </a:lnTo>
                <a:lnTo>
                  <a:pt x="205" y="2"/>
                </a:lnTo>
                <a:lnTo>
                  <a:pt x="190" y="2"/>
                </a:lnTo>
                <a:lnTo>
                  <a:pt x="168" y="4"/>
                </a:lnTo>
                <a:lnTo>
                  <a:pt x="144" y="4"/>
                </a:lnTo>
                <a:lnTo>
                  <a:pt x="119" y="2"/>
                </a:lnTo>
                <a:lnTo>
                  <a:pt x="93" y="4"/>
                </a:lnTo>
                <a:lnTo>
                  <a:pt x="67" y="2"/>
                </a:lnTo>
                <a:lnTo>
                  <a:pt x="44" y="2"/>
                </a:lnTo>
                <a:lnTo>
                  <a:pt x="26" y="4"/>
                </a:lnTo>
                <a:lnTo>
                  <a:pt x="10" y="2"/>
                </a:lnTo>
                <a:lnTo>
                  <a:pt x="0" y="2"/>
                </a:lnTo>
                <a:lnTo>
                  <a:pt x="2" y="22"/>
                </a:lnTo>
                <a:lnTo>
                  <a:pt x="0" y="63"/>
                </a:lnTo>
                <a:lnTo>
                  <a:pt x="0" y="124"/>
                </a:lnTo>
                <a:lnTo>
                  <a:pt x="2" y="197"/>
                </a:lnTo>
                <a:lnTo>
                  <a:pt x="2" y="280"/>
                </a:lnTo>
                <a:lnTo>
                  <a:pt x="0" y="367"/>
                </a:lnTo>
                <a:lnTo>
                  <a:pt x="2" y="454"/>
                </a:lnTo>
                <a:lnTo>
                  <a:pt x="0" y="534"/>
                </a:lnTo>
                <a:lnTo>
                  <a:pt x="0" y="605"/>
                </a:lnTo>
                <a:lnTo>
                  <a:pt x="2" y="663"/>
                </a:lnTo>
                <a:lnTo>
                  <a:pt x="0" y="700"/>
                </a:lnTo>
                <a:lnTo>
                  <a:pt x="0" y="712"/>
                </a:lnTo>
                <a:lnTo>
                  <a:pt x="152" y="712"/>
                </a:lnTo>
                <a:lnTo>
                  <a:pt x="176" y="712"/>
                </a:lnTo>
                <a:lnTo>
                  <a:pt x="196" y="710"/>
                </a:lnTo>
                <a:lnTo>
                  <a:pt x="213" y="706"/>
                </a:lnTo>
                <a:lnTo>
                  <a:pt x="231" y="702"/>
                </a:lnTo>
                <a:lnTo>
                  <a:pt x="245" y="696"/>
                </a:lnTo>
                <a:lnTo>
                  <a:pt x="257" y="690"/>
                </a:lnTo>
                <a:lnTo>
                  <a:pt x="267" y="684"/>
                </a:lnTo>
                <a:lnTo>
                  <a:pt x="274" y="676"/>
                </a:lnTo>
                <a:lnTo>
                  <a:pt x="282" y="668"/>
                </a:lnTo>
                <a:lnTo>
                  <a:pt x="290" y="661"/>
                </a:lnTo>
                <a:lnTo>
                  <a:pt x="296" y="653"/>
                </a:lnTo>
                <a:lnTo>
                  <a:pt x="300" y="643"/>
                </a:lnTo>
                <a:lnTo>
                  <a:pt x="509" y="294"/>
                </a:lnTo>
                <a:lnTo>
                  <a:pt x="511" y="294"/>
                </a:lnTo>
                <a:lnTo>
                  <a:pt x="513" y="290"/>
                </a:lnTo>
                <a:lnTo>
                  <a:pt x="519" y="282"/>
                </a:lnTo>
                <a:lnTo>
                  <a:pt x="523" y="274"/>
                </a:lnTo>
                <a:lnTo>
                  <a:pt x="529" y="266"/>
                </a:lnTo>
                <a:lnTo>
                  <a:pt x="535" y="256"/>
                </a:lnTo>
                <a:lnTo>
                  <a:pt x="543" y="247"/>
                </a:lnTo>
                <a:lnTo>
                  <a:pt x="548" y="239"/>
                </a:lnTo>
                <a:lnTo>
                  <a:pt x="552" y="231"/>
                </a:lnTo>
                <a:lnTo>
                  <a:pt x="558" y="223"/>
                </a:lnTo>
                <a:lnTo>
                  <a:pt x="560" y="219"/>
                </a:lnTo>
                <a:lnTo>
                  <a:pt x="560" y="217"/>
                </a:lnTo>
                <a:lnTo>
                  <a:pt x="560" y="260"/>
                </a:lnTo>
                <a:lnTo>
                  <a:pt x="560" y="712"/>
                </a:lnTo>
                <a:lnTo>
                  <a:pt x="775" y="712"/>
                </a:lnTo>
                <a:lnTo>
                  <a:pt x="775" y="170"/>
                </a:lnTo>
                <a:lnTo>
                  <a:pt x="775" y="2"/>
                </a:lnTo>
                <a:lnTo>
                  <a:pt x="614" y="0"/>
                </a:lnTo>
                <a:lnTo>
                  <a:pt x="606" y="2"/>
                </a:lnTo>
                <a:lnTo>
                  <a:pt x="596" y="2"/>
                </a:lnTo>
                <a:lnTo>
                  <a:pt x="584" y="2"/>
                </a:lnTo>
                <a:lnTo>
                  <a:pt x="572" y="4"/>
                </a:lnTo>
                <a:lnTo>
                  <a:pt x="558" y="6"/>
                </a:lnTo>
                <a:lnTo>
                  <a:pt x="544" y="12"/>
                </a:lnTo>
                <a:lnTo>
                  <a:pt x="531" y="18"/>
                </a:lnTo>
                <a:lnTo>
                  <a:pt x="517" y="26"/>
                </a:lnTo>
                <a:lnTo>
                  <a:pt x="505" y="36"/>
                </a:lnTo>
                <a:lnTo>
                  <a:pt x="491" y="47"/>
                </a:lnTo>
                <a:lnTo>
                  <a:pt x="477" y="63"/>
                </a:lnTo>
                <a:lnTo>
                  <a:pt x="466" y="81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3"/>
          <p:cNvSpPr/>
          <p:nvPr/>
        </p:nvSpPr>
        <p:spPr>
          <a:xfrm>
            <a:off x="8042400" y="622440"/>
            <a:ext cx="126720" cy="117000"/>
          </a:xfrm>
          <a:custGeom>
            <a:avLst/>
            <a:gdLst/>
            <a:ahLst/>
            <a:rect l="l" t="t" r="r" b="b"/>
            <a:pathLst>
              <a:path w="773" h="712">
                <a:moveTo>
                  <a:pt x="463" y="81"/>
                </a:moveTo>
                <a:lnTo>
                  <a:pt x="260" y="426"/>
                </a:lnTo>
                <a:lnTo>
                  <a:pt x="219" y="499"/>
                </a:lnTo>
                <a:lnTo>
                  <a:pt x="219" y="455"/>
                </a:lnTo>
                <a:lnTo>
                  <a:pt x="219" y="2"/>
                </a:lnTo>
                <a:lnTo>
                  <a:pt x="217" y="4"/>
                </a:lnTo>
                <a:lnTo>
                  <a:pt x="205" y="2"/>
                </a:lnTo>
                <a:lnTo>
                  <a:pt x="189" y="2"/>
                </a:lnTo>
                <a:lnTo>
                  <a:pt x="167" y="4"/>
                </a:lnTo>
                <a:lnTo>
                  <a:pt x="144" y="4"/>
                </a:lnTo>
                <a:lnTo>
                  <a:pt x="118" y="2"/>
                </a:lnTo>
                <a:lnTo>
                  <a:pt x="93" y="4"/>
                </a:lnTo>
                <a:lnTo>
                  <a:pt x="67" y="2"/>
                </a:lnTo>
                <a:lnTo>
                  <a:pt x="43" y="2"/>
                </a:lnTo>
                <a:lnTo>
                  <a:pt x="25" y="4"/>
                </a:lnTo>
                <a:lnTo>
                  <a:pt x="10" y="2"/>
                </a:lnTo>
                <a:lnTo>
                  <a:pt x="0" y="2"/>
                </a:lnTo>
                <a:lnTo>
                  <a:pt x="2" y="22"/>
                </a:lnTo>
                <a:lnTo>
                  <a:pt x="0" y="63"/>
                </a:lnTo>
                <a:lnTo>
                  <a:pt x="0" y="124"/>
                </a:lnTo>
                <a:lnTo>
                  <a:pt x="2" y="197"/>
                </a:lnTo>
                <a:lnTo>
                  <a:pt x="2" y="280"/>
                </a:lnTo>
                <a:lnTo>
                  <a:pt x="0" y="367"/>
                </a:lnTo>
                <a:lnTo>
                  <a:pt x="2" y="454"/>
                </a:lnTo>
                <a:lnTo>
                  <a:pt x="0" y="534"/>
                </a:lnTo>
                <a:lnTo>
                  <a:pt x="0" y="605"/>
                </a:lnTo>
                <a:lnTo>
                  <a:pt x="2" y="663"/>
                </a:lnTo>
                <a:lnTo>
                  <a:pt x="0" y="700"/>
                </a:lnTo>
                <a:lnTo>
                  <a:pt x="0" y="712"/>
                </a:lnTo>
                <a:lnTo>
                  <a:pt x="150" y="712"/>
                </a:lnTo>
                <a:lnTo>
                  <a:pt x="173" y="712"/>
                </a:lnTo>
                <a:lnTo>
                  <a:pt x="193" y="710"/>
                </a:lnTo>
                <a:lnTo>
                  <a:pt x="211" y="706"/>
                </a:lnTo>
                <a:lnTo>
                  <a:pt x="225" y="702"/>
                </a:lnTo>
                <a:lnTo>
                  <a:pt x="238" y="696"/>
                </a:lnTo>
                <a:lnTo>
                  <a:pt x="250" y="690"/>
                </a:lnTo>
                <a:lnTo>
                  <a:pt x="260" y="684"/>
                </a:lnTo>
                <a:lnTo>
                  <a:pt x="270" y="676"/>
                </a:lnTo>
                <a:lnTo>
                  <a:pt x="278" y="668"/>
                </a:lnTo>
                <a:lnTo>
                  <a:pt x="284" y="661"/>
                </a:lnTo>
                <a:lnTo>
                  <a:pt x="290" y="653"/>
                </a:lnTo>
                <a:lnTo>
                  <a:pt x="296" y="643"/>
                </a:lnTo>
                <a:lnTo>
                  <a:pt x="507" y="294"/>
                </a:lnTo>
                <a:lnTo>
                  <a:pt x="508" y="290"/>
                </a:lnTo>
                <a:lnTo>
                  <a:pt x="512" y="282"/>
                </a:lnTo>
                <a:lnTo>
                  <a:pt x="518" y="274"/>
                </a:lnTo>
                <a:lnTo>
                  <a:pt x="524" y="266"/>
                </a:lnTo>
                <a:lnTo>
                  <a:pt x="530" y="256"/>
                </a:lnTo>
                <a:lnTo>
                  <a:pt x="536" y="247"/>
                </a:lnTo>
                <a:lnTo>
                  <a:pt x="542" y="239"/>
                </a:lnTo>
                <a:lnTo>
                  <a:pt x="548" y="231"/>
                </a:lnTo>
                <a:lnTo>
                  <a:pt x="552" y="223"/>
                </a:lnTo>
                <a:lnTo>
                  <a:pt x="554" y="219"/>
                </a:lnTo>
                <a:lnTo>
                  <a:pt x="556" y="217"/>
                </a:lnTo>
                <a:lnTo>
                  <a:pt x="556" y="260"/>
                </a:lnTo>
                <a:lnTo>
                  <a:pt x="556" y="712"/>
                </a:lnTo>
                <a:lnTo>
                  <a:pt x="773" y="712"/>
                </a:lnTo>
                <a:lnTo>
                  <a:pt x="773" y="170"/>
                </a:lnTo>
                <a:lnTo>
                  <a:pt x="773" y="2"/>
                </a:lnTo>
                <a:lnTo>
                  <a:pt x="611" y="0"/>
                </a:lnTo>
                <a:lnTo>
                  <a:pt x="601" y="2"/>
                </a:lnTo>
                <a:lnTo>
                  <a:pt x="591" y="2"/>
                </a:lnTo>
                <a:lnTo>
                  <a:pt x="579" y="2"/>
                </a:lnTo>
                <a:lnTo>
                  <a:pt x="568" y="4"/>
                </a:lnTo>
                <a:lnTo>
                  <a:pt x="554" y="6"/>
                </a:lnTo>
                <a:lnTo>
                  <a:pt x="540" y="12"/>
                </a:lnTo>
                <a:lnTo>
                  <a:pt x="526" y="18"/>
                </a:lnTo>
                <a:lnTo>
                  <a:pt x="512" y="26"/>
                </a:lnTo>
                <a:lnTo>
                  <a:pt x="501" y="36"/>
                </a:lnTo>
                <a:lnTo>
                  <a:pt x="487" y="47"/>
                </a:lnTo>
                <a:lnTo>
                  <a:pt x="473" y="63"/>
                </a:lnTo>
                <a:lnTo>
                  <a:pt x="463" y="81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4"/>
          <p:cNvSpPr/>
          <p:nvPr/>
        </p:nvSpPr>
        <p:spPr>
          <a:xfrm>
            <a:off x="8193240" y="622440"/>
            <a:ext cx="122040" cy="117000"/>
          </a:xfrm>
          <a:custGeom>
            <a:avLst/>
            <a:gdLst/>
            <a:ahLst/>
            <a:rect l="l" t="t" r="r" b="b"/>
            <a:pathLst>
              <a:path w="739" h="712">
                <a:moveTo>
                  <a:pt x="2" y="0"/>
                </a:moveTo>
                <a:lnTo>
                  <a:pt x="0" y="8"/>
                </a:lnTo>
                <a:lnTo>
                  <a:pt x="2" y="18"/>
                </a:lnTo>
                <a:lnTo>
                  <a:pt x="2" y="32"/>
                </a:lnTo>
                <a:lnTo>
                  <a:pt x="0" y="45"/>
                </a:lnTo>
                <a:lnTo>
                  <a:pt x="0" y="63"/>
                </a:lnTo>
                <a:lnTo>
                  <a:pt x="2" y="79"/>
                </a:lnTo>
                <a:lnTo>
                  <a:pt x="0" y="97"/>
                </a:lnTo>
                <a:lnTo>
                  <a:pt x="2" y="112"/>
                </a:lnTo>
                <a:lnTo>
                  <a:pt x="2" y="128"/>
                </a:lnTo>
                <a:lnTo>
                  <a:pt x="0" y="140"/>
                </a:lnTo>
                <a:lnTo>
                  <a:pt x="2" y="152"/>
                </a:lnTo>
                <a:lnTo>
                  <a:pt x="2" y="158"/>
                </a:lnTo>
                <a:lnTo>
                  <a:pt x="9" y="160"/>
                </a:lnTo>
                <a:lnTo>
                  <a:pt x="27" y="158"/>
                </a:lnTo>
                <a:lnTo>
                  <a:pt x="51" y="158"/>
                </a:lnTo>
                <a:lnTo>
                  <a:pt x="78" y="160"/>
                </a:lnTo>
                <a:lnTo>
                  <a:pt x="108" y="160"/>
                </a:lnTo>
                <a:lnTo>
                  <a:pt x="140" y="158"/>
                </a:lnTo>
                <a:lnTo>
                  <a:pt x="171" y="160"/>
                </a:lnTo>
                <a:lnTo>
                  <a:pt x="199" y="158"/>
                </a:lnTo>
                <a:lnTo>
                  <a:pt x="224" y="158"/>
                </a:lnTo>
                <a:lnTo>
                  <a:pt x="244" y="160"/>
                </a:lnTo>
                <a:lnTo>
                  <a:pt x="258" y="158"/>
                </a:lnTo>
                <a:lnTo>
                  <a:pt x="264" y="158"/>
                </a:lnTo>
                <a:lnTo>
                  <a:pt x="262" y="170"/>
                </a:lnTo>
                <a:lnTo>
                  <a:pt x="264" y="197"/>
                </a:lnTo>
                <a:lnTo>
                  <a:pt x="264" y="243"/>
                </a:lnTo>
                <a:lnTo>
                  <a:pt x="262" y="296"/>
                </a:lnTo>
                <a:lnTo>
                  <a:pt x="262" y="359"/>
                </a:lnTo>
                <a:lnTo>
                  <a:pt x="264" y="426"/>
                </a:lnTo>
                <a:lnTo>
                  <a:pt x="262" y="493"/>
                </a:lnTo>
                <a:lnTo>
                  <a:pt x="264" y="558"/>
                </a:lnTo>
                <a:lnTo>
                  <a:pt x="264" y="615"/>
                </a:lnTo>
                <a:lnTo>
                  <a:pt x="262" y="662"/>
                </a:lnTo>
                <a:lnTo>
                  <a:pt x="264" y="694"/>
                </a:lnTo>
                <a:lnTo>
                  <a:pt x="264" y="710"/>
                </a:lnTo>
                <a:lnTo>
                  <a:pt x="272" y="712"/>
                </a:lnTo>
                <a:lnTo>
                  <a:pt x="285" y="710"/>
                </a:lnTo>
                <a:lnTo>
                  <a:pt x="301" y="710"/>
                </a:lnTo>
                <a:lnTo>
                  <a:pt x="323" y="712"/>
                </a:lnTo>
                <a:lnTo>
                  <a:pt x="345" y="712"/>
                </a:lnTo>
                <a:lnTo>
                  <a:pt x="370" y="710"/>
                </a:lnTo>
                <a:lnTo>
                  <a:pt x="394" y="712"/>
                </a:lnTo>
                <a:lnTo>
                  <a:pt x="416" y="710"/>
                </a:lnTo>
                <a:lnTo>
                  <a:pt x="437" y="710"/>
                </a:lnTo>
                <a:lnTo>
                  <a:pt x="453" y="712"/>
                </a:lnTo>
                <a:lnTo>
                  <a:pt x="467" y="710"/>
                </a:lnTo>
                <a:lnTo>
                  <a:pt x="477" y="710"/>
                </a:lnTo>
                <a:lnTo>
                  <a:pt x="475" y="694"/>
                </a:lnTo>
                <a:lnTo>
                  <a:pt x="477" y="662"/>
                </a:lnTo>
                <a:lnTo>
                  <a:pt x="477" y="615"/>
                </a:lnTo>
                <a:lnTo>
                  <a:pt x="475" y="558"/>
                </a:lnTo>
                <a:lnTo>
                  <a:pt x="475" y="493"/>
                </a:lnTo>
                <a:lnTo>
                  <a:pt x="477" y="426"/>
                </a:lnTo>
                <a:lnTo>
                  <a:pt x="475" y="359"/>
                </a:lnTo>
                <a:lnTo>
                  <a:pt x="477" y="296"/>
                </a:lnTo>
                <a:lnTo>
                  <a:pt x="477" y="243"/>
                </a:lnTo>
                <a:lnTo>
                  <a:pt x="475" y="197"/>
                </a:lnTo>
                <a:lnTo>
                  <a:pt x="477" y="170"/>
                </a:lnTo>
                <a:lnTo>
                  <a:pt x="477" y="158"/>
                </a:lnTo>
                <a:lnTo>
                  <a:pt x="481" y="160"/>
                </a:lnTo>
                <a:lnTo>
                  <a:pt x="494" y="158"/>
                </a:lnTo>
                <a:lnTo>
                  <a:pt x="514" y="158"/>
                </a:lnTo>
                <a:lnTo>
                  <a:pt x="540" y="160"/>
                </a:lnTo>
                <a:lnTo>
                  <a:pt x="567" y="160"/>
                </a:lnTo>
                <a:lnTo>
                  <a:pt x="599" y="158"/>
                </a:lnTo>
                <a:lnTo>
                  <a:pt x="630" y="160"/>
                </a:lnTo>
                <a:lnTo>
                  <a:pt x="660" y="158"/>
                </a:lnTo>
                <a:lnTo>
                  <a:pt x="688" y="158"/>
                </a:lnTo>
                <a:lnTo>
                  <a:pt x="711" y="160"/>
                </a:lnTo>
                <a:lnTo>
                  <a:pt x="729" y="158"/>
                </a:lnTo>
                <a:lnTo>
                  <a:pt x="739" y="158"/>
                </a:lnTo>
                <a:lnTo>
                  <a:pt x="737" y="152"/>
                </a:lnTo>
                <a:lnTo>
                  <a:pt x="739" y="140"/>
                </a:lnTo>
                <a:lnTo>
                  <a:pt x="739" y="128"/>
                </a:lnTo>
                <a:lnTo>
                  <a:pt x="737" y="112"/>
                </a:lnTo>
                <a:lnTo>
                  <a:pt x="737" y="97"/>
                </a:lnTo>
                <a:lnTo>
                  <a:pt x="739" y="79"/>
                </a:lnTo>
                <a:lnTo>
                  <a:pt x="737" y="63"/>
                </a:lnTo>
                <a:lnTo>
                  <a:pt x="739" y="45"/>
                </a:lnTo>
                <a:lnTo>
                  <a:pt x="739" y="32"/>
                </a:lnTo>
                <a:lnTo>
                  <a:pt x="737" y="18"/>
                </a:lnTo>
                <a:lnTo>
                  <a:pt x="739" y="8"/>
                </a:lnTo>
                <a:lnTo>
                  <a:pt x="739" y="0"/>
                </a:lnTo>
                <a:lnTo>
                  <a:pt x="719" y="2"/>
                </a:lnTo>
                <a:lnTo>
                  <a:pt x="676" y="0"/>
                </a:lnTo>
                <a:lnTo>
                  <a:pt x="617" y="0"/>
                </a:lnTo>
                <a:lnTo>
                  <a:pt x="542" y="2"/>
                </a:lnTo>
                <a:lnTo>
                  <a:pt x="457" y="2"/>
                </a:lnTo>
                <a:lnTo>
                  <a:pt x="370" y="0"/>
                </a:lnTo>
                <a:lnTo>
                  <a:pt x="282" y="2"/>
                </a:lnTo>
                <a:lnTo>
                  <a:pt x="197" y="0"/>
                </a:lnTo>
                <a:lnTo>
                  <a:pt x="122" y="0"/>
                </a:lnTo>
                <a:lnTo>
                  <a:pt x="63" y="2"/>
                </a:lnTo>
                <a:lnTo>
                  <a:pt x="19" y="0"/>
                </a:lnTo>
                <a:lnTo>
                  <a:pt x="2" y="0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5"/>
          <p:cNvSpPr/>
          <p:nvPr/>
        </p:nvSpPr>
        <p:spPr>
          <a:xfrm>
            <a:off x="7742160" y="417600"/>
            <a:ext cx="250560" cy="193320"/>
          </a:xfrm>
          <a:custGeom>
            <a:avLst/>
            <a:gdLst/>
            <a:ahLst/>
            <a:rect l="l" t="t" r="r" b="b"/>
            <a:pathLst>
              <a:path w="1518" h="1173">
                <a:moveTo>
                  <a:pt x="1457" y="55"/>
                </a:moveTo>
                <a:lnTo>
                  <a:pt x="1447" y="47"/>
                </a:lnTo>
                <a:lnTo>
                  <a:pt x="1437" y="39"/>
                </a:lnTo>
                <a:lnTo>
                  <a:pt x="1426" y="33"/>
                </a:lnTo>
                <a:lnTo>
                  <a:pt x="1412" y="25"/>
                </a:lnTo>
                <a:lnTo>
                  <a:pt x="1398" y="19"/>
                </a:lnTo>
                <a:lnTo>
                  <a:pt x="1384" y="16"/>
                </a:lnTo>
                <a:lnTo>
                  <a:pt x="1370" y="12"/>
                </a:lnTo>
                <a:lnTo>
                  <a:pt x="1355" y="8"/>
                </a:lnTo>
                <a:lnTo>
                  <a:pt x="1337" y="4"/>
                </a:lnTo>
                <a:lnTo>
                  <a:pt x="1321" y="2"/>
                </a:lnTo>
                <a:lnTo>
                  <a:pt x="1303" y="2"/>
                </a:lnTo>
                <a:lnTo>
                  <a:pt x="1284" y="0"/>
                </a:lnTo>
                <a:lnTo>
                  <a:pt x="1207" y="8"/>
                </a:lnTo>
                <a:lnTo>
                  <a:pt x="1114" y="25"/>
                </a:lnTo>
                <a:lnTo>
                  <a:pt x="1012" y="57"/>
                </a:lnTo>
                <a:lnTo>
                  <a:pt x="901" y="96"/>
                </a:lnTo>
                <a:lnTo>
                  <a:pt x="787" y="144"/>
                </a:lnTo>
                <a:lnTo>
                  <a:pt x="671" y="197"/>
                </a:lnTo>
                <a:lnTo>
                  <a:pt x="554" y="256"/>
                </a:lnTo>
                <a:lnTo>
                  <a:pt x="444" y="321"/>
                </a:lnTo>
                <a:lnTo>
                  <a:pt x="339" y="386"/>
                </a:lnTo>
                <a:lnTo>
                  <a:pt x="247" y="453"/>
                </a:lnTo>
                <a:lnTo>
                  <a:pt x="166" y="520"/>
                </a:lnTo>
                <a:lnTo>
                  <a:pt x="103" y="585"/>
                </a:lnTo>
                <a:lnTo>
                  <a:pt x="83" y="611"/>
                </a:lnTo>
                <a:lnTo>
                  <a:pt x="65" y="637"/>
                </a:lnTo>
                <a:lnTo>
                  <a:pt x="50" y="660"/>
                </a:lnTo>
                <a:lnTo>
                  <a:pt x="36" y="686"/>
                </a:lnTo>
                <a:lnTo>
                  <a:pt x="26" y="709"/>
                </a:lnTo>
                <a:lnTo>
                  <a:pt x="16" y="735"/>
                </a:lnTo>
                <a:lnTo>
                  <a:pt x="8" y="759"/>
                </a:lnTo>
                <a:lnTo>
                  <a:pt x="4" y="782"/>
                </a:lnTo>
                <a:lnTo>
                  <a:pt x="0" y="806"/>
                </a:lnTo>
                <a:lnTo>
                  <a:pt x="0" y="830"/>
                </a:lnTo>
                <a:lnTo>
                  <a:pt x="2" y="851"/>
                </a:lnTo>
                <a:lnTo>
                  <a:pt x="6" y="873"/>
                </a:lnTo>
                <a:lnTo>
                  <a:pt x="28" y="928"/>
                </a:lnTo>
                <a:lnTo>
                  <a:pt x="65" y="978"/>
                </a:lnTo>
                <a:lnTo>
                  <a:pt x="115" y="1021"/>
                </a:lnTo>
                <a:lnTo>
                  <a:pt x="178" y="1058"/>
                </a:lnTo>
                <a:lnTo>
                  <a:pt x="253" y="1092"/>
                </a:lnTo>
                <a:lnTo>
                  <a:pt x="337" y="1120"/>
                </a:lnTo>
                <a:lnTo>
                  <a:pt x="436" y="1141"/>
                </a:lnTo>
                <a:lnTo>
                  <a:pt x="542" y="1159"/>
                </a:lnTo>
                <a:lnTo>
                  <a:pt x="659" y="1169"/>
                </a:lnTo>
                <a:lnTo>
                  <a:pt x="783" y="1173"/>
                </a:lnTo>
                <a:lnTo>
                  <a:pt x="915" y="1173"/>
                </a:lnTo>
                <a:lnTo>
                  <a:pt x="1053" y="1165"/>
                </a:lnTo>
                <a:lnTo>
                  <a:pt x="947" y="1161"/>
                </a:lnTo>
                <a:lnTo>
                  <a:pt x="846" y="1151"/>
                </a:lnTo>
                <a:lnTo>
                  <a:pt x="749" y="1135"/>
                </a:lnTo>
                <a:lnTo>
                  <a:pt x="661" y="1118"/>
                </a:lnTo>
                <a:lnTo>
                  <a:pt x="580" y="1096"/>
                </a:lnTo>
                <a:lnTo>
                  <a:pt x="505" y="1068"/>
                </a:lnTo>
                <a:lnTo>
                  <a:pt x="440" y="1039"/>
                </a:lnTo>
                <a:lnTo>
                  <a:pt x="383" y="1003"/>
                </a:lnTo>
                <a:lnTo>
                  <a:pt x="333" y="964"/>
                </a:lnTo>
                <a:lnTo>
                  <a:pt x="296" y="922"/>
                </a:lnTo>
                <a:lnTo>
                  <a:pt x="266" y="875"/>
                </a:lnTo>
                <a:lnTo>
                  <a:pt x="247" y="824"/>
                </a:lnTo>
                <a:lnTo>
                  <a:pt x="243" y="729"/>
                </a:lnTo>
                <a:lnTo>
                  <a:pt x="272" y="633"/>
                </a:lnTo>
                <a:lnTo>
                  <a:pt x="331" y="538"/>
                </a:lnTo>
                <a:lnTo>
                  <a:pt x="412" y="447"/>
                </a:lnTo>
                <a:lnTo>
                  <a:pt x="509" y="362"/>
                </a:lnTo>
                <a:lnTo>
                  <a:pt x="619" y="290"/>
                </a:lnTo>
                <a:lnTo>
                  <a:pt x="734" y="224"/>
                </a:lnTo>
                <a:lnTo>
                  <a:pt x="848" y="175"/>
                </a:lnTo>
                <a:lnTo>
                  <a:pt x="956" y="142"/>
                </a:lnTo>
                <a:lnTo>
                  <a:pt x="1051" y="126"/>
                </a:lnTo>
                <a:lnTo>
                  <a:pt x="1130" y="130"/>
                </a:lnTo>
                <a:lnTo>
                  <a:pt x="1183" y="155"/>
                </a:lnTo>
                <a:lnTo>
                  <a:pt x="1187" y="159"/>
                </a:lnTo>
                <a:lnTo>
                  <a:pt x="1191" y="163"/>
                </a:lnTo>
                <a:lnTo>
                  <a:pt x="1195" y="169"/>
                </a:lnTo>
                <a:lnTo>
                  <a:pt x="1197" y="173"/>
                </a:lnTo>
                <a:lnTo>
                  <a:pt x="1199" y="179"/>
                </a:lnTo>
                <a:lnTo>
                  <a:pt x="1201" y="185"/>
                </a:lnTo>
                <a:lnTo>
                  <a:pt x="1203" y="193"/>
                </a:lnTo>
                <a:lnTo>
                  <a:pt x="1205" y="199"/>
                </a:lnTo>
                <a:lnTo>
                  <a:pt x="1207" y="207"/>
                </a:lnTo>
                <a:lnTo>
                  <a:pt x="1207" y="215"/>
                </a:lnTo>
                <a:lnTo>
                  <a:pt x="1207" y="223"/>
                </a:lnTo>
                <a:lnTo>
                  <a:pt x="1207" y="230"/>
                </a:lnTo>
                <a:lnTo>
                  <a:pt x="1207" y="236"/>
                </a:lnTo>
                <a:lnTo>
                  <a:pt x="1207" y="242"/>
                </a:lnTo>
                <a:lnTo>
                  <a:pt x="1207" y="246"/>
                </a:lnTo>
                <a:lnTo>
                  <a:pt x="1207" y="252"/>
                </a:lnTo>
                <a:lnTo>
                  <a:pt x="1207" y="258"/>
                </a:lnTo>
                <a:lnTo>
                  <a:pt x="1205" y="262"/>
                </a:lnTo>
                <a:lnTo>
                  <a:pt x="1205" y="268"/>
                </a:lnTo>
                <a:lnTo>
                  <a:pt x="1203" y="274"/>
                </a:lnTo>
                <a:lnTo>
                  <a:pt x="1203" y="280"/>
                </a:lnTo>
                <a:lnTo>
                  <a:pt x="1201" y="286"/>
                </a:lnTo>
                <a:lnTo>
                  <a:pt x="1201" y="292"/>
                </a:lnTo>
                <a:lnTo>
                  <a:pt x="1199" y="297"/>
                </a:lnTo>
                <a:lnTo>
                  <a:pt x="1199" y="305"/>
                </a:lnTo>
                <a:lnTo>
                  <a:pt x="1197" y="311"/>
                </a:lnTo>
                <a:lnTo>
                  <a:pt x="1195" y="317"/>
                </a:lnTo>
                <a:lnTo>
                  <a:pt x="1195" y="323"/>
                </a:lnTo>
                <a:lnTo>
                  <a:pt x="1193" y="329"/>
                </a:lnTo>
                <a:lnTo>
                  <a:pt x="1191" y="335"/>
                </a:lnTo>
                <a:lnTo>
                  <a:pt x="1189" y="341"/>
                </a:lnTo>
                <a:lnTo>
                  <a:pt x="1187" y="349"/>
                </a:lnTo>
                <a:lnTo>
                  <a:pt x="1187" y="355"/>
                </a:lnTo>
                <a:lnTo>
                  <a:pt x="1185" y="361"/>
                </a:lnTo>
                <a:lnTo>
                  <a:pt x="1183" y="366"/>
                </a:lnTo>
                <a:lnTo>
                  <a:pt x="1181" y="372"/>
                </a:lnTo>
                <a:lnTo>
                  <a:pt x="1031" y="995"/>
                </a:lnTo>
                <a:lnTo>
                  <a:pt x="1343" y="997"/>
                </a:lnTo>
                <a:lnTo>
                  <a:pt x="1499" y="349"/>
                </a:lnTo>
                <a:lnTo>
                  <a:pt x="1501" y="343"/>
                </a:lnTo>
                <a:lnTo>
                  <a:pt x="1503" y="337"/>
                </a:lnTo>
                <a:lnTo>
                  <a:pt x="1504" y="331"/>
                </a:lnTo>
                <a:lnTo>
                  <a:pt x="1506" y="323"/>
                </a:lnTo>
                <a:lnTo>
                  <a:pt x="1508" y="317"/>
                </a:lnTo>
                <a:lnTo>
                  <a:pt x="1510" y="309"/>
                </a:lnTo>
                <a:lnTo>
                  <a:pt x="1510" y="303"/>
                </a:lnTo>
                <a:lnTo>
                  <a:pt x="1512" y="295"/>
                </a:lnTo>
                <a:lnTo>
                  <a:pt x="1512" y="288"/>
                </a:lnTo>
                <a:lnTo>
                  <a:pt x="1514" y="280"/>
                </a:lnTo>
                <a:lnTo>
                  <a:pt x="1514" y="272"/>
                </a:lnTo>
                <a:lnTo>
                  <a:pt x="1514" y="264"/>
                </a:lnTo>
                <a:lnTo>
                  <a:pt x="1516" y="258"/>
                </a:lnTo>
                <a:lnTo>
                  <a:pt x="1516" y="250"/>
                </a:lnTo>
                <a:lnTo>
                  <a:pt x="1518" y="244"/>
                </a:lnTo>
                <a:lnTo>
                  <a:pt x="1518" y="236"/>
                </a:lnTo>
                <a:lnTo>
                  <a:pt x="1518" y="230"/>
                </a:lnTo>
                <a:lnTo>
                  <a:pt x="1518" y="226"/>
                </a:lnTo>
                <a:lnTo>
                  <a:pt x="1518" y="221"/>
                </a:lnTo>
                <a:lnTo>
                  <a:pt x="1518" y="217"/>
                </a:lnTo>
                <a:lnTo>
                  <a:pt x="1518" y="211"/>
                </a:lnTo>
                <a:lnTo>
                  <a:pt x="1518" y="207"/>
                </a:lnTo>
                <a:lnTo>
                  <a:pt x="1518" y="203"/>
                </a:lnTo>
                <a:lnTo>
                  <a:pt x="1518" y="199"/>
                </a:lnTo>
                <a:lnTo>
                  <a:pt x="1518" y="185"/>
                </a:lnTo>
                <a:lnTo>
                  <a:pt x="1518" y="171"/>
                </a:lnTo>
                <a:lnTo>
                  <a:pt x="1516" y="157"/>
                </a:lnTo>
                <a:lnTo>
                  <a:pt x="1512" y="144"/>
                </a:lnTo>
                <a:lnTo>
                  <a:pt x="1508" y="132"/>
                </a:lnTo>
                <a:lnTo>
                  <a:pt x="1504" y="120"/>
                </a:lnTo>
                <a:lnTo>
                  <a:pt x="1499" y="108"/>
                </a:lnTo>
                <a:lnTo>
                  <a:pt x="1493" y="96"/>
                </a:lnTo>
                <a:lnTo>
                  <a:pt x="1485" y="86"/>
                </a:lnTo>
                <a:lnTo>
                  <a:pt x="1477" y="75"/>
                </a:lnTo>
                <a:lnTo>
                  <a:pt x="1469" y="65"/>
                </a:lnTo>
                <a:lnTo>
                  <a:pt x="1457" y="5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6"/>
          <p:cNvSpPr/>
          <p:nvPr/>
        </p:nvSpPr>
        <p:spPr>
          <a:xfrm>
            <a:off x="7961400" y="333360"/>
            <a:ext cx="58320" cy="58320"/>
          </a:xfrm>
          <a:custGeom>
            <a:avLst/>
            <a:gdLst/>
            <a:ahLst/>
            <a:rect l="l" t="t" r="r" b="b"/>
            <a:pathLst>
              <a:path w="359" h="357">
                <a:moveTo>
                  <a:pt x="359" y="180"/>
                </a:moveTo>
                <a:lnTo>
                  <a:pt x="359" y="193"/>
                </a:lnTo>
                <a:lnTo>
                  <a:pt x="359" y="205"/>
                </a:lnTo>
                <a:lnTo>
                  <a:pt x="357" y="217"/>
                </a:lnTo>
                <a:lnTo>
                  <a:pt x="355" y="227"/>
                </a:lnTo>
                <a:lnTo>
                  <a:pt x="351" y="239"/>
                </a:lnTo>
                <a:lnTo>
                  <a:pt x="347" y="249"/>
                </a:lnTo>
                <a:lnTo>
                  <a:pt x="341" y="258"/>
                </a:lnTo>
                <a:lnTo>
                  <a:pt x="335" y="268"/>
                </a:lnTo>
                <a:lnTo>
                  <a:pt x="329" y="278"/>
                </a:lnTo>
                <a:lnTo>
                  <a:pt x="323" y="288"/>
                </a:lnTo>
                <a:lnTo>
                  <a:pt x="316" y="298"/>
                </a:lnTo>
                <a:lnTo>
                  <a:pt x="306" y="306"/>
                </a:lnTo>
                <a:lnTo>
                  <a:pt x="298" y="316"/>
                </a:lnTo>
                <a:lnTo>
                  <a:pt x="288" y="323"/>
                </a:lnTo>
                <a:lnTo>
                  <a:pt x="278" y="329"/>
                </a:lnTo>
                <a:lnTo>
                  <a:pt x="268" y="335"/>
                </a:lnTo>
                <a:lnTo>
                  <a:pt x="258" y="341"/>
                </a:lnTo>
                <a:lnTo>
                  <a:pt x="249" y="345"/>
                </a:lnTo>
                <a:lnTo>
                  <a:pt x="239" y="349"/>
                </a:lnTo>
                <a:lnTo>
                  <a:pt x="227" y="353"/>
                </a:lnTo>
                <a:lnTo>
                  <a:pt x="217" y="355"/>
                </a:lnTo>
                <a:lnTo>
                  <a:pt x="205" y="357"/>
                </a:lnTo>
                <a:lnTo>
                  <a:pt x="193" y="357"/>
                </a:lnTo>
                <a:lnTo>
                  <a:pt x="180" y="357"/>
                </a:lnTo>
                <a:lnTo>
                  <a:pt x="168" y="357"/>
                </a:lnTo>
                <a:lnTo>
                  <a:pt x="156" y="357"/>
                </a:lnTo>
                <a:lnTo>
                  <a:pt x="144" y="355"/>
                </a:lnTo>
                <a:lnTo>
                  <a:pt x="134" y="353"/>
                </a:lnTo>
                <a:lnTo>
                  <a:pt x="122" y="349"/>
                </a:lnTo>
                <a:lnTo>
                  <a:pt x="112" y="345"/>
                </a:lnTo>
                <a:lnTo>
                  <a:pt x="103" y="341"/>
                </a:lnTo>
                <a:lnTo>
                  <a:pt x="93" y="335"/>
                </a:lnTo>
                <a:lnTo>
                  <a:pt x="83" y="329"/>
                </a:lnTo>
                <a:lnTo>
                  <a:pt x="73" y="323"/>
                </a:lnTo>
                <a:lnTo>
                  <a:pt x="63" y="316"/>
                </a:lnTo>
                <a:lnTo>
                  <a:pt x="53" y="306"/>
                </a:lnTo>
                <a:lnTo>
                  <a:pt x="45" y="298"/>
                </a:lnTo>
                <a:lnTo>
                  <a:pt x="38" y="288"/>
                </a:lnTo>
                <a:lnTo>
                  <a:pt x="32" y="278"/>
                </a:lnTo>
                <a:lnTo>
                  <a:pt x="26" y="268"/>
                </a:lnTo>
                <a:lnTo>
                  <a:pt x="20" y="258"/>
                </a:lnTo>
                <a:lnTo>
                  <a:pt x="14" y="249"/>
                </a:lnTo>
                <a:lnTo>
                  <a:pt x="10" y="239"/>
                </a:lnTo>
                <a:lnTo>
                  <a:pt x="6" y="227"/>
                </a:lnTo>
                <a:lnTo>
                  <a:pt x="4" y="217"/>
                </a:lnTo>
                <a:lnTo>
                  <a:pt x="2" y="205"/>
                </a:lnTo>
                <a:lnTo>
                  <a:pt x="2" y="193"/>
                </a:lnTo>
                <a:lnTo>
                  <a:pt x="0" y="180"/>
                </a:lnTo>
                <a:lnTo>
                  <a:pt x="2" y="168"/>
                </a:lnTo>
                <a:lnTo>
                  <a:pt x="2" y="156"/>
                </a:lnTo>
                <a:lnTo>
                  <a:pt x="4" y="144"/>
                </a:lnTo>
                <a:lnTo>
                  <a:pt x="8" y="134"/>
                </a:lnTo>
                <a:lnTo>
                  <a:pt x="10" y="122"/>
                </a:lnTo>
                <a:lnTo>
                  <a:pt x="14" y="111"/>
                </a:lnTo>
                <a:lnTo>
                  <a:pt x="20" y="101"/>
                </a:lnTo>
                <a:lnTo>
                  <a:pt x="24" y="91"/>
                </a:lnTo>
                <a:lnTo>
                  <a:pt x="32" y="81"/>
                </a:lnTo>
                <a:lnTo>
                  <a:pt x="38" y="71"/>
                </a:lnTo>
                <a:lnTo>
                  <a:pt x="45" y="61"/>
                </a:lnTo>
                <a:lnTo>
                  <a:pt x="53" y="51"/>
                </a:lnTo>
                <a:lnTo>
                  <a:pt x="63" y="43"/>
                </a:lnTo>
                <a:lnTo>
                  <a:pt x="73" y="38"/>
                </a:lnTo>
                <a:lnTo>
                  <a:pt x="83" y="30"/>
                </a:lnTo>
                <a:lnTo>
                  <a:pt x="93" y="24"/>
                </a:lnTo>
                <a:lnTo>
                  <a:pt x="103" y="18"/>
                </a:lnTo>
                <a:lnTo>
                  <a:pt x="112" y="14"/>
                </a:lnTo>
                <a:lnTo>
                  <a:pt x="122" y="10"/>
                </a:lnTo>
                <a:lnTo>
                  <a:pt x="134" y="6"/>
                </a:lnTo>
                <a:lnTo>
                  <a:pt x="144" y="4"/>
                </a:lnTo>
                <a:lnTo>
                  <a:pt x="156" y="2"/>
                </a:lnTo>
                <a:lnTo>
                  <a:pt x="168" y="2"/>
                </a:lnTo>
                <a:lnTo>
                  <a:pt x="180" y="0"/>
                </a:lnTo>
                <a:lnTo>
                  <a:pt x="193" y="2"/>
                </a:lnTo>
                <a:lnTo>
                  <a:pt x="205" y="2"/>
                </a:lnTo>
                <a:lnTo>
                  <a:pt x="217" y="4"/>
                </a:lnTo>
                <a:lnTo>
                  <a:pt x="227" y="6"/>
                </a:lnTo>
                <a:lnTo>
                  <a:pt x="239" y="10"/>
                </a:lnTo>
                <a:lnTo>
                  <a:pt x="249" y="14"/>
                </a:lnTo>
                <a:lnTo>
                  <a:pt x="258" y="18"/>
                </a:lnTo>
                <a:lnTo>
                  <a:pt x="268" y="24"/>
                </a:lnTo>
                <a:lnTo>
                  <a:pt x="278" y="30"/>
                </a:lnTo>
                <a:lnTo>
                  <a:pt x="288" y="38"/>
                </a:lnTo>
                <a:lnTo>
                  <a:pt x="298" y="43"/>
                </a:lnTo>
                <a:lnTo>
                  <a:pt x="306" y="51"/>
                </a:lnTo>
                <a:lnTo>
                  <a:pt x="316" y="61"/>
                </a:lnTo>
                <a:lnTo>
                  <a:pt x="323" y="71"/>
                </a:lnTo>
                <a:lnTo>
                  <a:pt x="329" y="81"/>
                </a:lnTo>
                <a:lnTo>
                  <a:pt x="337" y="91"/>
                </a:lnTo>
                <a:lnTo>
                  <a:pt x="341" y="101"/>
                </a:lnTo>
                <a:lnTo>
                  <a:pt x="347" y="111"/>
                </a:lnTo>
                <a:lnTo>
                  <a:pt x="351" y="122"/>
                </a:lnTo>
                <a:lnTo>
                  <a:pt x="353" y="134"/>
                </a:lnTo>
                <a:lnTo>
                  <a:pt x="357" y="144"/>
                </a:lnTo>
                <a:lnTo>
                  <a:pt x="359" y="156"/>
                </a:lnTo>
                <a:lnTo>
                  <a:pt x="359" y="168"/>
                </a:lnTo>
                <a:lnTo>
                  <a:pt x="359" y="18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8024760" y="371520"/>
            <a:ext cx="291600" cy="210600"/>
          </a:xfrm>
          <a:custGeom>
            <a:avLst/>
            <a:gdLst/>
            <a:ahLst/>
            <a:rect l="l" t="t" r="r" b="b"/>
            <a:pathLst>
              <a:path w="1765" h="1279">
                <a:moveTo>
                  <a:pt x="1763" y="298"/>
                </a:moveTo>
                <a:lnTo>
                  <a:pt x="1739" y="244"/>
                </a:lnTo>
                <a:lnTo>
                  <a:pt x="1704" y="195"/>
                </a:lnTo>
                <a:lnTo>
                  <a:pt x="1655" y="152"/>
                </a:lnTo>
                <a:lnTo>
                  <a:pt x="1591" y="114"/>
                </a:lnTo>
                <a:lnTo>
                  <a:pt x="1517" y="81"/>
                </a:lnTo>
                <a:lnTo>
                  <a:pt x="1430" y="53"/>
                </a:lnTo>
                <a:lnTo>
                  <a:pt x="1333" y="31"/>
                </a:lnTo>
                <a:lnTo>
                  <a:pt x="1225" y="14"/>
                </a:lnTo>
                <a:lnTo>
                  <a:pt x="1108" y="4"/>
                </a:lnTo>
                <a:lnTo>
                  <a:pt x="984" y="0"/>
                </a:lnTo>
                <a:lnTo>
                  <a:pt x="852" y="0"/>
                </a:lnTo>
                <a:lnTo>
                  <a:pt x="714" y="6"/>
                </a:lnTo>
                <a:lnTo>
                  <a:pt x="821" y="12"/>
                </a:lnTo>
                <a:lnTo>
                  <a:pt x="923" y="22"/>
                </a:lnTo>
                <a:lnTo>
                  <a:pt x="1018" y="37"/>
                </a:lnTo>
                <a:lnTo>
                  <a:pt x="1106" y="55"/>
                </a:lnTo>
                <a:lnTo>
                  <a:pt x="1189" y="77"/>
                </a:lnTo>
                <a:lnTo>
                  <a:pt x="1262" y="104"/>
                </a:lnTo>
                <a:lnTo>
                  <a:pt x="1329" y="134"/>
                </a:lnTo>
                <a:lnTo>
                  <a:pt x="1386" y="169"/>
                </a:lnTo>
                <a:lnTo>
                  <a:pt x="1434" y="209"/>
                </a:lnTo>
                <a:lnTo>
                  <a:pt x="1473" y="250"/>
                </a:lnTo>
                <a:lnTo>
                  <a:pt x="1501" y="298"/>
                </a:lnTo>
                <a:lnTo>
                  <a:pt x="1520" y="347"/>
                </a:lnTo>
                <a:lnTo>
                  <a:pt x="1524" y="376"/>
                </a:lnTo>
                <a:lnTo>
                  <a:pt x="1526" y="406"/>
                </a:lnTo>
                <a:lnTo>
                  <a:pt x="1526" y="436"/>
                </a:lnTo>
                <a:lnTo>
                  <a:pt x="1522" y="465"/>
                </a:lnTo>
                <a:lnTo>
                  <a:pt x="1515" y="495"/>
                </a:lnTo>
                <a:lnTo>
                  <a:pt x="1503" y="526"/>
                </a:lnTo>
                <a:lnTo>
                  <a:pt x="1489" y="558"/>
                </a:lnTo>
                <a:lnTo>
                  <a:pt x="1473" y="587"/>
                </a:lnTo>
                <a:lnTo>
                  <a:pt x="1453" y="619"/>
                </a:lnTo>
                <a:lnTo>
                  <a:pt x="1430" y="650"/>
                </a:lnTo>
                <a:lnTo>
                  <a:pt x="1406" y="682"/>
                </a:lnTo>
                <a:lnTo>
                  <a:pt x="1379" y="714"/>
                </a:lnTo>
                <a:lnTo>
                  <a:pt x="1323" y="769"/>
                </a:lnTo>
                <a:lnTo>
                  <a:pt x="1262" y="822"/>
                </a:lnTo>
                <a:lnTo>
                  <a:pt x="1193" y="873"/>
                </a:lnTo>
                <a:lnTo>
                  <a:pt x="1120" y="922"/>
                </a:lnTo>
                <a:lnTo>
                  <a:pt x="1043" y="970"/>
                </a:lnTo>
                <a:lnTo>
                  <a:pt x="965" y="1011"/>
                </a:lnTo>
                <a:lnTo>
                  <a:pt x="886" y="1051"/>
                </a:lnTo>
                <a:lnTo>
                  <a:pt x="807" y="1082"/>
                </a:lnTo>
                <a:lnTo>
                  <a:pt x="732" y="1110"/>
                </a:lnTo>
                <a:lnTo>
                  <a:pt x="659" y="1130"/>
                </a:lnTo>
                <a:lnTo>
                  <a:pt x="594" y="1141"/>
                </a:lnTo>
                <a:lnTo>
                  <a:pt x="535" y="1145"/>
                </a:lnTo>
                <a:lnTo>
                  <a:pt x="523" y="1145"/>
                </a:lnTo>
                <a:lnTo>
                  <a:pt x="513" y="1145"/>
                </a:lnTo>
                <a:lnTo>
                  <a:pt x="503" y="1145"/>
                </a:lnTo>
                <a:lnTo>
                  <a:pt x="493" y="1143"/>
                </a:lnTo>
                <a:lnTo>
                  <a:pt x="483" y="1143"/>
                </a:lnTo>
                <a:lnTo>
                  <a:pt x="476" y="1141"/>
                </a:lnTo>
                <a:lnTo>
                  <a:pt x="468" y="1139"/>
                </a:lnTo>
                <a:lnTo>
                  <a:pt x="458" y="1137"/>
                </a:lnTo>
                <a:lnTo>
                  <a:pt x="452" y="1135"/>
                </a:lnTo>
                <a:lnTo>
                  <a:pt x="444" y="1131"/>
                </a:lnTo>
                <a:lnTo>
                  <a:pt x="438" y="1128"/>
                </a:lnTo>
                <a:lnTo>
                  <a:pt x="434" y="1124"/>
                </a:lnTo>
                <a:lnTo>
                  <a:pt x="428" y="1122"/>
                </a:lnTo>
                <a:lnTo>
                  <a:pt x="422" y="1118"/>
                </a:lnTo>
                <a:lnTo>
                  <a:pt x="418" y="1112"/>
                </a:lnTo>
                <a:lnTo>
                  <a:pt x="414" y="1108"/>
                </a:lnTo>
                <a:lnTo>
                  <a:pt x="412" y="1102"/>
                </a:lnTo>
                <a:lnTo>
                  <a:pt x="409" y="1096"/>
                </a:lnTo>
                <a:lnTo>
                  <a:pt x="407" y="1090"/>
                </a:lnTo>
                <a:lnTo>
                  <a:pt x="405" y="1082"/>
                </a:lnTo>
                <a:lnTo>
                  <a:pt x="403" y="1074"/>
                </a:lnTo>
                <a:lnTo>
                  <a:pt x="403" y="1066"/>
                </a:lnTo>
                <a:lnTo>
                  <a:pt x="403" y="1059"/>
                </a:lnTo>
                <a:lnTo>
                  <a:pt x="403" y="1049"/>
                </a:lnTo>
                <a:lnTo>
                  <a:pt x="403" y="1047"/>
                </a:lnTo>
                <a:lnTo>
                  <a:pt x="403" y="1045"/>
                </a:lnTo>
                <a:lnTo>
                  <a:pt x="403" y="1043"/>
                </a:lnTo>
                <a:lnTo>
                  <a:pt x="403" y="1039"/>
                </a:lnTo>
                <a:lnTo>
                  <a:pt x="403" y="1035"/>
                </a:lnTo>
                <a:lnTo>
                  <a:pt x="403" y="1031"/>
                </a:lnTo>
                <a:lnTo>
                  <a:pt x="405" y="1027"/>
                </a:lnTo>
                <a:lnTo>
                  <a:pt x="405" y="1023"/>
                </a:lnTo>
                <a:lnTo>
                  <a:pt x="405" y="1017"/>
                </a:lnTo>
                <a:lnTo>
                  <a:pt x="407" y="1013"/>
                </a:lnTo>
                <a:lnTo>
                  <a:pt x="407" y="1007"/>
                </a:lnTo>
                <a:lnTo>
                  <a:pt x="409" y="999"/>
                </a:lnTo>
                <a:lnTo>
                  <a:pt x="409" y="993"/>
                </a:lnTo>
                <a:lnTo>
                  <a:pt x="411" y="988"/>
                </a:lnTo>
                <a:lnTo>
                  <a:pt x="411" y="982"/>
                </a:lnTo>
                <a:lnTo>
                  <a:pt x="412" y="976"/>
                </a:lnTo>
                <a:lnTo>
                  <a:pt x="412" y="970"/>
                </a:lnTo>
                <a:lnTo>
                  <a:pt x="414" y="964"/>
                </a:lnTo>
                <a:lnTo>
                  <a:pt x="416" y="960"/>
                </a:lnTo>
                <a:lnTo>
                  <a:pt x="416" y="954"/>
                </a:lnTo>
                <a:lnTo>
                  <a:pt x="418" y="950"/>
                </a:lnTo>
                <a:lnTo>
                  <a:pt x="418" y="944"/>
                </a:lnTo>
                <a:lnTo>
                  <a:pt x="420" y="940"/>
                </a:lnTo>
                <a:lnTo>
                  <a:pt x="422" y="934"/>
                </a:lnTo>
                <a:lnTo>
                  <a:pt x="505" y="587"/>
                </a:lnTo>
                <a:lnTo>
                  <a:pt x="519" y="556"/>
                </a:lnTo>
                <a:lnTo>
                  <a:pt x="535" y="528"/>
                </a:lnTo>
                <a:lnTo>
                  <a:pt x="554" y="505"/>
                </a:lnTo>
                <a:lnTo>
                  <a:pt x="576" y="485"/>
                </a:lnTo>
                <a:lnTo>
                  <a:pt x="598" y="467"/>
                </a:lnTo>
                <a:lnTo>
                  <a:pt x="621" y="455"/>
                </a:lnTo>
                <a:lnTo>
                  <a:pt x="645" y="445"/>
                </a:lnTo>
                <a:lnTo>
                  <a:pt x="669" y="438"/>
                </a:lnTo>
                <a:lnTo>
                  <a:pt x="690" y="432"/>
                </a:lnTo>
                <a:lnTo>
                  <a:pt x="710" y="428"/>
                </a:lnTo>
                <a:lnTo>
                  <a:pt x="728" y="426"/>
                </a:lnTo>
                <a:lnTo>
                  <a:pt x="746" y="424"/>
                </a:lnTo>
                <a:lnTo>
                  <a:pt x="779" y="424"/>
                </a:lnTo>
                <a:lnTo>
                  <a:pt x="801" y="327"/>
                </a:lnTo>
                <a:lnTo>
                  <a:pt x="568" y="327"/>
                </a:lnTo>
                <a:lnTo>
                  <a:pt x="635" y="37"/>
                </a:lnTo>
                <a:lnTo>
                  <a:pt x="330" y="37"/>
                </a:lnTo>
                <a:lnTo>
                  <a:pt x="300" y="161"/>
                </a:lnTo>
                <a:lnTo>
                  <a:pt x="286" y="195"/>
                </a:lnTo>
                <a:lnTo>
                  <a:pt x="271" y="223"/>
                </a:lnTo>
                <a:lnTo>
                  <a:pt x="251" y="246"/>
                </a:lnTo>
                <a:lnTo>
                  <a:pt x="229" y="266"/>
                </a:lnTo>
                <a:lnTo>
                  <a:pt x="205" y="284"/>
                </a:lnTo>
                <a:lnTo>
                  <a:pt x="182" y="296"/>
                </a:lnTo>
                <a:lnTo>
                  <a:pt x="160" y="307"/>
                </a:lnTo>
                <a:lnTo>
                  <a:pt x="136" y="315"/>
                </a:lnTo>
                <a:lnTo>
                  <a:pt x="113" y="321"/>
                </a:lnTo>
                <a:lnTo>
                  <a:pt x="93" y="325"/>
                </a:lnTo>
                <a:lnTo>
                  <a:pt x="75" y="327"/>
                </a:lnTo>
                <a:lnTo>
                  <a:pt x="58" y="327"/>
                </a:lnTo>
                <a:lnTo>
                  <a:pt x="30" y="327"/>
                </a:lnTo>
                <a:lnTo>
                  <a:pt x="24" y="327"/>
                </a:lnTo>
                <a:lnTo>
                  <a:pt x="0" y="424"/>
                </a:lnTo>
                <a:lnTo>
                  <a:pt x="233" y="424"/>
                </a:lnTo>
                <a:lnTo>
                  <a:pt x="115" y="934"/>
                </a:lnTo>
                <a:lnTo>
                  <a:pt x="115" y="942"/>
                </a:lnTo>
                <a:lnTo>
                  <a:pt x="113" y="950"/>
                </a:lnTo>
                <a:lnTo>
                  <a:pt x="111" y="958"/>
                </a:lnTo>
                <a:lnTo>
                  <a:pt x="111" y="966"/>
                </a:lnTo>
                <a:lnTo>
                  <a:pt x="109" y="972"/>
                </a:lnTo>
                <a:lnTo>
                  <a:pt x="107" y="980"/>
                </a:lnTo>
                <a:lnTo>
                  <a:pt x="107" y="986"/>
                </a:lnTo>
                <a:lnTo>
                  <a:pt x="105" y="993"/>
                </a:lnTo>
                <a:lnTo>
                  <a:pt x="105" y="999"/>
                </a:lnTo>
                <a:lnTo>
                  <a:pt x="103" y="1005"/>
                </a:lnTo>
                <a:lnTo>
                  <a:pt x="103" y="1011"/>
                </a:lnTo>
                <a:lnTo>
                  <a:pt x="101" y="1015"/>
                </a:lnTo>
                <a:lnTo>
                  <a:pt x="97" y="1062"/>
                </a:lnTo>
                <a:lnTo>
                  <a:pt x="95" y="1102"/>
                </a:lnTo>
                <a:lnTo>
                  <a:pt x="99" y="1137"/>
                </a:lnTo>
                <a:lnTo>
                  <a:pt x="105" y="1169"/>
                </a:lnTo>
                <a:lnTo>
                  <a:pt x="117" y="1197"/>
                </a:lnTo>
                <a:lnTo>
                  <a:pt x="133" y="1220"/>
                </a:lnTo>
                <a:lnTo>
                  <a:pt x="152" y="1240"/>
                </a:lnTo>
                <a:lnTo>
                  <a:pt x="174" y="1254"/>
                </a:lnTo>
                <a:lnTo>
                  <a:pt x="202" y="1266"/>
                </a:lnTo>
                <a:lnTo>
                  <a:pt x="233" y="1273"/>
                </a:lnTo>
                <a:lnTo>
                  <a:pt x="269" y="1279"/>
                </a:lnTo>
                <a:lnTo>
                  <a:pt x="306" y="1279"/>
                </a:lnTo>
                <a:lnTo>
                  <a:pt x="318" y="1279"/>
                </a:lnTo>
                <a:lnTo>
                  <a:pt x="330" y="1279"/>
                </a:lnTo>
                <a:lnTo>
                  <a:pt x="340" y="1279"/>
                </a:lnTo>
                <a:lnTo>
                  <a:pt x="351" y="1277"/>
                </a:lnTo>
                <a:lnTo>
                  <a:pt x="365" y="1277"/>
                </a:lnTo>
                <a:lnTo>
                  <a:pt x="377" y="1275"/>
                </a:lnTo>
                <a:lnTo>
                  <a:pt x="391" y="1273"/>
                </a:lnTo>
                <a:lnTo>
                  <a:pt x="403" y="1271"/>
                </a:lnTo>
                <a:lnTo>
                  <a:pt x="416" y="1269"/>
                </a:lnTo>
                <a:lnTo>
                  <a:pt x="430" y="1268"/>
                </a:lnTo>
                <a:lnTo>
                  <a:pt x="444" y="1264"/>
                </a:lnTo>
                <a:lnTo>
                  <a:pt x="458" y="1260"/>
                </a:lnTo>
                <a:lnTo>
                  <a:pt x="669" y="1200"/>
                </a:lnTo>
                <a:lnTo>
                  <a:pt x="862" y="1128"/>
                </a:lnTo>
                <a:lnTo>
                  <a:pt x="1039" y="1049"/>
                </a:lnTo>
                <a:lnTo>
                  <a:pt x="1197" y="962"/>
                </a:lnTo>
                <a:lnTo>
                  <a:pt x="1337" y="871"/>
                </a:lnTo>
                <a:lnTo>
                  <a:pt x="1459" y="779"/>
                </a:lnTo>
                <a:lnTo>
                  <a:pt x="1560" y="686"/>
                </a:lnTo>
                <a:lnTo>
                  <a:pt x="1643" y="595"/>
                </a:lnTo>
                <a:lnTo>
                  <a:pt x="1704" y="510"/>
                </a:lnTo>
                <a:lnTo>
                  <a:pt x="1745" y="430"/>
                </a:lnTo>
                <a:lnTo>
                  <a:pt x="1765" y="359"/>
                </a:lnTo>
                <a:lnTo>
                  <a:pt x="1763" y="298"/>
                </a:lnTo>
                <a:close/>
              </a:path>
            </a:pathLst>
          </a:custGeom>
          <a:solidFill>
            <a:srgbClr val="333399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1752480" y="1219320"/>
            <a:ext cx="5409720" cy="76176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ru-RU" sz="2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Master title style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685800" y="2362320"/>
            <a:ext cx="7772040" cy="353484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99"/>
              </a:buClr>
              <a:buFont typeface="Symbol" charset="2"/>
              <a:buChar char=""/>
            </a:pPr>
            <a:r>
              <a:rPr b="0" lang="ru-RU" sz="18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структурыClick to edit Master text styles</a:t>
            </a:r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743040" indent="-285480">
              <a:lnSpc>
                <a:spcPct val="100000"/>
              </a:lnSpc>
              <a:buClr>
                <a:srgbClr val="000099"/>
              </a:buClr>
              <a:buFont typeface="Symbol" charset="2"/>
              <a:buChar char=""/>
            </a:pPr>
            <a:r>
              <a:rPr b="0" lang="ru-RU" sz="16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level</a:t>
            </a:r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143000" indent="-228240">
              <a:lnSpc>
                <a:spcPct val="100000"/>
              </a:lnSpc>
              <a:buClr>
                <a:srgbClr val="000099"/>
              </a:buClr>
              <a:buFont typeface="Symbol" charset="2"/>
              <a:buChar char=""/>
            </a:pPr>
            <a:r>
              <a:rPr b="0" lang="ru-RU" sz="1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level</a:t>
            </a:r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600200" indent="-228240">
              <a:lnSpc>
                <a:spcPct val="100000"/>
              </a:lnSpc>
              <a:buClr>
                <a:srgbClr val="000099"/>
              </a:buClr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level</a:t>
            </a:r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057400" indent="-228240">
              <a:lnSpc>
                <a:spcPct val="100000"/>
              </a:lnSpc>
              <a:buClr>
                <a:srgbClr val="000099"/>
              </a:buClr>
              <a:buFont typeface="StarSymbol"/>
              <a:buChar char="»"/>
            </a:pPr>
            <a:r>
              <a:rPr b="0" lang="ru-RU" sz="10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level</a:t>
            </a:r>
            <a:endParaRPr b="0" lang="ru-RU" sz="1800" spc="-1" strike="noStrike">
              <a:solidFill>
                <a:srgbClr val="000099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10"/>
          <p:cNvSpPr>
            <a:spLocks noGrp="1"/>
          </p:cNvSpPr>
          <p:nvPr>
            <p:ph type="ftr"/>
          </p:nvPr>
        </p:nvSpPr>
        <p:spPr>
          <a:xfrm>
            <a:off x="685800" y="6248520"/>
            <a:ext cx="3823920" cy="45684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Nortel Networks Confidential</a:t>
            </a:r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PlaceHolder 11"/>
          <p:cNvSpPr>
            <a:spLocks noGrp="1"/>
          </p:cNvSpPr>
          <p:nvPr>
            <p:ph type="sldNum"/>
          </p:nvPr>
        </p:nvSpPr>
        <p:spPr>
          <a:xfrm>
            <a:off x="7162920" y="6248520"/>
            <a:ext cx="1184040" cy="456840"/>
          </a:xfrm>
          <a:prstGeom prst="rect">
            <a:avLst/>
          </a:prstGeom>
        </p:spPr>
        <p:txBody>
          <a:bodyPr/>
          <a:p>
            <a:pPr algn="r">
              <a:lnSpc>
                <a:spcPct val="100000"/>
              </a:lnSpc>
            </a:pPr>
            <a:fld id="{EBA1A392-4DB3-4FA9-93D6-688587B7E1D6}" type="slidenum">
              <a:rPr b="0" lang="ru-RU" sz="1400" spc="-1" strike="noStrike">
                <a:solidFill>
                  <a:srgbClr val="000099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hyperlink" Target="https://www.mongodb.com/download-center/community?jmp=docs" TargetMode="External"/><Relationship Id="rId3" Type="http://schemas.openxmlformats.org/officeDocument/2006/relationships/hyperlink" Target="https://www.mongodb.com/download-center/community?jmp=docs" TargetMode="External"/><Relationship Id="rId4" Type="http://schemas.openxmlformats.org/officeDocument/2006/relationships/hyperlink" Target="https://docs.mongodb.com/manual/tutorial/install-mongodb-on-ubuntu/" TargetMode="External"/><Relationship Id="rId5" Type="http://schemas.openxmlformats.org/officeDocument/2006/relationships/hyperlink" Target="https://docs.mongodb.com/manual/tutorial/install-mongodb-on-ubuntu/" TargetMode="External"/><Relationship Id="rId6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s://www.sqlite.org/download.html" TargetMode="External"/><Relationship Id="rId3" Type="http://schemas.openxmlformats.org/officeDocument/2006/relationships/hyperlink" Target="https://www.sqlite.org/download.html" TargetMode="External"/><Relationship Id="rId4" Type="http://schemas.openxmlformats.org/officeDocument/2006/relationships/hyperlink" Target="https://sqlitebrowser.org/" TargetMode="External"/><Relationship Id="rId5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579600" y="836640"/>
            <a:ext cx="8229240" cy="487080"/>
          </a:xfrm>
          <a:prstGeom prst="rect">
            <a:avLst/>
          </a:prstGeom>
          <a:noFill/>
          <a:ln>
            <a:noFill/>
          </a:ln>
        </p:spPr>
        <p:txBody>
          <a:bodyPr anchor="ctr" anchorCtr="1"/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Лекция №12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pic>
        <p:nvPicPr>
          <p:cNvPr id="47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48" name="CustomShape 2"/>
          <p:cNvSpPr/>
          <p:nvPr/>
        </p:nvSpPr>
        <p:spPr>
          <a:xfrm>
            <a:off x="403200" y="1412640"/>
            <a:ext cx="8496000" cy="4115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Работа с базами данных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Базы данных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Модели данных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Базы данных в Python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Python DB-API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SQLite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ORM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SQLAlchemy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MongoDB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Redis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Практика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78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SQLite: консоль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379080" y="1731960"/>
            <a:ext cx="847836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Прежде, чем начать работать непосредственно с данными, нам нужно сконфигурировать структуру их хранения (таблицы).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Создадим хотя бы одну таблицу (в консоли sqlite3, .exit – для выхода):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379080" y="2816640"/>
            <a:ext cx="847836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sqlite&gt; CREATE TABLE films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...&gt; (id INTEGER PRIMARY KEY NOT NULL, name CHAR(128) NOT NULL, desc TEXT);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4"/>
          <p:cNvSpPr/>
          <p:nvPr/>
        </p:nvSpPr>
        <p:spPr>
          <a:xfrm>
            <a:off x="379080" y="3408840"/>
            <a:ext cx="8352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Удалить таблицу (при необходимостти) так же просто: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5"/>
          <p:cNvSpPr/>
          <p:nvPr/>
        </p:nvSpPr>
        <p:spPr>
          <a:xfrm>
            <a:off x="378000" y="3900600"/>
            <a:ext cx="28479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sqlite&gt; DROP TABLE films;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6"/>
          <p:cNvSpPr/>
          <p:nvPr/>
        </p:nvSpPr>
        <p:spPr>
          <a:xfrm>
            <a:off x="383400" y="4303800"/>
            <a:ext cx="8474040" cy="14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После создания необходимых таблиц, мы можем вносить в них данные. Для обозначения основных действий с данными существует специальная аббревиатура — CRUD (create, read, update, delete — «создать, прочесть, обновить, удалить») — акроним, обозначающий четыре базовые функции, используемые при работе с персистентными хранилищами данных.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Picture 1" descr=""/>
          <p:cNvPicPr/>
          <p:nvPr/>
        </p:nvPicPr>
        <p:blipFill>
          <a:blip r:embed="rId1"/>
          <a:stretch/>
        </p:blipFill>
        <p:spPr>
          <a:xfrm>
            <a:off x="7971840" y="566028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85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SQLite: операторы SQL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394560" y="1628640"/>
            <a:ext cx="847836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 соответствии с CRUD в SQL имеются следующие операторы: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INSERT - оператор языка SQL, который позволяет добавить строку со значениями в таблицу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251640" y="2545200"/>
            <a:ext cx="8764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sqlite&gt; INSERT INTO films (name, desc) VALUES ('Cool Film', 'SHORT LONG STORY');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4"/>
          <p:cNvSpPr/>
          <p:nvPr/>
        </p:nvSpPr>
        <p:spPr>
          <a:xfrm>
            <a:off x="360720" y="2853000"/>
            <a:ext cx="835272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SELECT - оператор запроса в языке SQL, возвращающий набор данных (выборку) из базы данных. Имеет множество опций.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5"/>
          <p:cNvSpPr/>
          <p:nvPr/>
        </p:nvSpPr>
        <p:spPr>
          <a:xfrm>
            <a:off x="279720" y="3477960"/>
            <a:ext cx="79686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sqlite&gt; SELECT * FROM films;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или: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sqlite&gt; SELECT id, name FROM films WHERE id &gt; 3 ORDER BY id DESC LIMIT 5;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6"/>
          <p:cNvSpPr/>
          <p:nvPr/>
        </p:nvSpPr>
        <p:spPr>
          <a:xfrm>
            <a:off x="349560" y="4221000"/>
            <a:ext cx="8474040" cy="91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DELETE — в языках, подобных SQL, операция удаления записей из таблицы. Критерий отбора записей для удаления определяется выражением where. В случае, если критерий отбора не определён, выполняется удаление всех записей: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7"/>
          <p:cNvSpPr/>
          <p:nvPr/>
        </p:nvSpPr>
        <p:spPr>
          <a:xfrm>
            <a:off x="267120" y="5120280"/>
            <a:ext cx="434160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sqlite&gt; DELETE FROM films WHERE id = 6;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или: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sqlite&gt; DELETE FROM films;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8"/>
          <p:cNvSpPr/>
          <p:nvPr/>
        </p:nvSpPr>
        <p:spPr>
          <a:xfrm>
            <a:off x="349560" y="5877360"/>
            <a:ext cx="847404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85840" indent="-285480" algn="just">
              <a:lnSpc>
                <a:spcPct val="100000"/>
              </a:lnSpc>
              <a:buClr>
                <a:srgbClr val="002060"/>
              </a:buClr>
              <a:buFont typeface="Arial"/>
              <a:buChar char="•"/>
            </a:pPr>
            <a:r>
              <a:rPr b="0" lang="ru-RU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UPDATE — оператор языка SQL, позволяющий обновить значения в заданных столбцах таблицы.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CustomShape 9"/>
          <p:cNvSpPr/>
          <p:nvPr/>
        </p:nvSpPr>
        <p:spPr>
          <a:xfrm>
            <a:off x="251640" y="6512400"/>
            <a:ext cx="8764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sqlite&gt; UPDATE films SET name = 'New Film Name' WHERE id = 6;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95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sqlite3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395640" y="1845000"/>
            <a:ext cx="83527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работы с SQLite в Python используется библиотека sqlite3. Рассмотрим приемы работы с ней.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395640" y="2655000"/>
            <a:ext cx="8352720" cy="28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Импортируем библиотеку, соответствующую типу нашей базы данных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sqlite3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Создаем соединение с нашей базой данных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В нашем примере у нас это просто какой-то файл базы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sqlite3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connect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'site.db'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Создаем курсор - это специальный объект,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который делает запросы и получает их результаты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cursor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conn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cursor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РАБОТАЕМ С БАЗОЙ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Не забываем закрыть соединение с базой данных после работы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close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99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sqlite3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395640" y="1772640"/>
            <a:ext cx="8352720" cy="4835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Делаем SELECT запрос к базе данных, используя обычный SQL-синтаксис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cursor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"SELECT Name FROM Artist ORDER BY Name LIMIT 3"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Получаем результат сделанного запроса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results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cursor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fetchall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results2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cursor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fetchall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results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[('Leonardo Da Vinchi',), ('Rafael Santi',)]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results2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[]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Делаем INSERT запрос к базе данных, используя обычный SQL-синтаксис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cursor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"insert into Artist values (Null, 'Unknown artist')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Если мы не просто читаем, но и вносим изменения в базу данных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- необходимо сохранить транзакцию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commit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Или метод rollback, если хотим отменить изменения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rollback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Проверяем результат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cursor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"SELECT Name FROM Artist ORDER BY Name LIMIT 3"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results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cursor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fetchall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results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[('Leonardo Da Vinchi',), ('Rafael Santi',), ('Unknown artist',)]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sqlite3: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1043640" y="1628640"/>
            <a:ext cx="7128360" cy="51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sqlite3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Подключаемся к базе данных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Файл базы данных (если он еще не создан будет создан автоматически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sqlite3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connect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'sqlite.db'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'База данных открыта'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Создаем таблицу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'CREATE TABLE COMPANY'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 (ID INT PRIMARY KEY NOT NULL,'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 NAME TEXT NOT NULL,'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 AGE INT NOT NULL,'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 ADDRESS CHAR(50),'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 SALARY REAL);'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'Таблица создана'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Добавляем данные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"INSERT INTO COMPANY (ID, NAME, AGE, ADDRESS, SALARY)"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"VALUES (1, 'Paul', 32, 'California', 20000.00)"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"INSERT INTO COMPANY (ID, NAME, AGE, ADDRESS, SALARY)"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"VALUES (2, 'Allen', 25, 'Texas', 15000.00)"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"INSERT INTO COMPANY (ID, NAME, AGE, ADDRESS, SALARY)"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"VALUES (3, 'Teddy', 23, 'Norway', 20000.00)"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"INSERT INTO COMPANY (ID, NAME, AGE, ADDRESS, SALARY)"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"VALUES (4, 'Mark', 25, 'Richmond', 65000.00)"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commit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'Данные добавлены'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Читаем данные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cursor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'SELECT id, name, address, salary from '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'COMPANY WHERE id = 1'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row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cursor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row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05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sqlite3: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043640" y="1628640"/>
            <a:ext cx="7128360" cy="4506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Изменяем данные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'UPDATE COMPANY set salary = 25000.00 WHERE id = 1'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commit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'Данные изменены'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Проверяем, что получилось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cursor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'SELECT id, name, address, salary from '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'COMPANY WHERE id = 1'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cursor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fetchone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Удаляем данные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'DELETE from COMPANY where id=2;'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commit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'Данные удалены'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Проверяем, что получилось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cursor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'SELECT id, name, address, salary from COMPANY'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row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cursor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row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Изменяем данные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'UPDATE COMPANY set salary = 25000.00 WHERE id = 1'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commit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'Данные снова изменены'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Проверяем, что получилось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cursor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'SELECT id, name, address, salary from '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'COMPANY WHERE id = 1'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cursor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fetchone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08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sqlite3: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1043640" y="1628640"/>
            <a:ext cx="7128360" cy="2983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При необходимости подставить в запрос значения, полученные в коде Python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НЕ следует использовать строковые операции (например, конкатенацию)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с текстом запроса!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Для подстановки параметров в запрос необходимо указать специальный символ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'?' на местах подстановки в тексте запроса, а параметры передать в кортеже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в соответствующем порядке в тот же метод execute().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"INSERT INTO COMPANY (ID, NAME, AGE, ADDRESS, SALARY)"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"VALUES (?, ?, ?, ?, ?)"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'Allen'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32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'Texas'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15000.00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commit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'Новые данные добавлены'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Проверяем, что получилось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cursor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'SELECT id, name, address, salary from COMPANY'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row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cursor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: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row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execute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'DROP TABLE COMPANY'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'Таблица удалена'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close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11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sqlite3: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395640" y="1753560"/>
            <a:ext cx="83527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Если запустить получившийся скрипт, на экране можно увидеть следующий результат: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430920" y="2511000"/>
            <a:ext cx="8457480" cy="283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База данных открыта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Таблица создана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Данные добавлены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(1, 'Paul', 'California', 20000.0)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Данные изменены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(1, 'Paul', 'California', 25000.0)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Данные удалены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(1, 'Paul', 'California', 25000.0)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(3, 'Teddy', 'Norway', 20000.0)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(4, 'Mark', 'Richmond', 65000.0)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Данные снова изменены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(1, 'Paul', 'California', 25000.0)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Новые данные добавлены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(1, 'Paul', 'California', 25000.0)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(3, 'Teddy', 'Norway', 20000.0)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(4, 'Mark', 'Richmond', 65000.0)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(5, 'Allen', 'Texas', 15000.0)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Таблица удалена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15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ORM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395640" y="1673640"/>
            <a:ext cx="8352720" cy="1919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ORM (Object-relational mapping – объектно-реляционное преобразование) - технология программирования, которая связывает базы данных с концепциями объектно-ориентированных языков программирования, создавая «виртуальную объектную базу данных».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Известные ORM в Python: SQLAlchemy, Django ORM, peewee, PonyORM, SQLObject, Storm, quick_orm и другие.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17" name="Shape 86" descr=""/>
          <p:cNvPicPr/>
          <p:nvPr/>
        </p:nvPicPr>
        <p:blipFill>
          <a:blip r:embed="rId2"/>
          <a:stretch/>
        </p:blipFill>
        <p:spPr>
          <a:xfrm>
            <a:off x="3420000" y="3696840"/>
            <a:ext cx="2659680" cy="3044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19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SQLAlchemy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395640" y="1845000"/>
            <a:ext cx="8352720" cy="34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SQLAlchemy – распространенный инструмент для работы с базами данных. В отличие от многих аналогичных библиотеки SQLAlchemy  предоставляет не только ORM уровень, но и обобщенный API для написания кода независимого от базы данных без использования SQL.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SQLAlchemy ORM предоставляет метод ассоциирования пользовательских классов Python с таблицами баз данных, и объектов этих классов со строками в соответствующих таблицах. Она включает в себя систему, прозрачно синхронизирующую все изменения в состояниях между объектами и соответствующими строками, равно как и систему для выполнения запросов к базе данных в терминах пользовательских классов и с учетом взаимосвязей этих классов.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50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Базы данных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395640" y="1845000"/>
            <a:ext cx="8352720" cy="466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База данных – это совокупность записей, систематизированных таким образом, чтобы эти записи могли быть найдены и обработаны с помощью компьютера.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Правильно читать, создавать и редактировать эти записи умеет система управления базами данных (СУБД) или сервер баз данных. СУБД выполняет манипуляции с данными в соответствии с командами, которые она получает. Сервер баз данных отвечает за целостность и сохранность данных, а также обеспечивает операции ввода-вывода при доступе клиента к информации.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Основное свойство базы данных – целостность означает, что в базе данных содержится полная, непротиворечивая и адекватно отражающая предметную область информация. В связи с этим свойством к проектируемой базе данных предъявляется ряд требований, таких как неизбыточность данных, безопасность и контроль доступа к данным различных групп пользователей.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22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sqlalchemy: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95640" y="1845000"/>
            <a:ext cx="83527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При использовании ORM конфигурирование начинается с описания таблиц базы данных и определения пользовательских классов, которые будут отображениями этих таблиц.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3"/>
          <p:cNvSpPr/>
          <p:nvPr/>
        </p:nvSpPr>
        <p:spPr>
          <a:xfrm>
            <a:off x="467640" y="2860560"/>
            <a:ext cx="8280720" cy="359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sqlalchemy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create_engine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sqlalchemy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declarative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declarative_base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sqlalchemy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Column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Integer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String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sqlalchemy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schema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CreateTable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from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sqlalchemy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orm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sessionmaker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Создаем базу данных в памяти (без файла)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engine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create_engine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'sqlite://'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# просто в памяти создаться, лучше sqlite://myfile.db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'База данных создана'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Base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declarative_base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()# это класс который возвращает класс для создания объектов...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Создаем класс, отображающий таблицу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Base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):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__tablename__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'users'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# это просто имя таблицы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id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Column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Integer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primary_key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True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Column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fullname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Column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password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Column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0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__repr__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self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): # для представления табличик на экране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"&lt;User(name='{}', fullname='{}', password='{}')&gt;"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format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self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self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fullname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self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password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26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sqlalchemy: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95640" y="1796760"/>
            <a:ext cx="8352720" cy="5115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Создаем схему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#внутри alchemy создаются заготовочки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Base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metadata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create_all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engine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#(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CreateTable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__table__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 - аналог sql запросса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CreateTable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__table__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compile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engine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))# compileпзволяет выполнитзапрос в движк engine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'Таблица создана'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Создаем объект отображаемого класса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ed_user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'ed'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fullname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'Ed jones'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password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'edpassword'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Открываем сессию для взаимодействия с базой данных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sessionmaker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bind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engine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'Сессия открыта'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Добавляем новый объект в базу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ed_user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# работаем c табицей через сеесию. Кторая привязана к нашем у движку engine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commit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'Объект добавлен'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Проверяем, что получилось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query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filter_by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'ed'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()) # получение данных из БД: select* from user + небольшое подредактирование благодаря методу filter_by и вернуть только первый результат - first()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Добавляем несколько объектов в базу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add_all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([ # add_all — сразу нескольок объектов в список добавить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'wendy'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fullname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'Wendy Williams'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password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'pwd'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'mary'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fullname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'Mary Contrary'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password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'qwerty'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'fred'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fullname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'Fred Flinstone'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password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'123'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)])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commit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'Объекты добавлены'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Проверяем, что получилось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# получение всех данных из базы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'Объектов User в базе: {}'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format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query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()))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query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29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sqlalchemy: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95640" y="1989000"/>
            <a:ext cx="8352720" cy="2678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Изменяем запись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ed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query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filter_by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'ed'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#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query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 — получаем доступ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password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'edsnewpassword'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# редактируем поле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add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commit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Проверяем, что получилось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'Объектов User в базе: {}'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format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query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()))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query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Удаляем запись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commit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Проверяем, что получилось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'Объектов User в базе: {}'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format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query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()))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session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query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all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95640" y="4782960"/>
            <a:ext cx="83527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SQLAlchemy содержит множество объектов и функций для покрытия всех опций SQL, в т.ч. ForeignKey, _add, _or (для формирования запросов) и многие другие.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33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sqlalchemy: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95640" y="1753560"/>
            <a:ext cx="83527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Если запустить получившийся скрипт, на экране можно увидеть следующий результат: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430920" y="2461320"/>
            <a:ext cx="8457480" cy="42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База данных создана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CREATE TABLE users (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id INTEGER NOT NULL,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 VARCHAR,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fullname VARCHAR,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password VARCHAR,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	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PRIMARY KEY (id)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Таблица создана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Сессия открыта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Объект добавлен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&lt;User(name='ed', fullname='Ed jones', password='edpassword')&gt;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Объекты добавлены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Объектов User в базе: 4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[&lt;User(name='ed', fullname='Ed jones', password='edpassword')&gt;, &lt;User(name='wendy', fullname='Wendy Williams', password='pwd')&gt;, &lt;User(name='mary', fullname='Mary Contrary', password='qwerty')&gt;, &lt;User(name='fred', fullname='Fred Flinstone', password='123')&gt;]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Объектов User в базе: 4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[&lt;User(name='ed', fullname='Ed jones', password='edsnewpassword')&gt;, &lt;User(name='wendy', fullname='Wendy Williams', password='pwd')&gt;, &lt;User(name='mary', fullname='Mary Contrary', password='qwerty')&gt;, &lt;User(name='fred', fullname='Fred Flinstone', password='123')&gt;]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Объектов User в базе: 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[&lt;User(name='wendy', fullname='Wendy Williams', password='pwd')&gt;, &lt;User(name='mary', fullname='Mary Contrary', password='qwerty')&gt;, &lt;User(name='fred', fullname='Fred Flinstone', password='123')&gt;]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5" dur="indefinite" restart="never" nodeType="tmRoot">
          <p:childTnLst>
            <p:seq>
              <p:cTn id="4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37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MongoDB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395640" y="1772640"/>
            <a:ext cx="8352720" cy="4969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MongoDB – кроссплатформенная документоориентированная база данных. Классифицирована как NoSQL.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MongoDB не требует описания схемы таблиц, мы можем добавлять и удалять поля по мере необходимости. С одной стороны это упрощает разработку, когда мы имеем дело с часто меняющейся структурой данных, но с другой - добавление схемы документов  позволяет контролировать ошибки (такие как некорректные типы данных или пропущенные поля), а также определять методы для работы с документами по аналогии с тем, как это делается в ORM технологии.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Основные сущности MongoDB: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Document – запись в коллекции MongoDB и основная единица данных.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Collection – группа документов в MongoDB.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низкоуровневой работы с MongoDB можно использовать библиотеку pymongo.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работы с MongoDB через объекты Python (по аналогии с ORM) применяется библиотека mongoengine (работает поверх pymongo).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7" dur="indefinite" restart="never" nodeType="tmRoot">
          <p:childTnLst>
            <p:seq>
              <p:cTn id="4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40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MongoDB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95640" y="1871640"/>
            <a:ext cx="8352720" cy="252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установки MongoDB в Windows надо использовать инсталлятор, который можно скачать здесь: </a:t>
            </a:r>
            <a:r>
              <a:rPr b="0" lang="ru-RU" sz="2000" spc="-1" strike="noStrike" u="sng">
                <a:solidFill>
                  <a:srgbClr val="0000e5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2"/>
              </a:rPr>
              <a:t>https://</a:t>
            </a:r>
            <a:r>
              <a:rPr b="0" lang="ru-RU" sz="2000" spc="-1" strike="noStrike" u="sng">
                <a:solidFill>
                  <a:srgbClr val="0000e5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3"/>
              </a:rPr>
              <a:t>www.mongodb.com/download-center/community?jmp=docs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. Можно установить программу как службу, либо как отдельное приложение.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установки MongoDB в Linux (Ubuntu) можно воспользоваться инструкцией (</a:t>
            </a:r>
            <a:r>
              <a:rPr b="0" lang="ru-RU" sz="2000" spc="-1" strike="noStrike" u="sng">
                <a:solidFill>
                  <a:srgbClr val="0000e5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4"/>
              </a:rPr>
              <a:t>https://docs.mongodb.com/manual/tutorial/install-mongodb-on-ubuntu</a:t>
            </a:r>
            <a:r>
              <a:rPr b="0" lang="ru-RU" sz="2000" spc="-1" strike="noStrike" u="sng">
                <a:solidFill>
                  <a:srgbClr val="0000e5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5"/>
              </a:rPr>
              <a:t>/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), либо выполнить следующие команды: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95640" y="4204800"/>
            <a:ext cx="7630560" cy="158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sudo apt-key adv --keyserver hkp://keyserver.ubuntu.com:80 --recv 9DA31620334BD75D9DCB49F368818C72E52529D4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echo "deb [ arch=amd64 ] https://repo.mongodb.org/apt/ubuntu trusty/mongodb-org/4.0 multiverse" | sudo tee /etc/apt/sources.list.d/mongodb-org-4.0.list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sudo apt-get update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sudo apt-get install -y mongodb-org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44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MongoDB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23640" y="1824480"/>
            <a:ext cx="83527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запуска сервера MongoDB в Windows (если программа была установлена как отдельное приложение) надо создать структуру папок С:\data\db и запустить исполняемый файл сервера: C:\Program Files\MongoDB\Server\4.0\bin\mongod.exe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1" dur="indefinite" restart="never" nodeType="tmRoot">
          <p:childTnLst>
            <p:seq>
              <p:cTn id="5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47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MongoDB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23640" y="1824480"/>
            <a:ext cx="83527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запуска сервера MongoDB в Linux (Ubuntu) надо подготовить конфигурационный файл: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334440" y="2617200"/>
            <a:ext cx="7630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sudo nano /etc/systemd/system/mongodb.service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4"/>
          <p:cNvSpPr/>
          <p:nvPr/>
        </p:nvSpPr>
        <p:spPr>
          <a:xfrm>
            <a:off x="323640" y="2951640"/>
            <a:ext cx="8352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Записать в него настройки: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334440" y="3383640"/>
            <a:ext cx="7630560" cy="2221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[Unit]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Description=High-performance, schema-free document-oriented database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After=network.target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[Service]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User=mongodb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ExecStart=/usr/bin/mongod --quiet --config /etc/mongod.conf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[Install]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WantedBy=multi-user.target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6"/>
          <p:cNvSpPr/>
          <p:nvPr/>
        </p:nvSpPr>
        <p:spPr>
          <a:xfrm>
            <a:off x="378360" y="5688000"/>
            <a:ext cx="8352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И запустить сервер: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7"/>
          <p:cNvSpPr/>
          <p:nvPr/>
        </p:nvSpPr>
        <p:spPr>
          <a:xfrm>
            <a:off x="323640" y="6145560"/>
            <a:ext cx="7630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sudo service mongodb start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3" dur="indefinite" restart="never" nodeType="tmRoot">
          <p:childTnLst>
            <p:seq>
              <p:cTn id="5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55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mongoengine: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395640" y="1989000"/>
            <a:ext cx="8352720" cy="3897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mongoengine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as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me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Подключаемся к базе MongoDB на локальной машине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connect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'test'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conn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Объявляем коллекцию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Document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):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email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StringField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required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True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first_name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StringField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max_length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50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last_name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StringField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max_length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50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def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000" spc="-1" strike="noStrike">
                <a:solidFill>
                  <a:srgbClr val="ff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__repr__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self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):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return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"&lt;User(first_name='{}'), “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"last_name='{}', "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"email='{}')&gt;"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format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self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first_name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                  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self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last_name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                         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self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email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Создаем документ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ross 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email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'ross@example.com'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first_name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'Ross'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last_name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'Lawley'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ross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save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Проверяем, что получилось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'Документов в базе: {}'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format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objects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()))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5" dur="indefinite" restart="never" nodeType="tmRoot">
          <p:childTnLst>
            <p:seq>
              <p:cTn id="5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58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mongoengine: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95640" y="1989000"/>
            <a:ext cx="8352720" cy="3135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Делаем запрос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i </a:t>
            </a: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range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):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email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'test@example.com'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first_name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'User'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+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str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),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       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last_name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'Test'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save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Проверяем, что получилось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objects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filter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first_name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'User3'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Двойное нижнее подчеркивание используется для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задания регулярного выражения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objects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filter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first_name__startswith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'User'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Удаляем запись в базе данных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objects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first_name__startswith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'User'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Проверяем, что получилось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0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'Документов в базе: {}'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format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objects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count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()))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Удаляем все записи в базе данных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User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objects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</a:t>
            </a:r>
            <a:r>
              <a:rPr b="1" lang="ru-RU" sz="10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7" dur="indefinite" restart="never" nodeType="tmRoot">
          <p:childTnLst>
            <p:seq>
              <p:cTn id="5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53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Модели данных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4" name="CustomShape 2"/>
          <p:cNvSpPr/>
          <p:nvPr/>
        </p:nvSpPr>
        <p:spPr>
          <a:xfrm>
            <a:off x="395640" y="1845000"/>
            <a:ext cx="8352720" cy="43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Хранимые в базе данные имеют определенную логическую структуру – иными словами, описываются некоторой моделью представления данных, поддерживаемой СУБД. Существуют различные модели данных: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Иерархическая модель. В этой модели связи между данными можно описать с помощью упорядоченного графа (дерева).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Сетевая модель позволяет отображать разнообразные взаимосвязи элементов данных в виде произвольного графа, обобщая тем самым иерархическую модель данных.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Многомерная модель представляется набором гиперкубов, применяется, как правило, в узкоспециализированных областях.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Объектно-ориентированная модель рассматривает отдельные записи базы как свойства объектов, а связанные по смыслу совокупности таких записей – как сами объекты.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61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mongoengine: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323640" y="1990080"/>
            <a:ext cx="8457480" cy="1308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MongoClient('localhost', 27017)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Документов в базе: 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&lt;User(first_name='User3', last_name='Test', email='test@example.com')&gt;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[&lt;User(first_name='User0', last_name='Test', email='test@example.com')&gt;, &lt;User(first_name='User1', last_name='Test', email='test@example.com')&gt;, &lt;User(first_name='User2', last_name='Test', email='test@example.com')&gt;, &lt;User(first_name='User3', last_name='Test', email='test@example.com')&gt;, &lt;User(first_name='User4', last_name='Test', email='test@example.com')&gt;]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Документов в базе: 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9" dur="indefinite" restart="never" nodeType="tmRoot">
          <p:childTnLst>
            <p:seq>
              <p:cTn id="6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64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Redis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95640" y="1772640"/>
            <a:ext cx="8352720" cy="25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Redis (REmote DIctionary Server) – хранилище элементов типа ключ-значение с поддержкой хэширования и кэширования. Часто определяется как сервер структур данных, т.к. по ключам могут содержаться различные типы данных. Redis обычно держит весь набор данных в оперативной памяти. Когда не требуется долговременное хранение данных, такая способность Redis обеспечивает ему очень высокое быстродействие в сравнении с СУБД, требующими подтверждения (коммита) транзакций.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установки Redis в Linux (Ubuntu) можно использовать apt-get: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95640" y="4437000"/>
            <a:ext cx="4571640" cy="516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sudo apt-get update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sudo apt-get install redis-server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369000" y="4972320"/>
            <a:ext cx="83527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После установки надо отредактировать файл </a:t>
            </a:r>
            <a:r>
              <a:rPr b="1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/etc/redis/redis.conf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, поменяв параметр </a:t>
            </a:r>
            <a:r>
              <a:rPr b="1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supervised no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на </a:t>
            </a:r>
            <a:r>
              <a:rPr b="1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supervised system</a:t>
            </a: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 и перезапустив Redis.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5"/>
          <p:cNvSpPr/>
          <p:nvPr/>
        </p:nvSpPr>
        <p:spPr>
          <a:xfrm>
            <a:off x="369000" y="5785560"/>
            <a:ext cx="457164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3a3a3a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sudo systemctl restart redis.service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9" name="CustomShape 6"/>
          <p:cNvSpPr/>
          <p:nvPr/>
        </p:nvSpPr>
        <p:spPr>
          <a:xfrm>
            <a:off x="369000" y="6197400"/>
            <a:ext cx="835272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работы с Redis в Python используется библиотека redis.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1" dur="indefinite" restart="never" nodeType="tmRoot">
          <p:childTnLst>
            <p:seq>
              <p:cTn id="6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71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redis: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611640" y="1888200"/>
            <a:ext cx="8064360" cy="4653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time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import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redis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Создаем подключение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redis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Redis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host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'localhost'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port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6379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db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Добавляем элемент - пару ключ-значение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'name'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'John'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Получаем значение по ключу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"r.get('name'):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'name'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Определяем тип значения по ключу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"r.type('name'):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'name'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Удаляем элемент по ключу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delete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'name'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"r.get('name'):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'name'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set всегда добавляет значение строкового типа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'my_int'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2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"r.get('my_int'):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'my_int'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"r.type('my_int'):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type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'my_int'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Инкрементируем значение по ключу, которое для данной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операции интерпретируется как 64-битное знаковое целое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"r.incr('my_int'):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incr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'my_int'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Проверяем существование значения по ключу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"r.exists('my_int'):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exists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'my_int'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3" dur="indefinite" restart="never" nodeType="tmRoot">
          <p:childTnLst>
            <p:seq>
              <p:cTn id="6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74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redis: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611640" y="1888200"/>
            <a:ext cx="8064360" cy="41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set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'temp_value'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'value'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Задаем время жизни ключа (в секундах), по истечении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которого он будет автоматически удален с сервера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expire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'temp_value'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Узнаем оставшееся время жизни ключа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"r.ttl('temp_value'):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ttl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'temp_value'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"r.get('temp_value'):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'temp_value'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time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sleep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5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"After 5 seconds..."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"r.ttl('temp_value'):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ttl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'temp_value'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"r.get('temp_value'):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'temp_value'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"r.exists('temp_value'):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exists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'temp_value'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hashset - хэшсет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Добавляем пару ключ-значение в хэшсет user:1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hset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'user:1'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'name'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'John'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Добавляем еще одну пару ключ-значение в хэшсет user:1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hset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'user:1'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'email'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'john@gmail.com'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"r.hget('user:1', 'name'):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hget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'user:1'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'name'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"r.hkeys('user:1'):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hkeys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'user:1'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"r.hgetall('user:1'):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hgetall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'user:1'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5" dur="indefinite" restart="never" nodeType="tmRoot">
          <p:childTnLst>
            <p:seq>
              <p:cTn id="6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77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redis: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11640" y="1888200"/>
            <a:ext cx="8064360" cy="2828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list - список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Добавляем элементы в список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rpush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'my_list'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'elem1'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rpush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'my_list'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'elem2'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rpush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'my_list'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'elem3'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rpush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'my_list'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'elem4'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"r.llen('my_list'):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llen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'mylist'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"r.lindex('my_list', 0):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lindex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'my_list'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0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"r.lrange('my_list', 1, 3):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lrange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'my_list'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1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ff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3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8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# Реализация паттерна издатель-подписчик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 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pubsub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ignore_subscribe_messages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=</a:t>
            </a: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True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subscribe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'my-chat'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"p.get_message():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get_message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publish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'my-chat'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'user: Hello!'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)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ru-RU" sz="12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print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</a:t>
            </a:r>
            <a:r>
              <a:rPr b="0" lang="ru-RU" sz="1200" spc="-1" strike="noStrike">
                <a:solidFill>
                  <a:srgbClr val="808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"p.get_message(): "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,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p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.</a:t>
            </a: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get_message</a:t>
            </a:r>
            <a:r>
              <a:rPr b="1" lang="ru-RU" sz="1200" spc="-1" strike="noStrike">
                <a:solidFill>
                  <a:srgbClr val="00008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())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7" dur="indefinite" restart="never" nodeType="tmRoot">
          <p:childTnLst>
            <p:seq>
              <p:cTn id="6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80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redis: пример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395640" y="1990080"/>
            <a:ext cx="8478360" cy="4105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r.get('name'):  b'John'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r.type('name'):  b'string'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r.get('name'):  None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r.get('my_int'):  b'2'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r.type('my_int'):  b'string'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r.incr('my_int'):  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r.exists('my_int'):  1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r.ttl('temp_value'):  5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r.get('temp_value'):  b'value'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After 5 seconds...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r.ttl('temp_value'):  -2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r.get('temp_value'):  None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r.exists('temp_value'):  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r.hget('user:1', 'name'):  b'John'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r.hkeys('user:1'):  [b'name', b'email']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r.hgetall('user:1'):  {b'name': b'John', b'email': b'john@gmail.com'}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r.llen('my_list'):  0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r.lindex('my_list', 0):  b'elem1'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r.lrange('my_list', 1, 3):  [b'elem2', b'elem3', b'elem4']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p.get_message():  None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p.get_message():  {'type': 'message', 'pattern': None, 'channel': b'my-chat', 'data': b'user: Hello!'}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69" dur="indefinite" restart="never" nodeType="tmRoot">
          <p:childTnLst>
            <p:seq>
              <p:cTn id="7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183" name="TextShape 1"/>
          <p:cNvSpPr txBox="1"/>
          <p:nvPr/>
        </p:nvSpPr>
        <p:spPr>
          <a:xfrm>
            <a:off x="1691640" y="1052640"/>
            <a:ext cx="583236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Практика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184" name="CustomShape 2"/>
          <p:cNvSpPr/>
          <p:nvPr/>
        </p:nvSpPr>
        <p:spPr>
          <a:xfrm>
            <a:off x="261720" y="1804680"/>
            <a:ext cx="8520120" cy="465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457200" indent="-456840" algn="just">
              <a:lnSpc>
                <a:spcPct val="100000"/>
              </a:lnSpc>
              <a:buClr>
                <a:srgbClr val="002060"/>
              </a:buClr>
              <a:buFont typeface="Arial"/>
              <a:buAutoNum type="arabicPeriod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Написать класс-обертку над SQLite (с возможностями менеджера контекста), которая может на вход принимать строки SQL запросов и возвращать данные в формате json. Класс должен иметь, как минимум, методы select и execute.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57200" indent="-456840" algn="just">
              <a:lnSpc>
                <a:spcPct val="100000"/>
              </a:lnSpc>
              <a:buClr>
                <a:srgbClr val="002060"/>
              </a:buClr>
              <a:buFont typeface="Arial"/>
              <a:buAutoNum type="arabicPeriod" startAt="2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* Написать скрипт, работающий под SQLite/MySQL/PostgreSQL, который создает 3 сущности: производители, покупатели, товары. Необходимо добавить демо-данные и выполнить следующие выборки: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8576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"/>
            </a:pPr>
            <a:r>
              <a:rPr b="0" lang="ru-RU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найти всех производителей у которых более 2 товаров по цене 10 долларов и ниже;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8576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"/>
            </a:pPr>
            <a:r>
              <a:rPr b="0" lang="ru-RU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найти всех покупателей, которые делали заказы, и сгруппировать их по компаниям производителей чьи товары покупались;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8576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"/>
            </a:pPr>
            <a:r>
              <a:rPr b="0" lang="ru-RU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найти самые популярные товары у каждого производителя и указать сколько таких товаров было куплено;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108576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"/>
            </a:pPr>
            <a:r>
              <a:rPr b="0" lang="ru-RU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найти всех производителей товаров, которые продавались, с указанием их выручек по каждому виду товара и те, которые еще не продавались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1" dur="indefinite" restart="never" nodeType="tmRoot">
          <p:childTnLst>
            <p:seq>
              <p:cTn id="7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56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Модели данных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57" name="CustomShape 2"/>
          <p:cNvSpPr/>
          <p:nvPr/>
        </p:nvSpPr>
        <p:spPr>
          <a:xfrm>
            <a:off x="395640" y="1845000"/>
            <a:ext cx="8352720" cy="34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Реляционная (постреляционная) модель - совокупность отношений, содержащих информацию о предметной области. Упрощенным представлением реляционной модели данных является набор таблиц. В настоящее время реляционная модель пересмотрена в виде постреляционной модели, в которой снято ограничение неделимости данных, хранящихся в записях таблиц.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Наиболее распространенной является реляционная модель. Таблицы являются основой реляционной базы данных. Порядок строк в таблице произволен. Строки можно однозначно идентифицировать по первичный ключам. Столбы таблиц именуются и нумеруются. Таблицы могут быть связаны друг с другом через внешний ключ.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59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0" name="CustomShape 2"/>
          <p:cNvSpPr/>
          <p:nvPr/>
        </p:nvSpPr>
        <p:spPr>
          <a:xfrm>
            <a:off x="395640" y="1845000"/>
            <a:ext cx="8352720" cy="43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Сервер реляционной базы данных, как правило, понимает команды на языке SQL, который де-факто стал стандартом управления данными в реляционных базах данных. SQL (Structured Query Language — язык структурированных запросов) позволяет осуществлять следующие операции: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создание баз данных и отдельных таблиц с полным описанием их структуры;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выполнение основных операций манипулирования данными (такие как вставка, модификация и удаление данных из таблиц);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 algn="just">
              <a:lnSpc>
                <a:spcPct val="100000"/>
              </a:lnSpc>
              <a:buClr>
                <a:srgbClr val="002060"/>
              </a:buClr>
              <a:buFont typeface="Symbol" charset="2"/>
              <a:buChar char=""/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выполнение простых и сложных запросов.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 соответствии с этим SQL условно подразделяется на DDL (Data Definition – определение данных), DML (Data Manipulation – манипулирование данными), DCL (Data Control – управление доступом к данным), TCL (Transaction Control – управление транзакциями).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62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Базы данных и Python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395640" y="1845000"/>
            <a:ext cx="8352720" cy="34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Существуют различные СУБД, использующие реляционную модель данных: SQLite, PostgreSQL, Oracle и т.д. Для работы с этими СУБД в Python существуют соответствующие библиотеки (sqlite3, psycopg2, mysql-python, cx_Oracle и т.д.).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PEP 249 документирует интерфейс для работы с базами данных, и почти все библиотеки Python для работы с базами данных соответствуют этому стандарту.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Также в Python можно применять ORM (object relation mapping), работая с таблицами как с объектами, с помощью библиотеки sqlalchemy.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Есть в Python и библиотеки для работы с нереляционными базами данных, такими как mongodb.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65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Python DB-API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66" name="CustomShape 2"/>
          <p:cNvSpPr/>
          <p:nvPr/>
        </p:nvSpPr>
        <p:spPr>
          <a:xfrm>
            <a:off x="395640" y="1845000"/>
            <a:ext cx="8352720" cy="7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PEP 249 определяет DP-API  - набор методов и интерфейсов для работы с базами данных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67" name="Picture 2" descr=""/>
          <p:cNvPicPr/>
          <p:nvPr/>
        </p:nvPicPr>
        <p:blipFill>
          <a:blip r:embed="rId2"/>
          <a:stretch/>
        </p:blipFill>
        <p:spPr>
          <a:xfrm>
            <a:off x="1619640" y="2709000"/>
            <a:ext cx="6038640" cy="3828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69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SQLite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0" name="CustomShape 2"/>
          <p:cNvSpPr/>
          <p:nvPr/>
        </p:nvSpPr>
        <p:spPr>
          <a:xfrm>
            <a:off x="395640" y="1757880"/>
            <a:ext cx="8352720" cy="2559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SQLite это библиотека, написанная на языке C, предоставляющая легковесную файловую базу данных, не требующую отдельного серверного процесса и понимающую обращения на одном из диалектов SQL. Приложения могут использовать SQLite для хранения внутренних данных. Также SQLite позволяет эффективно и быстро создавать прототипы приложений, использующих базы данных, а затем портировать код для работы с более сложными базами данных, такими как PostgreSQL или Oracle.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18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работы с sqlite через Python достаточно импортировать библиотеку sqlite3. Для работы напрямую (без Python), можно скачать консоль или браузер.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1" descr=""/>
          <p:cNvPicPr/>
          <p:nvPr/>
        </p:nvPicPr>
        <p:blipFill>
          <a:blip r:embed="rId1"/>
          <a:stretch/>
        </p:blipFill>
        <p:spPr>
          <a:xfrm>
            <a:off x="7956720" y="5732640"/>
            <a:ext cx="917280" cy="917280"/>
          </a:xfrm>
          <a:prstGeom prst="rect">
            <a:avLst/>
          </a:prstGeom>
          <a:ln>
            <a:noFill/>
          </a:ln>
        </p:spPr>
      </p:pic>
      <p:sp>
        <p:nvSpPr>
          <p:cNvPr id="72" name="TextShape 1"/>
          <p:cNvSpPr txBox="1"/>
          <p:nvPr/>
        </p:nvSpPr>
        <p:spPr>
          <a:xfrm>
            <a:off x="1691640" y="1052640"/>
            <a:ext cx="5409720" cy="49608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1" lang="ru-RU" sz="24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SQLite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Verdana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395640" y="1817640"/>
            <a:ext cx="8352720" cy="1310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установки sqlite3 консоли в Windows надо использовать инсталлятор, который можно скачать здесь: </a:t>
            </a:r>
            <a:r>
              <a:rPr b="0" lang="ru-RU" sz="2000" spc="-1" strike="noStrike" u="sng">
                <a:solidFill>
                  <a:srgbClr val="0000e5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2"/>
              </a:rPr>
              <a:t>https://</a:t>
            </a:r>
            <a:r>
              <a:rPr b="0" lang="ru-RU" sz="2000" spc="-1" strike="noStrike" u="sng">
                <a:solidFill>
                  <a:srgbClr val="0000e5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3"/>
              </a:rPr>
              <a:t>www.sqlite.org/download.html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 Linux (Ubuntu), если консоль не предустановлена, надо воспользоваться apt-get, выполнив команду: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"/>
          <p:cNvSpPr/>
          <p:nvPr/>
        </p:nvSpPr>
        <p:spPr>
          <a:xfrm>
            <a:off x="395640" y="4653000"/>
            <a:ext cx="7630560" cy="72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sudo add-apt-repository -y ppa:linuxgndu/sqlitebrowser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sudo apt-get update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sudo apt-get install sqlitebrowser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4"/>
          <p:cNvSpPr/>
          <p:nvPr/>
        </p:nvSpPr>
        <p:spPr>
          <a:xfrm>
            <a:off x="395640" y="3565440"/>
            <a:ext cx="8352720" cy="1005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Для установки sqlite3 браузера в Windows надо использовать инсталлятор, который можно скачать здесь: </a:t>
            </a:r>
            <a:r>
              <a:rPr b="0" lang="ru-RU" sz="2000" spc="-1" strike="noStrike" u="sng">
                <a:solidFill>
                  <a:srgbClr val="0000e5"/>
                </a:solidFill>
                <a:uFill>
                  <a:solidFill>
                    <a:srgbClr val="ffffff"/>
                  </a:solidFill>
                </a:uFill>
                <a:latin typeface="Times New Roman"/>
                <a:hlinkClick r:id="rId4"/>
              </a:rPr>
              <a:t>https://sqlitebrowser.org/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just">
              <a:lnSpc>
                <a:spcPct val="100000"/>
              </a:lnSpc>
            </a:pPr>
            <a:r>
              <a:rPr b="0" lang="ru-RU" sz="2000" spc="-1" strike="noStrike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В Linux (Ubuntu) надо выполнить следующие команды: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5"/>
          <p:cNvSpPr/>
          <p:nvPr/>
        </p:nvSpPr>
        <p:spPr>
          <a:xfrm>
            <a:off x="395640" y="3213000"/>
            <a:ext cx="7630560" cy="303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ru-RU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$ sudo apt-get install sqlite3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21858</TotalTime>
  <Application>LibreOffice/5.1.6.2$Linux_X86_64 LibreOffice_project/10m0$Build-2</Application>
  <Words>4113</Words>
  <Paragraphs>515</Paragraphs>
  <Company>Mera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2009-01-14T03:06:54Z</dcterms:created>
  <dc:creator>orlov</dc:creator>
  <dc:description/>
  <dc:language>ru-RU</dc:language>
  <cp:lastModifiedBy/>
  <dcterms:modified xsi:type="dcterms:W3CDTF">2019-03-21T20:58:35Z</dcterms:modified>
  <cp:revision>782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Mera</vt:lpwstr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inksUpToDate">
    <vt:bool>0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0</vt:bool>
  </property>
  <property fmtid="{D5CDD505-2E9C-101B-9397-08002B2CF9AE}" pid="11" name="ShareDoc">
    <vt:bool>0</vt:bool>
  </property>
  <property fmtid="{D5CDD505-2E9C-101B-9397-08002B2CF9AE}" pid="12" name="Slides">
    <vt:i4>36</vt:i4>
  </property>
</Properties>
</file>