
<file path=[Content_Types].xml><?xml version="1.0" encoding="utf-8"?>
<Types xmlns="http://schemas.openxmlformats.org/package/2006/content-types">
  <Override PartName="/_rels/.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36.xml.rels" ContentType="application/vnd.openxmlformats-package.relationships+xml"/>
  <Override PartName="/ppt/slides/_rels/slide35.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10.png" ContentType="image/png"/>
  <Override PartName="/ppt/media/image5.png" ContentType="image/png"/>
  <Override PartName="/ppt/media/image6.png" ContentType="image/png"/>
  <Override PartName="/ppt/media/image1.jpeg" ContentType="image/jpeg"/>
  <Override PartName="/ppt/media/image3.png" ContentType="image/png"/>
  <Override PartName="/ppt/media/image2.png" ContentType="image/pn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752480" y="1219320"/>
            <a:ext cx="5409720" cy="761760"/>
          </a:xfrm>
          <a:prstGeom prst="rect">
            <a:avLst/>
          </a:prstGeom>
        </p:spPr>
        <p:txBody>
          <a:bodyPr lIns="0" rIns="0" tIns="0" bIns="0" anchor="ctr"/>
          <a:p>
            <a:endParaRPr b="0" lang="ru-RU" sz="2400" spc="-1" strike="noStrike">
              <a:solidFill>
                <a:srgbClr val="000000"/>
              </a:solidFill>
              <a:uFill>
                <a:solidFill>
                  <a:srgbClr val="ffffff"/>
                </a:solidFill>
              </a:uFill>
              <a:latin typeface="Verdana"/>
            </a:endParaRPr>
          </a:p>
        </p:txBody>
      </p:sp>
      <p:sp>
        <p:nvSpPr>
          <p:cNvPr id="34" name="PlaceHolder 2"/>
          <p:cNvSpPr>
            <a:spLocks noGrp="1"/>
          </p:cNvSpPr>
          <p:nvPr>
            <p:ph type="body"/>
          </p:nvPr>
        </p:nvSpPr>
        <p:spPr>
          <a:xfrm>
            <a:off x="685800" y="2362320"/>
            <a:ext cx="7772040" cy="1685880"/>
          </a:xfrm>
          <a:prstGeom prst="rect">
            <a:avLst/>
          </a:prstGeom>
        </p:spPr>
        <p:txBody>
          <a:bodyPr lIns="0" rIns="0" tIns="0" bIns="0"/>
          <a:p>
            <a:endParaRPr b="0" lang="ru-RU" sz="1800" spc="-1" strike="noStrike">
              <a:solidFill>
                <a:srgbClr val="000099"/>
              </a:solidFill>
              <a:uFill>
                <a:solidFill>
                  <a:srgbClr val="ffffff"/>
                </a:solidFill>
              </a:uFill>
              <a:latin typeface="Arial"/>
            </a:endParaRPr>
          </a:p>
        </p:txBody>
      </p:sp>
      <p:sp>
        <p:nvSpPr>
          <p:cNvPr id="35" name="PlaceHolder 3"/>
          <p:cNvSpPr>
            <a:spLocks noGrp="1"/>
          </p:cNvSpPr>
          <p:nvPr>
            <p:ph type="body"/>
          </p:nvPr>
        </p:nvSpPr>
        <p:spPr>
          <a:xfrm>
            <a:off x="685800" y="4208760"/>
            <a:ext cx="7772040" cy="1685880"/>
          </a:xfrm>
          <a:prstGeom prst="rect">
            <a:avLst/>
          </a:prstGeom>
        </p:spPr>
        <p:txBody>
          <a:bodyPr lIns="0" rIns="0" tIns="0" bIns="0"/>
          <a:p>
            <a:endParaRPr b="0" lang="ru-RU" sz="1800" spc="-1" strike="noStrike">
              <a:solidFill>
                <a:srgbClr val="000099"/>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752480" y="1219320"/>
            <a:ext cx="5409720" cy="761760"/>
          </a:xfrm>
          <a:prstGeom prst="rect">
            <a:avLst/>
          </a:prstGeom>
        </p:spPr>
        <p:txBody>
          <a:bodyPr lIns="0" rIns="0" tIns="0" bIns="0" anchor="ctr"/>
          <a:p>
            <a:endParaRPr b="0" lang="ru-RU" sz="2400" spc="-1" strike="noStrike">
              <a:solidFill>
                <a:srgbClr val="000000"/>
              </a:solidFill>
              <a:uFill>
                <a:solidFill>
                  <a:srgbClr val="ffffff"/>
                </a:solidFill>
              </a:uFill>
              <a:latin typeface="Verdana"/>
            </a:endParaRPr>
          </a:p>
        </p:txBody>
      </p:sp>
      <p:sp>
        <p:nvSpPr>
          <p:cNvPr id="37" name="PlaceHolder 2"/>
          <p:cNvSpPr>
            <a:spLocks noGrp="1"/>
          </p:cNvSpPr>
          <p:nvPr>
            <p:ph type="body"/>
          </p:nvPr>
        </p:nvSpPr>
        <p:spPr>
          <a:xfrm>
            <a:off x="685800" y="2362320"/>
            <a:ext cx="3792600" cy="1685880"/>
          </a:xfrm>
          <a:prstGeom prst="rect">
            <a:avLst/>
          </a:prstGeom>
        </p:spPr>
        <p:txBody>
          <a:bodyPr lIns="0" rIns="0" tIns="0" bIns="0"/>
          <a:p>
            <a:endParaRPr b="0" lang="ru-RU" sz="1800" spc="-1" strike="noStrike">
              <a:solidFill>
                <a:srgbClr val="000099"/>
              </a:solidFill>
              <a:uFill>
                <a:solidFill>
                  <a:srgbClr val="ffffff"/>
                </a:solidFill>
              </a:uFill>
              <a:latin typeface="Arial"/>
            </a:endParaRPr>
          </a:p>
        </p:txBody>
      </p:sp>
      <p:sp>
        <p:nvSpPr>
          <p:cNvPr id="38" name="PlaceHolder 3"/>
          <p:cNvSpPr>
            <a:spLocks noGrp="1"/>
          </p:cNvSpPr>
          <p:nvPr>
            <p:ph type="body"/>
          </p:nvPr>
        </p:nvSpPr>
        <p:spPr>
          <a:xfrm>
            <a:off x="4668480" y="2362320"/>
            <a:ext cx="3792600" cy="1685880"/>
          </a:xfrm>
          <a:prstGeom prst="rect">
            <a:avLst/>
          </a:prstGeom>
        </p:spPr>
        <p:txBody>
          <a:bodyPr lIns="0" rIns="0" tIns="0" bIns="0"/>
          <a:p>
            <a:endParaRPr b="0" lang="ru-RU" sz="1800" spc="-1" strike="noStrike">
              <a:solidFill>
                <a:srgbClr val="000099"/>
              </a:solidFill>
              <a:uFill>
                <a:solidFill>
                  <a:srgbClr val="ffffff"/>
                </a:solidFill>
              </a:uFill>
              <a:latin typeface="Arial"/>
            </a:endParaRPr>
          </a:p>
        </p:txBody>
      </p:sp>
      <p:sp>
        <p:nvSpPr>
          <p:cNvPr id="39" name="PlaceHolder 4"/>
          <p:cNvSpPr>
            <a:spLocks noGrp="1"/>
          </p:cNvSpPr>
          <p:nvPr>
            <p:ph type="body"/>
          </p:nvPr>
        </p:nvSpPr>
        <p:spPr>
          <a:xfrm>
            <a:off x="4668480" y="4208760"/>
            <a:ext cx="3792600" cy="1685880"/>
          </a:xfrm>
          <a:prstGeom prst="rect">
            <a:avLst/>
          </a:prstGeom>
        </p:spPr>
        <p:txBody>
          <a:bodyPr lIns="0" rIns="0" tIns="0" bIns="0"/>
          <a:p>
            <a:endParaRPr b="0" lang="ru-RU" sz="1800" spc="-1" strike="noStrike">
              <a:solidFill>
                <a:srgbClr val="000099"/>
              </a:solidFill>
              <a:uFill>
                <a:solidFill>
                  <a:srgbClr val="ffffff"/>
                </a:solidFill>
              </a:uFill>
              <a:latin typeface="Arial"/>
            </a:endParaRPr>
          </a:p>
        </p:txBody>
      </p:sp>
      <p:sp>
        <p:nvSpPr>
          <p:cNvPr id="40" name="PlaceHolder 5"/>
          <p:cNvSpPr>
            <a:spLocks noGrp="1"/>
          </p:cNvSpPr>
          <p:nvPr>
            <p:ph type="body"/>
          </p:nvPr>
        </p:nvSpPr>
        <p:spPr>
          <a:xfrm>
            <a:off x="685800" y="4208760"/>
            <a:ext cx="3792600" cy="1685880"/>
          </a:xfrm>
          <a:prstGeom prst="rect">
            <a:avLst/>
          </a:prstGeom>
        </p:spPr>
        <p:txBody>
          <a:bodyPr lIns="0" rIns="0" tIns="0" bIns="0"/>
          <a:p>
            <a:endParaRPr b="0" lang="ru-RU" sz="1800" spc="-1" strike="noStrike">
              <a:solidFill>
                <a:srgbClr val="000099"/>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752480" y="1219320"/>
            <a:ext cx="5409720" cy="761760"/>
          </a:xfrm>
          <a:prstGeom prst="rect">
            <a:avLst/>
          </a:prstGeom>
        </p:spPr>
        <p:txBody>
          <a:bodyPr lIns="0" rIns="0" tIns="0" bIns="0" anchor="ctr"/>
          <a:p>
            <a:endParaRPr b="0" lang="ru-RU" sz="2400" spc="-1" strike="noStrike">
              <a:solidFill>
                <a:srgbClr val="000000"/>
              </a:solidFill>
              <a:uFill>
                <a:solidFill>
                  <a:srgbClr val="ffffff"/>
                </a:solidFill>
              </a:uFill>
              <a:latin typeface="Verdana"/>
            </a:endParaRPr>
          </a:p>
        </p:txBody>
      </p:sp>
      <p:sp>
        <p:nvSpPr>
          <p:cNvPr id="42" name="PlaceHolder 2"/>
          <p:cNvSpPr>
            <a:spLocks noGrp="1"/>
          </p:cNvSpPr>
          <p:nvPr>
            <p:ph type="body"/>
          </p:nvPr>
        </p:nvSpPr>
        <p:spPr>
          <a:xfrm>
            <a:off x="685800" y="2362320"/>
            <a:ext cx="7772040" cy="3534840"/>
          </a:xfrm>
          <a:prstGeom prst="rect">
            <a:avLst/>
          </a:prstGeom>
        </p:spPr>
        <p:txBody>
          <a:bodyPr lIns="0" rIns="0" tIns="0" bIns="0"/>
          <a:p>
            <a:endParaRPr b="0" lang="ru-RU" sz="1800" spc="-1" strike="noStrike">
              <a:solidFill>
                <a:srgbClr val="000099"/>
              </a:solidFill>
              <a:uFill>
                <a:solidFill>
                  <a:srgbClr val="ffffff"/>
                </a:solidFill>
              </a:uFill>
              <a:latin typeface="Arial"/>
            </a:endParaRPr>
          </a:p>
        </p:txBody>
      </p:sp>
      <p:sp>
        <p:nvSpPr>
          <p:cNvPr id="43" name="PlaceHolder 3"/>
          <p:cNvSpPr>
            <a:spLocks noGrp="1"/>
          </p:cNvSpPr>
          <p:nvPr>
            <p:ph type="body"/>
          </p:nvPr>
        </p:nvSpPr>
        <p:spPr>
          <a:xfrm>
            <a:off x="685800" y="2362320"/>
            <a:ext cx="7772040" cy="3534840"/>
          </a:xfrm>
          <a:prstGeom prst="rect">
            <a:avLst/>
          </a:prstGeom>
        </p:spPr>
        <p:txBody>
          <a:bodyPr lIns="0" rIns="0" tIns="0" bIns="0"/>
          <a:p>
            <a:endParaRPr b="0" lang="ru-RU" sz="1800" spc="-1" strike="noStrike">
              <a:solidFill>
                <a:srgbClr val="000099"/>
              </a:solidFill>
              <a:uFill>
                <a:solidFill>
                  <a:srgbClr val="ffffff"/>
                </a:solidFill>
              </a:uFill>
              <a:latin typeface="Arial"/>
            </a:endParaRPr>
          </a:p>
        </p:txBody>
      </p:sp>
      <p:pic>
        <p:nvPicPr>
          <p:cNvPr id="44" name="" descr=""/>
          <p:cNvPicPr/>
          <p:nvPr/>
        </p:nvPicPr>
        <p:blipFill>
          <a:blip r:embed="rId2"/>
          <a:stretch/>
        </p:blipFill>
        <p:spPr>
          <a:xfrm>
            <a:off x="2356560" y="2361960"/>
            <a:ext cx="4430160" cy="3534840"/>
          </a:xfrm>
          <a:prstGeom prst="rect">
            <a:avLst/>
          </a:prstGeom>
          <a:ln>
            <a:noFill/>
          </a:ln>
        </p:spPr>
      </p:pic>
      <p:pic>
        <p:nvPicPr>
          <p:cNvPr id="45" name="" descr=""/>
          <p:cNvPicPr/>
          <p:nvPr/>
        </p:nvPicPr>
        <p:blipFill>
          <a:blip r:embed="rId3"/>
          <a:stretch/>
        </p:blipFill>
        <p:spPr>
          <a:xfrm>
            <a:off x="2356560" y="2361960"/>
            <a:ext cx="4430160" cy="35348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1752480" y="1219320"/>
            <a:ext cx="5409720" cy="761760"/>
          </a:xfrm>
          <a:prstGeom prst="rect">
            <a:avLst/>
          </a:prstGeom>
        </p:spPr>
        <p:txBody>
          <a:bodyPr lIns="0" rIns="0" tIns="0" bIns="0" anchor="ctr"/>
          <a:p>
            <a:endParaRPr b="0" lang="ru-RU" sz="2400" spc="-1" strike="noStrike">
              <a:solidFill>
                <a:srgbClr val="000000"/>
              </a:solidFill>
              <a:uFill>
                <a:solidFill>
                  <a:srgbClr val="ffffff"/>
                </a:solidFill>
              </a:uFill>
              <a:latin typeface="Verdana"/>
            </a:endParaRPr>
          </a:p>
        </p:txBody>
      </p:sp>
      <p:sp>
        <p:nvSpPr>
          <p:cNvPr id="13" name="PlaceHolder 2"/>
          <p:cNvSpPr>
            <a:spLocks noGrp="1"/>
          </p:cNvSpPr>
          <p:nvPr>
            <p:ph type="subTitle"/>
          </p:nvPr>
        </p:nvSpPr>
        <p:spPr>
          <a:xfrm>
            <a:off x="685800" y="2362320"/>
            <a:ext cx="7772040" cy="3534840"/>
          </a:xfrm>
          <a:prstGeom prst="rect">
            <a:avLst/>
          </a:prstGeom>
        </p:spPr>
        <p:txBody>
          <a:bodyPr lIns="0" rIns="0" tIns="0" bIns="0" anchor="ctr"/>
          <a:p>
            <a:pPr algn="ctr"/>
            <a:endParaRPr b="0" lang="ru-RU"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752480" y="1219320"/>
            <a:ext cx="5409720" cy="761760"/>
          </a:xfrm>
          <a:prstGeom prst="rect">
            <a:avLst/>
          </a:prstGeom>
        </p:spPr>
        <p:txBody>
          <a:bodyPr lIns="0" rIns="0" tIns="0" bIns="0" anchor="ctr"/>
          <a:p>
            <a:endParaRPr b="0" lang="ru-RU" sz="2400" spc="-1" strike="noStrike">
              <a:solidFill>
                <a:srgbClr val="000000"/>
              </a:solidFill>
              <a:uFill>
                <a:solidFill>
                  <a:srgbClr val="ffffff"/>
                </a:solidFill>
              </a:uFill>
              <a:latin typeface="Verdana"/>
            </a:endParaRPr>
          </a:p>
        </p:txBody>
      </p:sp>
      <p:sp>
        <p:nvSpPr>
          <p:cNvPr id="15" name="PlaceHolder 2"/>
          <p:cNvSpPr>
            <a:spLocks noGrp="1"/>
          </p:cNvSpPr>
          <p:nvPr>
            <p:ph type="body"/>
          </p:nvPr>
        </p:nvSpPr>
        <p:spPr>
          <a:xfrm>
            <a:off x="685800" y="2362320"/>
            <a:ext cx="7772040" cy="3534840"/>
          </a:xfrm>
          <a:prstGeom prst="rect">
            <a:avLst/>
          </a:prstGeom>
        </p:spPr>
        <p:txBody>
          <a:bodyPr lIns="0" rIns="0" tIns="0" bIns="0"/>
          <a:p>
            <a:endParaRPr b="0" lang="ru-RU" sz="1800" spc="-1" strike="noStrike">
              <a:solidFill>
                <a:srgbClr val="000099"/>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752480" y="1219320"/>
            <a:ext cx="5409720" cy="761760"/>
          </a:xfrm>
          <a:prstGeom prst="rect">
            <a:avLst/>
          </a:prstGeom>
        </p:spPr>
        <p:txBody>
          <a:bodyPr lIns="0" rIns="0" tIns="0" bIns="0" anchor="ctr"/>
          <a:p>
            <a:endParaRPr b="0" lang="ru-RU" sz="2400" spc="-1" strike="noStrike">
              <a:solidFill>
                <a:srgbClr val="000000"/>
              </a:solidFill>
              <a:uFill>
                <a:solidFill>
                  <a:srgbClr val="ffffff"/>
                </a:solidFill>
              </a:uFill>
              <a:latin typeface="Verdana"/>
            </a:endParaRPr>
          </a:p>
        </p:txBody>
      </p:sp>
      <p:sp>
        <p:nvSpPr>
          <p:cNvPr id="17" name="PlaceHolder 2"/>
          <p:cNvSpPr>
            <a:spLocks noGrp="1"/>
          </p:cNvSpPr>
          <p:nvPr>
            <p:ph type="body"/>
          </p:nvPr>
        </p:nvSpPr>
        <p:spPr>
          <a:xfrm>
            <a:off x="685800" y="2362320"/>
            <a:ext cx="3792600" cy="3534840"/>
          </a:xfrm>
          <a:prstGeom prst="rect">
            <a:avLst/>
          </a:prstGeom>
        </p:spPr>
        <p:txBody>
          <a:bodyPr lIns="0" rIns="0" tIns="0" bIns="0"/>
          <a:p>
            <a:endParaRPr b="0" lang="ru-RU" sz="1800" spc="-1" strike="noStrike">
              <a:solidFill>
                <a:srgbClr val="000099"/>
              </a:solidFill>
              <a:uFill>
                <a:solidFill>
                  <a:srgbClr val="ffffff"/>
                </a:solidFill>
              </a:uFill>
              <a:latin typeface="Arial"/>
            </a:endParaRPr>
          </a:p>
        </p:txBody>
      </p:sp>
      <p:sp>
        <p:nvSpPr>
          <p:cNvPr id="18" name="PlaceHolder 3"/>
          <p:cNvSpPr>
            <a:spLocks noGrp="1"/>
          </p:cNvSpPr>
          <p:nvPr>
            <p:ph type="body"/>
          </p:nvPr>
        </p:nvSpPr>
        <p:spPr>
          <a:xfrm>
            <a:off x="4668480" y="2362320"/>
            <a:ext cx="3792600" cy="3534840"/>
          </a:xfrm>
          <a:prstGeom prst="rect">
            <a:avLst/>
          </a:prstGeom>
        </p:spPr>
        <p:txBody>
          <a:bodyPr lIns="0" rIns="0" tIns="0" bIns="0"/>
          <a:p>
            <a:endParaRPr b="0" lang="ru-RU" sz="1800" spc="-1" strike="noStrike">
              <a:solidFill>
                <a:srgbClr val="000099"/>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1752480" y="1219320"/>
            <a:ext cx="5409720" cy="761760"/>
          </a:xfrm>
          <a:prstGeom prst="rect">
            <a:avLst/>
          </a:prstGeom>
        </p:spPr>
        <p:txBody>
          <a:bodyPr lIns="0" rIns="0" tIns="0" bIns="0" anchor="ctr"/>
          <a:p>
            <a:endParaRPr b="0" lang="ru-RU" sz="2400" spc="-1" strike="noStrike">
              <a:solidFill>
                <a:srgbClr val="000000"/>
              </a:solidFill>
              <a:uFill>
                <a:solidFill>
                  <a:srgbClr val="ffffff"/>
                </a:solidFill>
              </a:uFill>
              <a:latin typeface="Verdan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1752480" y="1219320"/>
            <a:ext cx="5409720" cy="3532320"/>
          </a:xfrm>
          <a:prstGeom prst="rect">
            <a:avLst/>
          </a:prstGeom>
        </p:spPr>
        <p:txBody>
          <a:bodyPr lIns="0" rIns="0" tIns="0" bIns="0" anchor="ctr"/>
          <a:p>
            <a:pPr algn="ctr"/>
            <a:endParaRPr b="0" lang="ru-RU"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752480" y="1219320"/>
            <a:ext cx="5409720" cy="761760"/>
          </a:xfrm>
          <a:prstGeom prst="rect">
            <a:avLst/>
          </a:prstGeom>
        </p:spPr>
        <p:txBody>
          <a:bodyPr lIns="0" rIns="0" tIns="0" bIns="0" anchor="ctr"/>
          <a:p>
            <a:endParaRPr b="0" lang="ru-RU" sz="2400" spc="-1" strike="noStrike">
              <a:solidFill>
                <a:srgbClr val="000000"/>
              </a:solidFill>
              <a:uFill>
                <a:solidFill>
                  <a:srgbClr val="ffffff"/>
                </a:solidFill>
              </a:uFill>
              <a:latin typeface="Verdana"/>
            </a:endParaRPr>
          </a:p>
        </p:txBody>
      </p:sp>
      <p:sp>
        <p:nvSpPr>
          <p:cNvPr id="22" name="PlaceHolder 2"/>
          <p:cNvSpPr>
            <a:spLocks noGrp="1"/>
          </p:cNvSpPr>
          <p:nvPr>
            <p:ph type="body"/>
          </p:nvPr>
        </p:nvSpPr>
        <p:spPr>
          <a:xfrm>
            <a:off x="685800" y="2362320"/>
            <a:ext cx="3792600" cy="1685880"/>
          </a:xfrm>
          <a:prstGeom prst="rect">
            <a:avLst/>
          </a:prstGeom>
        </p:spPr>
        <p:txBody>
          <a:bodyPr lIns="0" rIns="0" tIns="0" bIns="0"/>
          <a:p>
            <a:endParaRPr b="0" lang="ru-RU" sz="1800" spc="-1" strike="noStrike">
              <a:solidFill>
                <a:srgbClr val="000099"/>
              </a:solidFill>
              <a:uFill>
                <a:solidFill>
                  <a:srgbClr val="ffffff"/>
                </a:solidFill>
              </a:uFill>
              <a:latin typeface="Arial"/>
            </a:endParaRPr>
          </a:p>
        </p:txBody>
      </p:sp>
      <p:sp>
        <p:nvSpPr>
          <p:cNvPr id="23" name="PlaceHolder 3"/>
          <p:cNvSpPr>
            <a:spLocks noGrp="1"/>
          </p:cNvSpPr>
          <p:nvPr>
            <p:ph type="body"/>
          </p:nvPr>
        </p:nvSpPr>
        <p:spPr>
          <a:xfrm>
            <a:off x="685800" y="4208760"/>
            <a:ext cx="3792600" cy="1685880"/>
          </a:xfrm>
          <a:prstGeom prst="rect">
            <a:avLst/>
          </a:prstGeom>
        </p:spPr>
        <p:txBody>
          <a:bodyPr lIns="0" rIns="0" tIns="0" bIns="0"/>
          <a:p>
            <a:endParaRPr b="0" lang="ru-RU" sz="1800" spc="-1" strike="noStrike">
              <a:solidFill>
                <a:srgbClr val="000099"/>
              </a:solidFill>
              <a:uFill>
                <a:solidFill>
                  <a:srgbClr val="ffffff"/>
                </a:solidFill>
              </a:uFill>
              <a:latin typeface="Arial"/>
            </a:endParaRPr>
          </a:p>
        </p:txBody>
      </p:sp>
      <p:sp>
        <p:nvSpPr>
          <p:cNvPr id="24" name="PlaceHolder 4"/>
          <p:cNvSpPr>
            <a:spLocks noGrp="1"/>
          </p:cNvSpPr>
          <p:nvPr>
            <p:ph type="body"/>
          </p:nvPr>
        </p:nvSpPr>
        <p:spPr>
          <a:xfrm>
            <a:off x="4668480" y="2362320"/>
            <a:ext cx="3792600" cy="3534840"/>
          </a:xfrm>
          <a:prstGeom prst="rect">
            <a:avLst/>
          </a:prstGeom>
        </p:spPr>
        <p:txBody>
          <a:bodyPr lIns="0" rIns="0" tIns="0" bIns="0"/>
          <a:p>
            <a:endParaRPr b="0" lang="ru-RU" sz="1800" spc="-1" strike="noStrike">
              <a:solidFill>
                <a:srgbClr val="000099"/>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752480" y="1219320"/>
            <a:ext cx="5409720" cy="761760"/>
          </a:xfrm>
          <a:prstGeom prst="rect">
            <a:avLst/>
          </a:prstGeom>
        </p:spPr>
        <p:txBody>
          <a:bodyPr lIns="0" rIns="0" tIns="0" bIns="0" anchor="ctr"/>
          <a:p>
            <a:endParaRPr b="0" lang="ru-RU" sz="2400" spc="-1" strike="noStrike">
              <a:solidFill>
                <a:srgbClr val="000000"/>
              </a:solidFill>
              <a:uFill>
                <a:solidFill>
                  <a:srgbClr val="ffffff"/>
                </a:solidFill>
              </a:uFill>
              <a:latin typeface="Verdana"/>
            </a:endParaRPr>
          </a:p>
        </p:txBody>
      </p:sp>
      <p:sp>
        <p:nvSpPr>
          <p:cNvPr id="26" name="PlaceHolder 2"/>
          <p:cNvSpPr>
            <a:spLocks noGrp="1"/>
          </p:cNvSpPr>
          <p:nvPr>
            <p:ph type="body"/>
          </p:nvPr>
        </p:nvSpPr>
        <p:spPr>
          <a:xfrm>
            <a:off x="685800" y="2362320"/>
            <a:ext cx="3792600" cy="3534840"/>
          </a:xfrm>
          <a:prstGeom prst="rect">
            <a:avLst/>
          </a:prstGeom>
        </p:spPr>
        <p:txBody>
          <a:bodyPr lIns="0" rIns="0" tIns="0" bIns="0"/>
          <a:p>
            <a:endParaRPr b="0" lang="ru-RU" sz="1800" spc="-1" strike="noStrike">
              <a:solidFill>
                <a:srgbClr val="000099"/>
              </a:solidFill>
              <a:uFill>
                <a:solidFill>
                  <a:srgbClr val="ffffff"/>
                </a:solidFill>
              </a:uFill>
              <a:latin typeface="Arial"/>
            </a:endParaRPr>
          </a:p>
        </p:txBody>
      </p:sp>
      <p:sp>
        <p:nvSpPr>
          <p:cNvPr id="27" name="PlaceHolder 3"/>
          <p:cNvSpPr>
            <a:spLocks noGrp="1"/>
          </p:cNvSpPr>
          <p:nvPr>
            <p:ph type="body"/>
          </p:nvPr>
        </p:nvSpPr>
        <p:spPr>
          <a:xfrm>
            <a:off x="4668480" y="2362320"/>
            <a:ext cx="3792600" cy="1685880"/>
          </a:xfrm>
          <a:prstGeom prst="rect">
            <a:avLst/>
          </a:prstGeom>
        </p:spPr>
        <p:txBody>
          <a:bodyPr lIns="0" rIns="0" tIns="0" bIns="0"/>
          <a:p>
            <a:endParaRPr b="0" lang="ru-RU" sz="1800" spc="-1" strike="noStrike">
              <a:solidFill>
                <a:srgbClr val="000099"/>
              </a:solidFill>
              <a:uFill>
                <a:solidFill>
                  <a:srgbClr val="ffffff"/>
                </a:solidFill>
              </a:uFill>
              <a:latin typeface="Arial"/>
            </a:endParaRPr>
          </a:p>
        </p:txBody>
      </p:sp>
      <p:sp>
        <p:nvSpPr>
          <p:cNvPr id="28" name="PlaceHolder 4"/>
          <p:cNvSpPr>
            <a:spLocks noGrp="1"/>
          </p:cNvSpPr>
          <p:nvPr>
            <p:ph type="body"/>
          </p:nvPr>
        </p:nvSpPr>
        <p:spPr>
          <a:xfrm>
            <a:off x="4668480" y="4208760"/>
            <a:ext cx="3792600" cy="1685880"/>
          </a:xfrm>
          <a:prstGeom prst="rect">
            <a:avLst/>
          </a:prstGeom>
        </p:spPr>
        <p:txBody>
          <a:bodyPr lIns="0" rIns="0" tIns="0" bIns="0"/>
          <a:p>
            <a:endParaRPr b="0" lang="ru-RU" sz="1800" spc="-1" strike="noStrike">
              <a:solidFill>
                <a:srgbClr val="000099"/>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752480" y="1219320"/>
            <a:ext cx="5409720" cy="761760"/>
          </a:xfrm>
          <a:prstGeom prst="rect">
            <a:avLst/>
          </a:prstGeom>
        </p:spPr>
        <p:txBody>
          <a:bodyPr lIns="0" rIns="0" tIns="0" bIns="0" anchor="ctr"/>
          <a:p>
            <a:endParaRPr b="0" lang="ru-RU" sz="2400" spc="-1" strike="noStrike">
              <a:solidFill>
                <a:srgbClr val="000000"/>
              </a:solidFill>
              <a:uFill>
                <a:solidFill>
                  <a:srgbClr val="ffffff"/>
                </a:solidFill>
              </a:uFill>
              <a:latin typeface="Verdana"/>
            </a:endParaRPr>
          </a:p>
        </p:txBody>
      </p:sp>
      <p:sp>
        <p:nvSpPr>
          <p:cNvPr id="30" name="PlaceHolder 2"/>
          <p:cNvSpPr>
            <a:spLocks noGrp="1"/>
          </p:cNvSpPr>
          <p:nvPr>
            <p:ph type="body"/>
          </p:nvPr>
        </p:nvSpPr>
        <p:spPr>
          <a:xfrm>
            <a:off x="685800" y="2362320"/>
            <a:ext cx="3792600" cy="1685880"/>
          </a:xfrm>
          <a:prstGeom prst="rect">
            <a:avLst/>
          </a:prstGeom>
        </p:spPr>
        <p:txBody>
          <a:bodyPr lIns="0" rIns="0" tIns="0" bIns="0"/>
          <a:p>
            <a:endParaRPr b="0" lang="ru-RU" sz="1800" spc="-1" strike="noStrike">
              <a:solidFill>
                <a:srgbClr val="000099"/>
              </a:solidFill>
              <a:uFill>
                <a:solidFill>
                  <a:srgbClr val="ffffff"/>
                </a:solidFill>
              </a:uFill>
              <a:latin typeface="Arial"/>
            </a:endParaRPr>
          </a:p>
        </p:txBody>
      </p:sp>
      <p:sp>
        <p:nvSpPr>
          <p:cNvPr id="31" name="PlaceHolder 3"/>
          <p:cNvSpPr>
            <a:spLocks noGrp="1"/>
          </p:cNvSpPr>
          <p:nvPr>
            <p:ph type="body"/>
          </p:nvPr>
        </p:nvSpPr>
        <p:spPr>
          <a:xfrm>
            <a:off x="4668480" y="2362320"/>
            <a:ext cx="3792600" cy="1685880"/>
          </a:xfrm>
          <a:prstGeom prst="rect">
            <a:avLst/>
          </a:prstGeom>
        </p:spPr>
        <p:txBody>
          <a:bodyPr lIns="0" rIns="0" tIns="0" bIns="0"/>
          <a:p>
            <a:endParaRPr b="0" lang="ru-RU" sz="1800" spc="-1" strike="noStrike">
              <a:solidFill>
                <a:srgbClr val="000099"/>
              </a:solidFill>
              <a:uFill>
                <a:solidFill>
                  <a:srgbClr val="ffffff"/>
                </a:solidFill>
              </a:uFill>
              <a:latin typeface="Arial"/>
            </a:endParaRPr>
          </a:p>
        </p:txBody>
      </p:sp>
      <p:sp>
        <p:nvSpPr>
          <p:cNvPr id="32" name="PlaceHolder 4"/>
          <p:cNvSpPr>
            <a:spLocks noGrp="1"/>
          </p:cNvSpPr>
          <p:nvPr>
            <p:ph type="body"/>
          </p:nvPr>
        </p:nvSpPr>
        <p:spPr>
          <a:xfrm>
            <a:off x="685800" y="4208760"/>
            <a:ext cx="7772040" cy="1685880"/>
          </a:xfrm>
          <a:prstGeom prst="rect">
            <a:avLst/>
          </a:prstGeom>
        </p:spPr>
        <p:txBody>
          <a:bodyPr lIns="0" rIns="0" tIns="0" bIns="0"/>
          <a:p>
            <a:endParaRPr b="0" lang="ru-RU" sz="1800" spc="-1" strike="noStrike">
              <a:solidFill>
                <a:srgbClr val="000099"/>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2" descr=""/>
          <p:cNvPicPr/>
          <p:nvPr/>
        </p:nvPicPr>
        <p:blipFill>
          <a:blip r:embed="rId2"/>
          <a:stretch/>
        </p:blipFill>
        <p:spPr>
          <a:xfrm>
            <a:off x="0" y="1440"/>
            <a:ext cx="9143640" cy="6856200"/>
          </a:xfrm>
          <a:prstGeom prst="rect">
            <a:avLst/>
          </a:prstGeom>
          <a:ln>
            <a:noFill/>
          </a:ln>
        </p:spPr>
      </p:pic>
      <p:sp>
        <p:nvSpPr>
          <p:cNvPr id="1" name="CustomShape 1"/>
          <p:cNvSpPr/>
          <p:nvPr/>
        </p:nvSpPr>
        <p:spPr>
          <a:xfrm>
            <a:off x="7740720" y="622440"/>
            <a:ext cx="118800" cy="117000"/>
          </a:xfrm>
          <a:custGeom>
            <a:avLst/>
            <a:gdLst/>
            <a:ahLst/>
            <a:rect l="l" t="t" r="r" b="b"/>
            <a:pathLst>
              <a:path w="720" h="712">
                <a:moveTo>
                  <a:pt x="505" y="0"/>
                </a:moveTo>
                <a:lnTo>
                  <a:pt x="507" y="10"/>
                </a:lnTo>
                <a:lnTo>
                  <a:pt x="505" y="28"/>
                </a:lnTo>
                <a:lnTo>
                  <a:pt x="505" y="51"/>
                </a:lnTo>
                <a:lnTo>
                  <a:pt x="507" y="79"/>
                </a:lnTo>
                <a:lnTo>
                  <a:pt x="507" y="108"/>
                </a:lnTo>
                <a:lnTo>
                  <a:pt x="505" y="140"/>
                </a:lnTo>
                <a:lnTo>
                  <a:pt x="507" y="170"/>
                </a:lnTo>
                <a:lnTo>
                  <a:pt x="505" y="199"/>
                </a:lnTo>
                <a:lnTo>
                  <a:pt x="505" y="223"/>
                </a:lnTo>
                <a:lnTo>
                  <a:pt x="507" y="243"/>
                </a:lnTo>
                <a:lnTo>
                  <a:pt x="505" y="256"/>
                </a:lnTo>
                <a:lnTo>
                  <a:pt x="505" y="260"/>
                </a:lnTo>
                <a:lnTo>
                  <a:pt x="213" y="260"/>
                </a:lnTo>
                <a:lnTo>
                  <a:pt x="215" y="256"/>
                </a:lnTo>
                <a:lnTo>
                  <a:pt x="213" y="243"/>
                </a:lnTo>
                <a:lnTo>
                  <a:pt x="213" y="223"/>
                </a:lnTo>
                <a:lnTo>
                  <a:pt x="215" y="199"/>
                </a:lnTo>
                <a:lnTo>
                  <a:pt x="215" y="170"/>
                </a:lnTo>
                <a:lnTo>
                  <a:pt x="213" y="140"/>
                </a:lnTo>
                <a:lnTo>
                  <a:pt x="215" y="108"/>
                </a:lnTo>
                <a:lnTo>
                  <a:pt x="213" y="79"/>
                </a:lnTo>
                <a:lnTo>
                  <a:pt x="213" y="51"/>
                </a:lnTo>
                <a:lnTo>
                  <a:pt x="215" y="28"/>
                </a:lnTo>
                <a:lnTo>
                  <a:pt x="213" y="10"/>
                </a:lnTo>
                <a:lnTo>
                  <a:pt x="213" y="0"/>
                </a:lnTo>
                <a:lnTo>
                  <a:pt x="205" y="2"/>
                </a:lnTo>
                <a:lnTo>
                  <a:pt x="192" y="0"/>
                </a:lnTo>
                <a:lnTo>
                  <a:pt x="176" y="0"/>
                </a:lnTo>
                <a:lnTo>
                  <a:pt x="154" y="2"/>
                </a:lnTo>
                <a:lnTo>
                  <a:pt x="132" y="2"/>
                </a:lnTo>
                <a:lnTo>
                  <a:pt x="107" y="0"/>
                </a:lnTo>
                <a:lnTo>
                  <a:pt x="83" y="2"/>
                </a:lnTo>
                <a:lnTo>
                  <a:pt x="61" y="0"/>
                </a:lnTo>
                <a:lnTo>
                  <a:pt x="40" y="0"/>
                </a:lnTo>
                <a:lnTo>
                  <a:pt x="24" y="2"/>
                </a:lnTo>
                <a:lnTo>
                  <a:pt x="10" y="0"/>
                </a:lnTo>
                <a:lnTo>
                  <a:pt x="0" y="0"/>
                </a:lnTo>
                <a:lnTo>
                  <a:pt x="2" y="20"/>
                </a:lnTo>
                <a:lnTo>
                  <a:pt x="0" y="59"/>
                </a:lnTo>
                <a:lnTo>
                  <a:pt x="0" y="118"/>
                </a:lnTo>
                <a:lnTo>
                  <a:pt x="2" y="191"/>
                </a:lnTo>
                <a:lnTo>
                  <a:pt x="2" y="270"/>
                </a:lnTo>
                <a:lnTo>
                  <a:pt x="0" y="355"/>
                </a:lnTo>
                <a:lnTo>
                  <a:pt x="2" y="442"/>
                </a:lnTo>
                <a:lnTo>
                  <a:pt x="0" y="522"/>
                </a:lnTo>
                <a:lnTo>
                  <a:pt x="0" y="593"/>
                </a:lnTo>
                <a:lnTo>
                  <a:pt x="2" y="653"/>
                </a:lnTo>
                <a:lnTo>
                  <a:pt x="0" y="692"/>
                </a:lnTo>
                <a:lnTo>
                  <a:pt x="0" y="710"/>
                </a:lnTo>
                <a:lnTo>
                  <a:pt x="10" y="712"/>
                </a:lnTo>
                <a:lnTo>
                  <a:pt x="24" y="710"/>
                </a:lnTo>
                <a:lnTo>
                  <a:pt x="40" y="710"/>
                </a:lnTo>
                <a:lnTo>
                  <a:pt x="61" y="712"/>
                </a:lnTo>
                <a:lnTo>
                  <a:pt x="83" y="712"/>
                </a:lnTo>
                <a:lnTo>
                  <a:pt x="107" y="710"/>
                </a:lnTo>
                <a:lnTo>
                  <a:pt x="132" y="712"/>
                </a:lnTo>
                <a:lnTo>
                  <a:pt x="154" y="710"/>
                </a:lnTo>
                <a:lnTo>
                  <a:pt x="176" y="710"/>
                </a:lnTo>
                <a:lnTo>
                  <a:pt x="192" y="712"/>
                </a:lnTo>
                <a:lnTo>
                  <a:pt x="205" y="710"/>
                </a:lnTo>
                <a:lnTo>
                  <a:pt x="213" y="710"/>
                </a:lnTo>
                <a:lnTo>
                  <a:pt x="215" y="700"/>
                </a:lnTo>
                <a:lnTo>
                  <a:pt x="213" y="680"/>
                </a:lnTo>
                <a:lnTo>
                  <a:pt x="213" y="655"/>
                </a:lnTo>
                <a:lnTo>
                  <a:pt x="215" y="625"/>
                </a:lnTo>
                <a:lnTo>
                  <a:pt x="215" y="592"/>
                </a:lnTo>
                <a:lnTo>
                  <a:pt x="213" y="556"/>
                </a:lnTo>
                <a:lnTo>
                  <a:pt x="215" y="522"/>
                </a:lnTo>
                <a:lnTo>
                  <a:pt x="213" y="489"/>
                </a:lnTo>
                <a:lnTo>
                  <a:pt x="213" y="461"/>
                </a:lnTo>
                <a:lnTo>
                  <a:pt x="215" y="440"/>
                </a:lnTo>
                <a:lnTo>
                  <a:pt x="213" y="424"/>
                </a:lnTo>
                <a:lnTo>
                  <a:pt x="213" y="418"/>
                </a:lnTo>
                <a:lnTo>
                  <a:pt x="505" y="418"/>
                </a:lnTo>
                <a:lnTo>
                  <a:pt x="507" y="424"/>
                </a:lnTo>
                <a:lnTo>
                  <a:pt x="505" y="440"/>
                </a:lnTo>
                <a:lnTo>
                  <a:pt x="505" y="461"/>
                </a:lnTo>
                <a:lnTo>
                  <a:pt x="507" y="489"/>
                </a:lnTo>
                <a:lnTo>
                  <a:pt x="507" y="522"/>
                </a:lnTo>
                <a:lnTo>
                  <a:pt x="505" y="556"/>
                </a:lnTo>
                <a:lnTo>
                  <a:pt x="507" y="592"/>
                </a:lnTo>
                <a:lnTo>
                  <a:pt x="505" y="625"/>
                </a:lnTo>
                <a:lnTo>
                  <a:pt x="505" y="655"/>
                </a:lnTo>
                <a:lnTo>
                  <a:pt x="507" y="680"/>
                </a:lnTo>
                <a:lnTo>
                  <a:pt x="505" y="700"/>
                </a:lnTo>
                <a:lnTo>
                  <a:pt x="505" y="710"/>
                </a:lnTo>
                <a:lnTo>
                  <a:pt x="515" y="712"/>
                </a:lnTo>
                <a:lnTo>
                  <a:pt x="529" y="710"/>
                </a:lnTo>
                <a:lnTo>
                  <a:pt x="544" y="710"/>
                </a:lnTo>
                <a:lnTo>
                  <a:pt x="566" y="712"/>
                </a:lnTo>
                <a:lnTo>
                  <a:pt x="588" y="712"/>
                </a:lnTo>
                <a:lnTo>
                  <a:pt x="611" y="710"/>
                </a:lnTo>
                <a:lnTo>
                  <a:pt x="637" y="712"/>
                </a:lnTo>
                <a:lnTo>
                  <a:pt x="659" y="710"/>
                </a:lnTo>
                <a:lnTo>
                  <a:pt x="680" y="710"/>
                </a:lnTo>
                <a:lnTo>
                  <a:pt x="696" y="712"/>
                </a:lnTo>
                <a:lnTo>
                  <a:pt x="710" y="710"/>
                </a:lnTo>
                <a:lnTo>
                  <a:pt x="718" y="710"/>
                </a:lnTo>
                <a:lnTo>
                  <a:pt x="720" y="692"/>
                </a:lnTo>
                <a:lnTo>
                  <a:pt x="718" y="651"/>
                </a:lnTo>
                <a:lnTo>
                  <a:pt x="718" y="593"/>
                </a:lnTo>
                <a:lnTo>
                  <a:pt x="720" y="522"/>
                </a:lnTo>
                <a:lnTo>
                  <a:pt x="720" y="442"/>
                </a:lnTo>
                <a:lnTo>
                  <a:pt x="718" y="355"/>
                </a:lnTo>
                <a:lnTo>
                  <a:pt x="720" y="270"/>
                </a:lnTo>
                <a:lnTo>
                  <a:pt x="718" y="189"/>
                </a:lnTo>
                <a:lnTo>
                  <a:pt x="718" y="118"/>
                </a:lnTo>
                <a:lnTo>
                  <a:pt x="720" y="59"/>
                </a:lnTo>
                <a:lnTo>
                  <a:pt x="718" y="20"/>
                </a:lnTo>
                <a:lnTo>
                  <a:pt x="718" y="0"/>
                </a:lnTo>
                <a:lnTo>
                  <a:pt x="710" y="2"/>
                </a:lnTo>
                <a:lnTo>
                  <a:pt x="696" y="0"/>
                </a:lnTo>
                <a:lnTo>
                  <a:pt x="680" y="0"/>
                </a:lnTo>
                <a:lnTo>
                  <a:pt x="659" y="2"/>
                </a:lnTo>
                <a:lnTo>
                  <a:pt x="637" y="2"/>
                </a:lnTo>
                <a:lnTo>
                  <a:pt x="611" y="0"/>
                </a:lnTo>
                <a:lnTo>
                  <a:pt x="588" y="2"/>
                </a:lnTo>
                <a:lnTo>
                  <a:pt x="566" y="0"/>
                </a:lnTo>
                <a:lnTo>
                  <a:pt x="544" y="0"/>
                </a:lnTo>
                <a:lnTo>
                  <a:pt x="529" y="2"/>
                </a:lnTo>
                <a:lnTo>
                  <a:pt x="515" y="0"/>
                </a:lnTo>
                <a:lnTo>
                  <a:pt x="505" y="0"/>
                </a:lnTo>
                <a:close/>
              </a:path>
            </a:pathLst>
          </a:custGeom>
          <a:solidFill>
            <a:srgbClr val="333399"/>
          </a:solidFill>
          <a:ln>
            <a:noFill/>
          </a:ln>
        </p:spPr>
        <p:style>
          <a:lnRef idx="0"/>
          <a:fillRef idx="0"/>
          <a:effectRef idx="0"/>
          <a:fontRef idx="minor"/>
        </p:style>
      </p:sp>
      <p:sp>
        <p:nvSpPr>
          <p:cNvPr id="2" name="CustomShape 2"/>
          <p:cNvSpPr/>
          <p:nvPr/>
        </p:nvSpPr>
        <p:spPr>
          <a:xfrm>
            <a:off x="7888320" y="622440"/>
            <a:ext cx="126720" cy="117000"/>
          </a:xfrm>
          <a:custGeom>
            <a:avLst/>
            <a:gdLst/>
            <a:ahLst/>
            <a:rect l="l" t="t" r="r" b="b"/>
            <a:pathLst>
              <a:path w="775" h="712">
                <a:moveTo>
                  <a:pt x="466" y="81"/>
                </a:moveTo>
                <a:lnTo>
                  <a:pt x="265" y="426"/>
                </a:lnTo>
                <a:lnTo>
                  <a:pt x="219" y="499"/>
                </a:lnTo>
                <a:lnTo>
                  <a:pt x="219" y="455"/>
                </a:lnTo>
                <a:lnTo>
                  <a:pt x="219" y="2"/>
                </a:lnTo>
                <a:lnTo>
                  <a:pt x="217" y="4"/>
                </a:lnTo>
                <a:lnTo>
                  <a:pt x="205" y="2"/>
                </a:lnTo>
                <a:lnTo>
                  <a:pt x="190" y="2"/>
                </a:lnTo>
                <a:lnTo>
                  <a:pt x="168" y="4"/>
                </a:lnTo>
                <a:lnTo>
                  <a:pt x="144" y="4"/>
                </a:lnTo>
                <a:lnTo>
                  <a:pt x="119" y="2"/>
                </a:lnTo>
                <a:lnTo>
                  <a:pt x="93" y="4"/>
                </a:lnTo>
                <a:lnTo>
                  <a:pt x="67" y="2"/>
                </a:lnTo>
                <a:lnTo>
                  <a:pt x="44" y="2"/>
                </a:lnTo>
                <a:lnTo>
                  <a:pt x="26" y="4"/>
                </a:lnTo>
                <a:lnTo>
                  <a:pt x="10" y="2"/>
                </a:lnTo>
                <a:lnTo>
                  <a:pt x="0" y="2"/>
                </a:lnTo>
                <a:lnTo>
                  <a:pt x="2" y="22"/>
                </a:lnTo>
                <a:lnTo>
                  <a:pt x="0" y="63"/>
                </a:lnTo>
                <a:lnTo>
                  <a:pt x="0" y="124"/>
                </a:lnTo>
                <a:lnTo>
                  <a:pt x="2" y="197"/>
                </a:lnTo>
                <a:lnTo>
                  <a:pt x="2" y="280"/>
                </a:lnTo>
                <a:lnTo>
                  <a:pt x="0" y="367"/>
                </a:lnTo>
                <a:lnTo>
                  <a:pt x="2" y="454"/>
                </a:lnTo>
                <a:lnTo>
                  <a:pt x="0" y="534"/>
                </a:lnTo>
                <a:lnTo>
                  <a:pt x="0" y="605"/>
                </a:lnTo>
                <a:lnTo>
                  <a:pt x="2" y="663"/>
                </a:lnTo>
                <a:lnTo>
                  <a:pt x="0" y="700"/>
                </a:lnTo>
                <a:lnTo>
                  <a:pt x="0" y="712"/>
                </a:lnTo>
                <a:lnTo>
                  <a:pt x="152" y="712"/>
                </a:lnTo>
                <a:lnTo>
                  <a:pt x="176" y="712"/>
                </a:lnTo>
                <a:lnTo>
                  <a:pt x="196" y="710"/>
                </a:lnTo>
                <a:lnTo>
                  <a:pt x="213" y="706"/>
                </a:lnTo>
                <a:lnTo>
                  <a:pt x="231" y="702"/>
                </a:lnTo>
                <a:lnTo>
                  <a:pt x="245" y="696"/>
                </a:lnTo>
                <a:lnTo>
                  <a:pt x="257" y="690"/>
                </a:lnTo>
                <a:lnTo>
                  <a:pt x="267" y="684"/>
                </a:lnTo>
                <a:lnTo>
                  <a:pt x="274" y="676"/>
                </a:lnTo>
                <a:lnTo>
                  <a:pt x="282" y="668"/>
                </a:lnTo>
                <a:lnTo>
                  <a:pt x="290" y="661"/>
                </a:lnTo>
                <a:lnTo>
                  <a:pt x="296" y="653"/>
                </a:lnTo>
                <a:lnTo>
                  <a:pt x="300" y="643"/>
                </a:lnTo>
                <a:lnTo>
                  <a:pt x="509" y="294"/>
                </a:lnTo>
                <a:lnTo>
                  <a:pt x="511" y="294"/>
                </a:lnTo>
                <a:lnTo>
                  <a:pt x="513" y="290"/>
                </a:lnTo>
                <a:lnTo>
                  <a:pt x="519" y="282"/>
                </a:lnTo>
                <a:lnTo>
                  <a:pt x="523" y="274"/>
                </a:lnTo>
                <a:lnTo>
                  <a:pt x="529" y="266"/>
                </a:lnTo>
                <a:lnTo>
                  <a:pt x="535" y="256"/>
                </a:lnTo>
                <a:lnTo>
                  <a:pt x="543" y="247"/>
                </a:lnTo>
                <a:lnTo>
                  <a:pt x="548" y="239"/>
                </a:lnTo>
                <a:lnTo>
                  <a:pt x="552" y="231"/>
                </a:lnTo>
                <a:lnTo>
                  <a:pt x="558" y="223"/>
                </a:lnTo>
                <a:lnTo>
                  <a:pt x="560" y="219"/>
                </a:lnTo>
                <a:lnTo>
                  <a:pt x="560" y="217"/>
                </a:lnTo>
                <a:lnTo>
                  <a:pt x="560" y="260"/>
                </a:lnTo>
                <a:lnTo>
                  <a:pt x="560" y="712"/>
                </a:lnTo>
                <a:lnTo>
                  <a:pt x="775" y="712"/>
                </a:lnTo>
                <a:lnTo>
                  <a:pt x="775" y="170"/>
                </a:lnTo>
                <a:lnTo>
                  <a:pt x="775" y="2"/>
                </a:lnTo>
                <a:lnTo>
                  <a:pt x="614" y="0"/>
                </a:lnTo>
                <a:lnTo>
                  <a:pt x="606" y="2"/>
                </a:lnTo>
                <a:lnTo>
                  <a:pt x="596" y="2"/>
                </a:lnTo>
                <a:lnTo>
                  <a:pt x="584" y="2"/>
                </a:lnTo>
                <a:lnTo>
                  <a:pt x="572" y="4"/>
                </a:lnTo>
                <a:lnTo>
                  <a:pt x="558" y="6"/>
                </a:lnTo>
                <a:lnTo>
                  <a:pt x="544" y="12"/>
                </a:lnTo>
                <a:lnTo>
                  <a:pt x="531" y="18"/>
                </a:lnTo>
                <a:lnTo>
                  <a:pt x="517" y="26"/>
                </a:lnTo>
                <a:lnTo>
                  <a:pt x="505" y="36"/>
                </a:lnTo>
                <a:lnTo>
                  <a:pt x="491" y="47"/>
                </a:lnTo>
                <a:lnTo>
                  <a:pt x="477" y="63"/>
                </a:lnTo>
                <a:lnTo>
                  <a:pt x="466" y="81"/>
                </a:lnTo>
                <a:close/>
              </a:path>
            </a:pathLst>
          </a:custGeom>
          <a:solidFill>
            <a:srgbClr val="333399"/>
          </a:solidFill>
          <a:ln>
            <a:noFill/>
          </a:ln>
        </p:spPr>
        <p:style>
          <a:lnRef idx="0"/>
          <a:fillRef idx="0"/>
          <a:effectRef idx="0"/>
          <a:fontRef idx="minor"/>
        </p:style>
      </p:sp>
      <p:sp>
        <p:nvSpPr>
          <p:cNvPr id="3" name="CustomShape 3"/>
          <p:cNvSpPr/>
          <p:nvPr/>
        </p:nvSpPr>
        <p:spPr>
          <a:xfrm>
            <a:off x="8042400" y="622440"/>
            <a:ext cx="126720" cy="117000"/>
          </a:xfrm>
          <a:custGeom>
            <a:avLst/>
            <a:gdLst/>
            <a:ahLst/>
            <a:rect l="l" t="t" r="r" b="b"/>
            <a:pathLst>
              <a:path w="773" h="712">
                <a:moveTo>
                  <a:pt x="463" y="81"/>
                </a:moveTo>
                <a:lnTo>
                  <a:pt x="260" y="426"/>
                </a:lnTo>
                <a:lnTo>
                  <a:pt x="219" y="499"/>
                </a:lnTo>
                <a:lnTo>
                  <a:pt x="219" y="455"/>
                </a:lnTo>
                <a:lnTo>
                  <a:pt x="219" y="2"/>
                </a:lnTo>
                <a:lnTo>
                  <a:pt x="217" y="4"/>
                </a:lnTo>
                <a:lnTo>
                  <a:pt x="205" y="2"/>
                </a:lnTo>
                <a:lnTo>
                  <a:pt x="189" y="2"/>
                </a:lnTo>
                <a:lnTo>
                  <a:pt x="167" y="4"/>
                </a:lnTo>
                <a:lnTo>
                  <a:pt x="144" y="4"/>
                </a:lnTo>
                <a:lnTo>
                  <a:pt x="118" y="2"/>
                </a:lnTo>
                <a:lnTo>
                  <a:pt x="93" y="4"/>
                </a:lnTo>
                <a:lnTo>
                  <a:pt x="67" y="2"/>
                </a:lnTo>
                <a:lnTo>
                  <a:pt x="43" y="2"/>
                </a:lnTo>
                <a:lnTo>
                  <a:pt x="25" y="4"/>
                </a:lnTo>
                <a:lnTo>
                  <a:pt x="10" y="2"/>
                </a:lnTo>
                <a:lnTo>
                  <a:pt x="0" y="2"/>
                </a:lnTo>
                <a:lnTo>
                  <a:pt x="2" y="22"/>
                </a:lnTo>
                <a:lnTo>
                  <a:pt x="0" y="63"/>
                </a:lnTo>
                <a:lnTo>
                  <a:pt x="0" y="124"/>
                </a:lnTo>
                <a:lnTo>
                  <a:pt x="2" y="197"/>
                </a:lnTo>
                <a:lnTo>
                  <a:pt x="2" y="280"/>
                </a:lnTo>
                <a:lnTo>
                  <a:pt x="0" y="367"/>
                </a:lnTo>
                <a:lnTo>
                  <a:pt x="2" y="454"/>
                </a:lnTo>
                <a:lnTo>
                  <a:pt x="0" y="534"/>
                </a:lnTo>
                <a:lnTo>
                  <a:pt x="0" y="605"/>
                </a:lnTo>
                <a:lnTo>
                  <a:pt x="2" y="663"/>
                </a:lnTo>
                <a:lnTo>
                  <a:pt x="0" y="700"/>
                </a:lnTo>
                <a:lnTo>
                  <a:pt x="0" y="712"/>
                </a:lnTo>
                <a:lnTo>
                  <a:pt x="150" y="712"/>
                </a:lnTo>
                <a:lnTo>
                  <a:pt x="173" y="712"/>
                </a:lnTo>
                <a:lnTo>
                  <a:pt x="193" y="710"/>
                </a:lnTo>
                <a:lnTo>
                  <a:pt x="211" y="706"/>
                </a:lnTo>
                <a:lnTo>
                  <a:pt x="225" y="702"/>
                </a:lnTo>
                <a:lnTo>
                  <a:pt x="238" y="696"/>
                </a:lnTo>
                <a:lnTo>
                  <a:pt x="250" y="690"/>
                </a:lnTo>
                <a:lnTo>
                  <a:pt x="260" y="684"/>
                </a:lnTo>
                <a:lnTo>
                  <a:pt x="270" y="676"/>
                </a:lnTo>
                <a:lnTo>
                  <a:pt x="278" y="668"/>
                </a:lnTo>
                <a:lnTo>
                  <a:pt x="284" y="661"/>
                </a:lnTo>
                <a:lnTo>
                  <a:pt x="290" y="653"/>
                </a:lnTo>
                <a:lnTo>
                  <a:pt x="296" y="643"/>
                </a:lnTo>
                <a:lnTo>
                  <a:pt x="507" y="294"/>
                </a:lnTo>
                <a:lnTo>
                  <a:pt x="508" y="290"/>
                </a:lnTo>
                <a:lnTo>
                  <a:pt x="512" y="282"/>
                </a:lnTo>
                <a:lnTo>
                  <a:pt x="518" y="274"/>
                </a:lnTo>
                <a:lnTo>
                  <a:pt x="524" y="266"/>
                </a:lnTo>
                <a:lnTo>
                  <a:pt x="530" y="256"/>
                </a:lnTo>
                <a:lnTo>
                  <a:pt x="536" y="247"/>
                </a:lnTo>
                <a:lnTo>
                  <a:pt x="542" y="239"/>
                </a:lnTo>
                <a:lnTo>
                  <a:pt x="548" y="231"/>
                </a:lnTo>
                <a:lnTo>
                  <a:pt x="552" y="223"/>
                </a:lnTo>
                <a:lnTo>
                  <a:pt x="554" y="219"/>
                </a:lnTo>
                <a:lnTo>
                  <a:pt x="556" y="217"/>
                </a:lnTo>
                <a:lnTo>
                  <a:pt x="556" y="260"/>
                </a:lnTo>
                <a:lnTo>
                  <a:pt x="556" y="712"/>
                </a:lnTo>
                <a:lnTo>
                  <a:pt x="773" y="712"/>
                </a:lnTo>
                <a:lnTo>
                  <a:pt x="773" y="170"/>
                </a:lnTo>
                <a:lnTo>
                  <a:pt x="773" y="2"/>
                </a:lnTo>
                <a:lnTo>
                  <a:pt x="611" y="0"/>
                </a:lnTo>
                <a:lnTo>
                  <a:pt x="601" y="2"/>
                </a:lnTo>
                <a:lnTo>
                  <a:pt x="591" y="2"/>
                </a:lnTo>
                <a:lnTo>
                  <a:pt x="579" y="2"/>
                </a:lnTo>
                <a:lnTo>
                  <a:pt x="568" y="4"/>
                </a:lnTo>
                <a:lnTo>
                  <a:pt x="554" y="6"/>
                </a:lnTo>
                <a:lnTo>
                  <a:pt x="540" y="12"/>
                </a:lnTo>
                <a:lnTo>
                  <a:pt x="526" y="18"/>
                </a:lnTo>
                <a:lnTo>
                  <a:pt x="512" y="26"/>
                </a:lnTo>
                <a:lnTo>
                  <a:pt x="501" y="36"/>
                </a:lnTo>
                <a:lnTo>
                  <a:pt x="487" y="47"/>
                </a:lnTo>
                <a:lnTo>
                  <a:pt x="473" y="63"/>
                </a:lnTo>
                <a:lnTo>
                  <a:pt x="463" y="81"/>
                </a:lnTo>
                <a:close/>
              </a:path>
            </a:pathLst>
          </a:custGeom>
          <a:solidFill>
            <a:srgbClr val="333399"/>
          </a:solidFill>
          <a:ln>
            <a:noFill/>
          </a:ln>
        </p:spPr>
        <p:style>
          <a:lnRef idx="0"/>
          <a:fillRef idx="0"/>
          <a:effectRef idx="0"/>
          <a:fontRef idx="minor"/>
        </p:style>
      </p:sp>
      <p:sp>
        <p:nvSpPr>
          <p:cNvPr id="4" name="CustomShape 4"/>
          <p:cNvSpPr/>
          <p:nvPr/>
        </p:nvSpPr>
        <p:spPr>
          <a:xfrm>
            <a:off x="8193240" y="622440"/>
            <a:ext cx="122040" cy="117000"/>
          </a:xfrm>
          <a:custGeom>
            <a:avLst/>
            <a:gdLst/>
            <a:ahLst/>
            <a:rect l="l" t="t" r="r" b="b"/>
            <a:pathLst>
              <a:path w="739" h="712">
                <a:moveTo>
                  <a:pt x="2" y="0"/>
                </a:moveTo>
                <a:lnTo>
                  <a:pt x="0" y="8"/>
                </a:lnTo>
                <a:lnTo>
                  <a:pt x="2" y="18"/>
                </a:lnTo>
                <a:lnTo>
                  <a:pt x="2" y="32"/>
                </a:lnTo>
                <a:lnTo>
                  <a:pt x="0" y="45"/>
                </a:lnTo>
                <a:lnTo>
                  <a:pt x="0" y="63"/>
                </a:lnTo>
                <a:lnTo>
                  <a:pt x="2" y="79"/>
                </a:lnTo>
                <a:lnTo>
                  <a:pt x="0" y="97"/>
                </a:lnTo>
                <a:lnTo>
                  <a:pt x="2" y="112"/>
                </a:lnTo>
                <a:lnTo>
                  <a:pt x="2" y="128"/>
                </a:lnTo>
                <a:lnTo>
                  <a:pt x="0" y="140"/>
                </a:lnTo>
                <a:lnTo>
                  <a:pt x="2" y="152"/>
                </a:lnTo>
                <a:lnTo>
                  <a:pt x="2" y="158"/>
                </a:lnTo>
                <a:lnTo>
                  <a:pt x="9" y="160"/>
                </a:lnTo>
                <a:lnTo>
                  <a:pt x="27" y="158"/>
                </a:lnTo>
                <a:lnTo>
                  <a:pt x="51" y="158"/>
                </a:lnTo>
                <a:lnTo>
                  <a:pt x="78" y="160"/>
                </a:lnTo>
                <a:lnTo>
                  <a:pt x="108" y="160"/>
                </a:lnTo>
                <a:lnTo>
                  <a:pt x="140" y="158"/>
                </a:lnTo>
                <a:lnTo>
                  <a:pt x="171" y="160"/>
                </a:lnTo>
                <a:lnTo>
                  <a:pt x="199" y="158"/>
                </a:lnTo>
                <a:lnTo>
                  <a:pt x="224" y="158"/>
                </a:lnTo>
                <a:lnTo>
                  <a:pt x="244" y="160"/>
                </a:lnTo>
                <a:lnTo>
                  <a:pt x="258" y="158"/>
                </a:lnTo>
                <a:lnTo>
                  <a:pt x="264" y="158"/>
                </a:lnTo>
                <a:lnTo>
                  <a:pt x="262" y="170"/>
                </a:lnTo>
                <a:lnTo>
                  <a:pt x="264" y="197"/>
                </a:lnTo>
                <a:lnTo>
                  <a:pt x="264" y="243"/>
                </a:lnTo>
                <a:lnTo>
                  <a:pt x="262" y="296"/>
                </a:lnTo>
                <a:lnTo>
                  <a:pt x="262" y="359"/>
                </a:lnTo>
                <a:lnTo>
                  <a:pt x="264" y="426"/>
                </a:lnTo>
                <a:lnTo>
                  <a:pt x="262" y="493"/>
                </a:lnTo>
                <a:lnTo>
                  <a:pt x="264" y="558"/>
                </a:lnTo>
                <a:lnTo>
                  <a:pt x="264" y="615"/>
                </a:lnTo>
                <a:lnTo>
                  <a:pt x="262" y="662"/>
                </a:lnTo>
                <a:lnTo>
                  <a:pt x="264" y="694"/>
                </a:lnTo>
                <a:lnTo>
                  <a:pt x="264" y="710"/>
                </a:lnTo>
                <a:lnTo>
                  <a:pt x="272" y="712"/>
                </a:lnTo>
                <a:lnTo>
                  <a:pt x="285" y="710"/>
                </a:lnTo>
                <a:lnTo>
                  <a:pt x="301" y="710"/>
                </a:lnTo>
                <a:lnTo>
                  <a:pt x="323" y="712"/>
                </a:lnTo>
                <a:lnTo>
                  <a:pt x="345" y="712"/>
                </a:lnTo>
                <a:lnTo>
                  <a:pt x="370" y="710"/>
                </a:lnTo>
                <a:lnTo>
                  <a:pt x="394" y="712"/>
                </a:lnTo>
                <a:lnTo>
                  <a:pt x="416" y="710"/>
                </a:lnTo>
                <a:lnTo>
                  <a:pt x="437" y="710"/>
                </a:lnTo>
                <a:lnTo>
                  <a:pt x="453" y="712"/>
                </a:lnTo>
                <a:lnTo>
                  <a:pt x="467" y="710"/>
                </a:lnTo>
                <a:lnTo>
                  <a:pt x="477" y="710"/>
                </a:lnTo>
                <a:lnTo>
                  <a:pt x="475" y="694"/>
                </a:lnTo>
                <a:lnTo>
                  <a:pt x="477" y="662"/>
                </a:lnTo>
                <a:lnTo>
                  <a:pt x="477" y="615"/>
                </a:lnTo>
                <a:lnTo>
                  <a:pt x="475" y="558"/>
                </a:lnTo>
                <a:lnTo>
                  <a:pt x="475" y="493"/>
                </a:lnTo>
                <a:lnTo>
                  <a:pt x="477" y="426"/>
                </a:lnTo>
                <a:lnTo>
                  <a:pt x="475" y="359"/>
                </a:lnTo>
                <a:lnTo>
                  <a:pt x="477" y="296"/>
                </a:lnTo>
                <a:lnTo>
                  <a:pt x="477" y="243"/>
                </a:lnTo>
                <a:lnTo>
                  <a:pt x="475" y="197"/>
                </a:lnTo>
                <a:lnTo>
                  <a:pt x="477" y="170"/>
                </a:lnTo>
                <a:lnTo>
                  <a:pt x="477" y="158"/>
                </a:lnTo>
                <a:lnTo>
                  <a:pt x="481" y="160"/>
                </a:lnTo>
                <a:lnTo>
                  <a:pt x="494" y="158"/>
                </a:lnTo>
                <a:lnTo>
                  <a:pt x="514" y="158"/>
                </a:lnTo>
                <a:lnTo>
                  <a:pt x="540" y="160"/>
                </a:lnTo>
                <a:lnTo>
                  <a:pt x="567" y="160"/>
                </a:lnTo>
                <a:lnTo>
                  <a:pt x="599" y="158"/>
                </a:lnTo>
                <a:lnTo>
                  <a:pt x="630" y="160"/>
                </a:lnTo>
                <a:lnTo>
                  <a:pt x="660" y="158"/>
                </a:lnTo>
                <a:lnTo>
                  <a:pt x="688" y="158"/>
                </a:lnTo>
                <a:lnTo>
                  <a:pt x="711" y="160"/>
                </a:lnTo>
                <a:lnTo>
                  <a:pt x="729" y="158"/>
                </a:lnTo>
                <a:lnTo>
                  <a:pt x="739" y="158"/>
                </a:lnTo>
                <a:lnTo>
                  <a:pt x="737" y="152"/>
                </a:lnTo>
                <a:lnTo>
                  <a:pt x="739" y="140"/>
                </a:lnTo>
                <a:lnTo>
                  <a:pt x="739" y="128"/>
                </a:lnTo>
                <a:lnTo>
                  <a:pt x="737" y="112"/>
                </a:lnTo>
                <a:lnTo>
                  <a:pt x="737" y="97"/>
                </a:lnTo>
                <a:lnTo>
                  <a:pt x="739" y="79"/>
                </a:lnTo>
                <a:lnTo>
                  <a:pt x="737" y="63"/>
                </a:lnTo>
                <a:lnTo>
                  <a:pt x="739" y="45"/>
                </a:lnTo>
                <a:lnTo>
                  <a:pt x="739" y="32"/>
                </a:lnTo>
                <a:lnTo>
                  <a:pt x="737" y="18"/>
                </a:lnTo>
                <a:lnTo>
                  <a:pt x="739" y="8"/>
                </a:lnTo>
                <a:lnTo>
                  <a:pt x="739" y="0"/>
                </a:lnTo>
                <a:lnTo>
                  <a:pt x="719" y="2"/>
                </a:lnTo>
                <a:lnTo>
                  <a:pt x="676" y="0"/>
                </a:lnTo>
                <a:lnTo>
                  <a:pt x="617" y="0"/>
                </a:lnTo>
                <a:lnTo>
                  <a:pt x="542" y="2"/>
                </a:lnTo>
                <a:lnTo>
                  <a:pt x="457" y="2"/>
                </a:lnTo>
                <a:lnTo>
                  <a:pt x="370" y="0"/>
                </a:lnTo>
                <a:lnTo>
                  <a:pt x="282" y="2"/>
                </a:lnTo>
                <a:lnTo>
                  <a:pt x="197" y="0"/>
                </a:lnTo>
                <a:lnTo>
                  <a:pt x="122" y="0"/>
                </a:lnTo>
                <a:lnTo>
                  <a:pt x="63" y="2"/>
                </a:lnTo>
                <a:lnTo>
                  <a:pt x="19" y="0"/>
                </a:lnTo>
                <a:lnTo>
                  <a:pt x="2" y="0"/>
                </a:lnTo>
                <a:close/>
              </a:path>
            </a:pathLst>
          </a:custGeom>
          <a:solidFill>
            <a:srgbClr val="333399"/>
          </a:solidFill>
          <a:ln>
            <a:noFill/>
          </a:ln>
        </p:spPr>
        <p:style>
          <a:lnRef idx="0"/>
          <a:fillRef idx="0"/>
          <a:effectRef idx="0"/>
          <a:fontRef idx="minor"/>
        </p:style>
      </p:sp>
      <p:sp>
        <p:nvSpPr>
          <p:cNvPr id="5" name="CustomShape 5"/>
          <p:cNvSpPr/>
          <p:nvPr/>
        </p:nvSpPr>
        <p:spPr>
          <a:xfrm>
            <a:off x="7742160" y="417600"/>
            <a:ext cx="250560" cy="193320"/>
          </a:xfrm>
          <a:custGeom>
            <a:avLst/>
            <a:gdLst/>
            <a:ahLst/>
            <a:rect l="l" t="t" r="r" b="b"/>
            <a:pathLst>
              <a:path w="1518" h="1173">
                <a:moveTo>
                  <a:pt x="1457" y="55"/>
                </a:moveTo>
                <a:lnTo>
                  <a:pt x="1447" y="47"/>
                </a:lnTo>
                <a:lnTo>
                  <a:pt x="1437" y="39"/>
                </a:lnTo>
                <a:lnTo>
                  <a:pt x="1426" y="33"/>
                </a:lnTo>
                <a:lnTo>
                  <a:pt x="1412" y="25"/>
                </a:lnTo>
                <a:lnTo>
                  <a:pt x="1398" y="19"/>
                </a:lnTo>
                <a:lnTo>
                  <a:pt x="1384" y="16"/>
                </a:lnTo>
                <a:lnTo>
                  <a:pt x="1370" y="12"/>
                </a:lnTo>
                <a:lnTo>
                  <a:pt x="1355" y="8"/>
                </a:lnTo>
                <a:lnTo>
                  <a:pt x="1337" y="4"/>
                </a:lnTo>
                <a:lnTo>
                  <a:pt x="1321" y="2"/>
                </a:lnTo>
                <a:lnTo>
                  <a:pt x="1303" y="2"/>
                </a:lnTo>
                <a:lnTo>
                  <a:pt x="1284" y="0"/>
                </a:lnTo>
                <a:lnTo>
                  <a:pt x="1207" y="8"/>
                </a:lnTo>
                <a:lnTo>
                  <a:pt x="1114" y="25"/>
                </a:lnTo>
                <a:lnTo>
                  <a:pt x="1012" y="57"/>
                </a:lnTo>
                <a:lnTo>
                  <a:pt x="901" y="96"/>
                </a:lnTo>
                <a:lnTo>
                  <a:pt x="787" y="144"/>
                </a:lnTo>
                <a:lnTo>
                  <a:pt x="671" y="197"/>
                </a:lnTo>
                <a:lnTo>
                  <a:pt x="554" y="256"/>
                </a:lnTo>
                <a:lnTo>
                  <a:pt x="444" y="321"/>
                </a:lnTo>
                <a:lnTo>
                  <a:pt x="339" y="386"/>
                </a:lnTo>
                <a:lnTo>
                  <a:pt x="247" y="453"/>
                </a:lnTo>
                <a:lnTo>
                  <a:pt x="166" y="520"/>
                </a:lnTo>
                <a:lnTo>
                  <a:pt x="103" y="585"/>
                </a:lnTo>
                <a:lnTo>
                  <a:pt x="83" y="611"/>
                </a:lnTo>
                <a:lnTo>
                  <a:pt x="65" y="637"/>
                </a:lnTo>
                <a:lnTo>
                  <a:pt x="50" y="660"/>
                </a:lnTo>
                <a:lnTo>
                  <a:pt x="36" y="686"/>
                </a:lnTo>
                <a:lnTo>
                  <a:pt x="26" y="709"/>
                </a:lnTo>
                <a:lnTo>
                  <a:pt x="16" y="735"/>
                </a:lnTo>
                <a:lnTo>
                  <a:pt x="8" y="759"/>
                </a:lnTo>
                <a:lnTo>
                  <a:pt x="4" y="782"/>
                </a:lnTo>
                <a:lnTo>
                  <a:pt x="0" y="806"/>
                </a:lnTo>
                <a:lnTo>
                  <a:pt x="0" y="830"/>
                </a:lnTo>
                <a:lnTo>
                  <a:pt x="2" y="851"/>
                </a:lnTo>
                <a:lnTo>
                  <a:pt x="6" y="873"/>
                </a:lnTo>
                <a:lnTo>
                  <a:pt x="28" y="928"/>
                </a:lnTo>
                <a:lnTo>
                  <a:pt x="65" y="978"/>
                </a:lnTo>
                <a:lnTo>
                  <a:pt x="115" y="1021"/>
                </a:lnTo>
                <a:lnTo>
                  <a:pt x="178" y="1058"/>
                </a:lnTo>
                <a:lnTo>
                  <a:pt x="253" y="1092"/>
                </a:lnTo>
                <a:lnTo>
                  <a:pt x="337" y="1120"/>
                </a:lnTo>
                <a:lnTo>
                  <a:pt x="436" y="1141"/>
                </a:lnTo>
                <a:lnTo>
                  <a:pt x="542" y="1159"/>
                </a:lnTo>
                <a:lnTo>
                  <a:pt x="659" y="1169"/>
                </a:lnTo>
                <a:lnTo>
                  <a:pt x="783" y="1173"/>
                </a:lnTo>
                <a:lnTo>
                  <a:pt x="915" y="1173"/>
                </a:lnTo>
                <a:lnTo>
                  <a:pt x="1053" y="1165"/>
                </a:lnTo>
                <a:lnTo>
                  <a:pt x="947" y="1161"/>
                </a:lnTo>
                <a:lnTo>
                  <a:pt x="846" y="1151"/>
                </a:lnTo>
                <a:lnTo>
                  <a:pt x="749" y="1135"/>
                </a:lnTo>
                <a:lnTo>
                  <a:pt x="661" y="1118"/>
                </a:lnTo>
                <a:lnTo>
                  <a:pt x="580" y="1096"/>
                </a:lnTo>
                <a:lnTo>
                  <a:pt x="505" y="1068"/>
                </a:lnTo>
                <a:lnTo>
                  <a:pt x="440" y="1039"/>
                </a:lnTo>
                <a:lnTo>
                  <a:pt x="383" y="1003"/>
                </a:lnTo>
                <a:lnTo>
                  <a:pt x="333" y="964"/>
                </a:lnTo>
                <a:lnTo>
                  <a:pt x="296" y="922"/>
                </a:lnTo>
                <a:lnTo>
                  <a:pt x="266" y="875"/>
                </a:lnTo>
                <a:lnTo>
                  <a:pt x="247" y="824"/>
                </a:lnTo>
                <a:lnTo>
                  <a:pt x="243" y="729"/>
                </a:lnTo>
                <a:lnTo>
                  <a:pt x="272" y="633"/>
                </a:lnTo>
                <a:lnTo>
                  <a:pt x="331" y="538"/>
                </a:lnTo>
                <a:lnTo>
                  <a:pt x="412" y="447"/>
                </a:lnTo>
                <a:lnTo>
                  <a:pt x="509" y="362"/>
                </a:lnTo>
                <a:lnTo>
                  <a:pt x="619" y="290"/>
                </a:lnTo>
                <a:lnTo>
                  <a:pt x="734" y="224"/>
                </a:lnTo>
                <a:lnTo>
                  <a:pt x="848" y="175"/>
                </a:lnTo>
                <a:lnTo>
                  <a:pt x="956" y="142"/>
                </a:lnTo>
                <a:lnTo>
                  <a:pt x="1051" y="126"/>
                </a:lnTo>
                <a:lnTo>
                  <a:pt x="1130" y="130"/>
                </a:lnTo>
                <a:lnTo>
                  <a:pt x="1183" y="155"/>
                </a:lnTo>
                <a:lnTo>
                  <a:pt x="1187" y="159"/>
                </a:lnTo>
                <a:lnTo>
                  <a:pt x="1191" y="163"/>
                </a:lnTo>
                <a:lnTo>
                  <a:pt x="1195" y="169"/>
                </a:lnTo>
                <a:lnTo>
                  <a:pt x="1197" y="173"/>
                </a:lnTo>
                <a:lnTo>
                  <a:pt x="1199" y="179"/>
                </a:lnTo>
                <a:lnTo>
                  <a:pt x="1201" y="185"/>
                </a:lnTo>
                <a:lnTo>
                  <a:pt x="1203" y="193"/>
                </a:lnTo>
                <a:lnTo>
                  <a:pt x="1205" y="199"/>
                </a:lnTo>
                <a:lnTo>
                  <a:pt x="1207" y="207"/>
                </a:lnTo>
                <a:lnTo>
                  <a:pt x="1207" y="215"/>
                </a:lnTo>
                <a:lnTo>
                  <a:pt x="1207" y="223"/>
                </a:lnTo>
                <a:lnTo>
                  <a:pt x="1207" y="230"/>
                </a:lnTo>
                <a:lnTo>
                  <a:pt x="1207" y="236"/>
                </a:lnTo>
                <a:lnTo>
                  <a:pt x="1207" y="242"/>
                </a:lnTo>
                <a:lnTo>
                  <a:pt x="1207" y="246"/>
                </a:lnTo>
                <a:lnTo>
                  <a:pt x="1207" y="252"/>
                </a:lnTo>
                <a:lnTo>
                  <a:pt x="1207" y="258"/>
                </a:lnTo>
                <a:lnTo>
                  <a:pt x="1205" y="262"/>
                </a:lnTo>
                <a:lnTo>
                  <a:pt x="1205" y="268"/>
                </a:lnTo>
                <a:lnTo>
                  <a:pt x="1203" y="274"/>
                </a:lnTo>
                <a:lnTo>
                  <a:pt x="1203" y="280"/>
                </a:lnTo>
                <a:lnTo>
                  <a:pt x="1201" y="286"/>
                </a:lnTo>
                <a:lnTo>
                  <a:pt x="1201" y="292"/>
                </a:lnTo>
                <a:lnTo>
                  <a:pt x="1199" y="297"/>
                </a:lnTo>
                <a:lnTo>
                  <a:pt x="1199" y="305"/>
                </a:lnTo>
                <a:lnTo>
                  <a:pt x="1197" y="311"/>
                </a:lnTo>
                <a:lnTo>
                  <a:pt x="1195" y="317"/>
                </a:lnTo>
                <a:lnTo>
                  <a:pt x="1195" y="323"/>
                </a:lnTo>
                <a:lnTo>
                  <a:pt x="1193" y="329"/>
                </a:lnTo>
                <a:lnTo>
                  <a:pt x="1191" y="335"/>
                </a:lnTo>
                <a:lnTo>
                  <a:pt x="1189" y="341"/>
                </a:lnTo>
                <a:lnTo>
                  <a:pt x="1187" y="349"/>
                </a:lnTo>
                <a:lnTo>
                  <a:pt x="1187" y="355"/>
                </a:lnTo>
                <a:lnTo>
                  <a:pt x="1185" y="361"/>
                </a:lnTo>
                <a:lnTo>
                  <a:pt x="1183" y="366"/>
                </a:lnTo>
                <a:lnTo>
                  <a:pt x="1181" y="372"/>
                </a:lnTo>
                <a:lnTo>
                  <a:pt x="1031" y="995"/>
                </a:lnTo>
                <a:lnTo>
                  <a:pt x="1343" y="997"/>
                </a:lnTo>
                <a:lnTo>
                  <a:pt x="1499" y="349"/>
                </a:lnTo>
                <a:lnTo>
                  <a:pt x="1501" y="343"/>
                </a:lnTo>
                <a:lnTo>
                  <a:pt x="1503" y="337"/>
                </a:lnTo>
                <a:lnTo>
                  <a:pt x="1504" y="331"/>
                </a:lnTo>
                <a:lnTo>
                  <a:pt x="1506" y="323"/>
                </a:lnTo>
                <a:lnTo>
                  <a:pt x="1508" y="317"/>
                </a:lnTo>
                <a:lnTo>
                  <a:pt x="1510" y="309"/>
                </a:lnTo>
                <a:lnTo>
                  <a:pt x="1510" y="303"/>
                </a:lnTo>
                <a:lnTo>
                  <a:pt x="1512" y="295"/>
                </a:lnTo>
                <a:lnTo>
                  <a:pt x="1512" y="288"/>
                </a:lnTo>
                <a:lnTo>
                  <a:pt x="1514" y="280"/>
                </a:lnTo>
                <a:lnTo>
                  <a:pt x="1514" y="272"/>
                </a:lnTo>
                <a:lnTo>
                  <a:pt x="1514" y="264"/>
                </a:lnTo>
                <a:lnTo>
                  <a:pt x="1516" y="258"/>
                </a:lnTo>
                <a:lnTo>
                  <a:pt x="1516" y="250"/>
                </a:lnTo>
                <a:lnTo>
                  <a:pt x="1518" y="244"/>
                </a:lnTo>
                <a:lnTo>
                  <a:pt x="1518" y="236"/>
                </a:lnTo>
                <a:lnTo>
                  <a:pt x="1518" y="230"/>
                </a:lnTo>
                <a:lnTo>
                  <a:pt x="1518" y="226"/>
                </a:lnTo>
                <a:lnTo>
                  <a:pt x="1518" y="221"/>
                </a:lnTo>
                <a:lnTo>
                  <a:pt x="1518" y="217"/>
                </a:lnTo>
                <a:lnTo>
                  <a:pt x="1518" y="211"/>
                </a:lnTo>
                <a:lnTo>
                  <a:pt x="1518" y="207"/>
                </a:lnTo>
                <a:lnTo>
                  <a:pt x="1518" y="203"/>
                </a:lnTo>
                <a:lnTo>
                  <a:pt x="1518" y="199"/>
                </a:lnTo>
                <a:lnTo>
                  <a:pt x="1518" y="185"/>
                </a:lnTo>
                <a:lnTo>
                  <a:pt x="1518" y="171"/>
                </a:lnTo>
                <a:lnTo>
                  <a:pt x="1516" y="157"/>
                </a:lnTo>
                <a:lnTo>
                  <a:pt x="1512" y="144"/>
                </a:lnTo>
                <a:lnTo>
                  <a:pt x="1508" y="132"/>
                </a:lnTo>
                <a:lnTo>
                  <a:pt x="1504" y="120"/>
                </a:lnTo>
                <a:lnTo>
                  <a:pt x="1499" y="108"/>
                </a:lnTo>
                <a:lnTo>
                  <a:pt x="1493" y="96"/>
                </a:lnTo>
                <a:lnTo>
                  <a:pt x="1485" y="86"/>
                </a:lnTo>
                <a:lnTo>
                  <a:pt x="1477" y="75"/>
                </a:lnTo>
                <a:lnTo>
                  <a:pt x="1469" y="65"/>
                </a:lnTo>
                <a:lnTo>
                  <a:pt x="1457" y="55"/>
                </a:lnTo>
                <a:close/>
              </a:path>
            </a:pathLst>
          </a:custGeom>
          <a:solidFill>
            <a:srgbClr val="ff0000"/>
          </a:solidFill>
          <a:ln>
            <a:noFill/>
          </a:ln>
        </p:spPr>
        <p:style>
          <a:lnRef idx="0"/>
          <a:fillRef idx="0"/>
          <a:effectRef idx="0"/>
          <a:fontRef idx="minor"/>
        </p:style>
      </p:sp>
      <p:sp>
        <p:nvSpPr>
          <p:cNvPr id="6" name="CustomShape 6"/>
          <p:cNvSpPr/>
          <p:nvPr/>
        </p:nvSpPr>
        <p:spPr>
          <a:xfrm>
            <a:off x="7961400" y="333360"/>
            <a:ext cx="58320" cy="58320"/>
          </a:xfrm>
          <a:custGeom>
            <a:avLst/>
            <a:gdLst/>
            <a:ahLst/>
            <a:rect l="l" t="t" r="r" b="b"/>
            <a:pathLst>
              <a:path w="359" h="357">
                <a:moveTo>
                  <a:pt x="359" y="180"/>
                </a:moveTo>
                <a:lnTo>
                  <a:pt x="359" y="193"/>
                </a:lnTo>
                <a:lnTo>
                  <a:pt x="359" y="205"/>
                </a:lnTo>
                <a:lnTo>
                  <a:pt x="357" y="217"/>
                </a:lnTo>
                <a:lnTo>
                  <a:pt x="355" y="227"/>
                </a:lnTo>
                <a:lnTo>
                  <a:pt x="351" y="239"/>
                </a:lnTo>
                <a:lnTo>
                  <a:pt x="347" y="249"/>
                </a:lnTo>
                <a:lnTo>
                  <a:pt x="341" y="258"/>
                </a:lnTo>
                <a:lnTo>
                  <a:pt x="335" y="268"/>
                </a:lnTo>
                <a:lnTo>
                  <a:pt x="329" y="278"/>
                </a:lnTo>
                <a:lnTo>
                  <a:pt x="323" y="288"/>
                </a:lnTo>
                <a:lnTo>
                  <a:pt x="316" y="298"/>
                </a:lnTo>
                <a:lnTo>
                  <a:pt x="306" y="306"/>
                </a:lnTo>
                <a:lnTo>
                  <a:pt x="298" y="316"/>
                </a:lnTo>
                <a:lnTo>
                  <a:pt x="288" y="323"/>
                </a:lnTo>
                <a:lnTo>
                  <a:pt x="278" y="329"/>
                </a:lnTo>
                <a:lnTo>
                  <a:pt x="268" y="335"/>
                </a:lnTo>
                <a:lnTo>
                  <a:pt x="258" y="341"/>
                </a:lnTo>
                <a:lnTo>
                  <a:pt x="249" y="345"/>
                </a:lnTo>
                <a:lnTo>
                  <a:pt x="239" y="349"/>
                </a:lnTo>
                <a:lnTo>
                  <a:pt x="227" y="353"/>
                </a:lnTo>
                <a:lnTo>
                  <a:pt x="217" y="355"/>
                </a:lnTo>
                <a:lnTo>
                  <a:pt x="205" y="357"/>
                </a:lnTo>
                <a:lnTo>
                  <a:pt x="193" y="357"/>
                </a:lnTo>
                <a:lnTo>
                  <a:pt x="180" y="357"/>
                </a:lnTo>
                <a:lnTo>
                  <a:pt x="168" y="357"/>
                </a:lnTo>
                <a:lnTo>
                  <a:pt x="156" y="357"/>
                </a:lnTo>
                <a:lnTo>
                  <a:pt x="144" y="355"/>
                </a:lnTo>
                <a:lnTo>
                  <a:pt x="134" y="353"/>
                </a:lnTo>
                <a:lnTo>
                  <a:pt x="122" y="349"/>
                </a:lnTo>
                <a:lnTo>
                  <a:pt x="112" y="345"/>
                </a:lnTo>
                <a:lnTo>
                  <a:pt x="103" y="341"/>
                </a:lnTo>
                <a:lnTo>
                  <a:pt x="93" y="335"/>
                </a:lnTo>
                <a:lnTo>
                  <a:pt x="83" y="329"/>
                </a:lnTo>
                <a:lnTo>
                  <a:pt x="73" y="323"/>
                </a:lnTo>
                <a:lnTo>
                  <a:pt x="63" y="316"/>
                </a:lnTo>
                <a:lnTo>
                  <a:pt x="53" y="306"/>
                </a:lnTo>
                <a:lnTo>
                  <a:pt x="45" y="298"/>
                </a:lnTo>
                <a:lnTo>
                  <a:pt x="38" y="288"/>
                </a:lnTo>
                <a:lnTo>
                  <a:pt x="32" y="278"/>
                </a:lnTo>
                <a:lnTo>
                  <a:pt x="26" y="268"/>
                </a:lnTo>
                <a:lnTo>
                  <a:pt x="20" y="258"/>
                </a:lnTo>
                <a:lnTo>
                  <a:pt x="14" y="249"/>
                </a:lnTo>
                <a:lnTo>
                  <a:pt x="10" y="239"/>
                </a:lnTo>
                <a:lnTo>
                  <a:pt x="6" y="227"/>
                </a:lnTo>
                <a:lnTo>
                  <a:pt x="4" y="217"/>
                </a:lnTo>
                <a:lnTo>
                  <a:pt x="2" y="205"/>
                </a:lnTo>
                <a:lnTo>
                  <a:pt x="2" y="193"/>
                </a:lnTo>
                <a:lnTo>
                  <a:pt x="0" y="180"/>
                </a:lnTo>
                <a:lnTo>
                  <a:pt x="2" y="168"/>
                </a:lnTo>
                <a:lnTo>
                  <a:pt x="2" y="156"/>
                </a:lnTo>
                <a:lnTo>
                  <a:pt x="4" y="144"/>
                </a:lnTo>
                <a:lnTo>
                  <a:pt x="8" y="134"/>
                </a:lnTo>
                <a:lnTo>
                  <a:pt x="10" y="122"/>
                </a:lnTo>
                <a:lnTo>
                  <a:pt x="14" y="111"/>
                </a:lnTo>
                <a:lnTo>
                  <a:pt x="20" y="101"/>
                </a:lnTo>
                <a:lnTo>
                  <a:pt x="24" y="91"/>
                </a:lnTo>
                <a:lnTo>
                  <a:pt x="32" y="81"/>
                </a:lnTo>
                <a:lnTo>
                  <a:pt x="38" y="71"/>
                </a:lnTo>
                <a:lnTo>
                  <a:pt x="45" y="61"/>
                </a:lnTo>
                <a:lnTo>
                  <a:pt x="53" y="51"/>
                </a:lnTo>
                <a:lnTo>
                  <a:pt x="63" y="43"/>
                </a:lnTo>
                <a:lnTo>
                  <a:pt x="73" y="38"/>
                </a:lnTo>
                <a:lnTo>
                  <a:pt x="83" y="30"/>
                </a:lnTo>
                <a:lnTo>
                  <a:pt x="93" y="24"/>
                </a:lnTo>
                <a:lnTo>
                  <a:pt x="103" y="18"/>
                </a:lnTo>
                <a:lnTo>
                  <a:pt x="112" y="14"/>
                </a:lnTo>
                <a:lnTo>
                  <a:pt x="122" y="10"/>
                </a:lnTo>
                <a:lnTo>
                  <a:pt x="134" y="6"/>
                </a:lnTo>
                <a:lnTo>
                  <a:pt x="144" y="4"/>
                </a:lnTo>
                <a:lnTo>
                  <a:pt x="156" y="2"/>
                </a:lnTo>
                <a:lnTo>
                  <a:pt x="168" y="2"/>
                </a:lnTo>
                <a:lnTo>
                  <a:pt x="180" y="0"/>
                </a:lnTo>
                <a:lnTo>
                  <a:pt x="193" y="2"/>
                </a:lnTo>
                <a:lnTo>
                  <a:pt x="205" y="2"/>
                </a:lnTo>
                <a:lnTo>
                  <a:pt x="217" y="4"/>
                </a:lnTo>
                <a:lnTo>
                  <a:pt x="227" y="6"/>
                </a:lnTo>
                <a:lnTo>
                  <a:pt x="239" y="10"/>
                </a:lnTo>
                <a:lnTo>
                  <a:pt x="249" y="14"/>
                </a:lnTo>
                <a:lnTo>
                  <a:pt x="258" y="18"/>
                </a:lnTo>
                <a:lnTo>
                  <a:pt x="268" y="24"/>
                </a:lnTo>
                <a:lnTo>
                  <a:pt x="278" y="30"/>
                </a:lnTo>
                <a:lnTo>
                  <a:pt x="288" y="38"/>
                </a:lnTo>
                <a:lnTo>
                  <a:pt x="298" y="43"/>
                </a:lnTo>
                <a:lnTo>
                  <a:pt x="306" y="51"/>
                </a:lnTo>
                <a:lnTo>
                  <a:pt x="316" y="61"/>
                </a:lnTo>
                <a:lnTo>
                  <a:pt x="323" y="71"/>
                </a:lnTo>
                <a:lnTo>
                  <a:pt x="329" y="81"/>
                </a:lnTo>
                <a:lnTo>
                  <a:pt x="337" y="91"/>
                </a:lnTo>
                <a:lnTo>
                  <a:pt x="341" y="101"/>
                </a:lnTo>
                <a:lnTo>
                  <a:pt x="347" y="111"/>
                </a:lnTo>
                <a:lnTo>
                  <a:pt x="351" y="122"/>
                </a:lnTo>
                <a:lnTo>
                  <a:pt x="353" y="134"/>
                </a:lnTo>
                <a:lnTo>
                  <a:pt x="357" y="144"/>
                </a:lnTo>
                <a:lnTo>
                  <a:pt x="359" y="156"/>
                </a:lnTo>
                <a:lnTo>
                  <a:pt x="359" y="168"/>
                </a:lnTo>
                <a:lnTo>
                  <a:pt x="359" y="180"/>
                </a:lnTo>
                <a:close/>
              </a:path>
            </a:pathLst>
          </a:custGeom>
          <a:solidFill>
            <a:srgbClr val="ff0000"/>
          </a:solidFill>
          <a:ln>
            <a:noFill/>
          </a:ln>
        </p:spPr>
        <p:style>
          <a:lnRef idx="0"/>
          <a:fillRef idx="0"/>
          <a:effectRef idx="0"/>
          <a:fontRef idx="minor"/>
        </p:style>
      </p:sp>
      <p:sp>
        <p:nvSpPr>
          <p:cNvPr id="7" name="CustomShape 7"/>
          <p:cNvSpPr/>
          <p:nvPr/>
        </p:nvSpPr>
        <p:spPr>
          <a:xfrm>
            <a:off x="8024760" y="371520"/>
            <a:ext cx="291600" cy="210600"/>
          </a:xfrm>
          <a:custGeom>
            <a:avLst/>
            <a:gdLst/>
            <a:ahLst/>
            <a:rect l="l" t="t" r="r" b="b"/>
            <a:pathLst>
              <a:path w="1765" h="1279">
                <a:moveTo>
                  <a:pt x="1763" y="298"/>
                </a:moveTo>
                <a:lnTo>
                  <a:pt x="1739" y="244"/>
                </a:lnTo>
                <a:lnTo>
                  <a:pt x="1704" y="195"/>
                </a:lnTo>
                <a:lnTo>
                  <a:pt x="1655" y="152"/>
                </a:lnTo>
                <a:lnTo>
                  <a:pt x="1591" y="114"/>
                </a:lnTo>
                <a:lnTo>
                  <a:pt x="1517" y="81"/>
                </a:lnTo>
                <a:lnTo>
                  <a:pt x="1430" y="53"/>
                </a:lnTo>
                <a:lnTo>
                  <a:pt x="1333" y="31"/>
                </a:lnTo>
                <a:lnTo>
                  <a:pt x="1225" y="14"/>
                </a:lnTo>
                <a:lnTo>
                  <a:pt x="1108" y="4"/>
                </a:lnTo>
                <a:lnTo>
                  <a:pt x="984" y="0"/>
                </a:lnTo>
                <a:lnTo>
                  <a:pt x="852" y="0"/>
                </a:lnTo>
                <a:lnTo>
                  <a:pt x="714" y="6"/>
                </a:lnTo>
                <a:lnTo>
                  <a:pt x="821" y="12"/>
                </a:lnTo>
                <a:lnTo>
                  <a:pt x="923" y="22"/>
                </a:lnTo>
                <a:lnTo>
                  <a:pt x="1018" y="37"/>
                </a:lnTo>
                <a:lnTo>
                  <a:pt x="1106" y="55"/>
                </a:lnTo>
                <a:lnTo>
                  <a:pt x="1189" y="77"/>
                </a:lnTo>
                <a:lnTo>
                  <a:pt x="1262" y="104"/>
                </a:lnTo>
                <a:lnTo>
                  <a:pt x="1329" y="134"/>
                </a:lnTo>
                <a:lnTo>
                  <a:pt x="1386" y="169"/>
                </a:lnTo>
                <a:lnTo>
                  <a:pt x="1434" y="209"/>
                </a:lnTo>
                <a:lnTo>
                  <a:pt x="1473" y="250"/>
                </a:lnTo>
                <a:lnTo>
                  <a:pt x="1501" y="298"/>
                </a:lnTo>
                <a:lnTo>
                  <a:pt x="1520" y="347"/>
                </a:lnTo>
                <a:lnTo>
                  <a:pt x="1524" y="376"/>
                </a:lnTo>
                <a:lnTo>
                  <a:pt x="1526" y="406"/>
                </a:lnTo>
                <a:lnTo>
                  <a:pt x="1526" y="436"/>
                </a:lnTo>
                <a:lnTo>
                  <a:pt x="1522" y="465"/>
                </a:lnTo>
                <a:lnTo>
                  <a:pt x="1515" y="495"/>
                </a:lnTo>
                <a:lnTo>
                  <a:pt x="1503" y="526"/>
                </a:lnTo>
                <a:lnTo>
                  <a:pt x="1489" y="558"/>
                </a:lnTo>
                <a:lnTo>
                  <a:pt x="1473" y="587"/>
                </a:lnTo>
                <a:lnTo>
                  <a:pt x="1453" y="619"/>
                </a:lnTo>
                <a:lnTo>
                  <a:pt x="1430" y="650"/>
                </a:lnTo>
                <a:lnTo>
                  <a:pt x="1406" y="682"/>
                </a:lnTo>
                <a:lnTo>
                  <a:pt x="1379" y="714"/>
                </a:lnTo>
                <a:lnTo>
                  <a:pt x="1323" y="769"/>
                </a:lnTo>
                <a:lnTo>
                  <a:pt x="1262" y="822"/>
                </a:lnTo>
                <a:lnTo>
                  <a:pt x="1193" y="873"/>
                </a:lnTo>
                <a:lnTo>
                  <a:pt x="1120" y="922"/>
                </a:lnTo>
                <a:lnTo>
                  <a:pt x="1043" y="970"/>
                </a:lnTo>
                <a:lnTo>
                  <a:pt x="965" y="1011"/>
                </a:lnTo>
                <a:lnTo>
                  <a:pt x="886" y="1051"/>
                </a:lnTo>
                <a:lnTo>
                  <a:pt x="807" y="1082"/>
                </a:lnTo>
                <a:lnTo>
                  <a:pt x="732" y="1110"/>
                </a:lnTo>
                <a:lnTo>
                  <a:pt x="659" y="1130"/>
                </a:lnTo>
                <a:lnTo>
                  <a:pt x="594" y="1141"/>
                </a:lnTo>
                <a:lnTo>
                  <a:pt x="535" y="1145"/>
                </a:lnTo>
                <a:lnTo>
                  <a:pt x="523" y="1145"/>
                </a:lnTo>
                <a:lnTo>
                  <a:pt x="513" y="1145"/>
                </a:lnTo>
                <a:lnTo>
                  <a:pt x="503" y="1145"/>
                </a:lnTo>
                <a:lnTo>
                  <a:pt x="493" y="1143"/>
                </a:lnTo>
                <a:lnTo>
                  <a:pt x="483" y="1143"/>
                </a:lnTo>
                <a:lnTo>
                  <a:pt x="476" y="1141"/>
                </a:lnTo>
                <a:lnTo>
                  <a:pt x="468" y="1139"/>
                </a:lnTo>
                <a:lnTo>
                  <a:pt x="458" y="1137"/>
                </a:lnTo>
                <a:lnTo>
                  <a:pt x="452" y="1135"/>
                </a:lnTo>
                <a:lnTo>
                  <a:pt x="444" y="1131"/>
                </a:lnTo>
                <a:lnTo>
                  <a:pt x="438" y="1128"/>
                </a:lnTo>
                <a:lnTo>
                  <a:pt x="434" y="1124"/>
                </a:lnTo>
                <a:lnTo>
                  <a:pt x="428" y="1122"/>
                </a:lnTo>
                <a:lnTo>
                  <a:pt x="422" y="1118"/>
                </a:lnTo>
                <a:lnTo>
                  <a:pt x="418" y="1112"/>
                </a:lnTo>
                <a:lnTo>
                  <a:pt x="414" y="1108"/>
                </a:lnTo>
                <a:lnTo>
                  <a:pt x="412" y="1102"/>
                </a:lnTo>
                <a:lnTo>
                  <a:pt x="409" y="1096"/>
                </a:lnTo>
                <a:lnTo>
                  <a:pt x="407" y="1090"/>
                </a:lnTo>
                <a:lnTo>
                  <a:pt x="405" y="1082"/>
                </a:lnTo>
                <a:lnTo>
                  <a:pt x="403" y="1074"/>
                </a:lnTo>
                <a:lnTo>
                  <a:pt x="403" y="1066"/>
                </a:lnTo>
                <a:lnTo>
                  <a:pt x="403" y="1059"/>
                </a:lnTo>
                <a:lnTo>
                  <a:pt x="403" y="1049"/>
                </a:lnTo>
                <a:lnTo>
                  <a:pt x="403" y="1047"/>
                </a:lnTo>
                <a:lnTo>
                  <a:pt x="403" y="1045"/>
                </a:lnTo>
                <a:lnTo>
                  <a:pt x="403" y="1043"/>
                </a:lnTo>
                <a:lnTo>
                  <a:pt x="403" y="1039"/>
                </a:lnTo>
                <a:lnTo>
                  <a:pt x="403" y="1035"/>
                </a:lnTo>
                <a:lnTo>
                  <a:pt x="403" y="1031"/>
                </a:lnTo>
                <a:lnTo>
                  <a:pt x="405" y="1027"/>
                </a:lnTo>
                <a:lnTo>
                  <a:pt x="405" y="1023"/>
                </a:lnTo>
                <a:lnTo>
                  <a:pt x="405" y="1017"/>
                </a:lnTo>
                <a:lnTo>
                  <a:pt x="407" y="1013"/>
                </a:lnTo>
                <a:lnTo>
                  <a:pt x="407" y="1007"/>
                </a:lnTo>
                <a:lnTo>
                  <a:pt x="409" y="999"/>
                </a:lnTo>
                <a:lnTo>
                  <a:pt x="409" y="993"/>
                </a:lnTo>
                <a:lnTo>
                  <a:pt x="411" y="988"/>
                </a:lnTo>
                <a:lnTo>
                  <a:pt x="411" y="982"/>
                </a:lnTo>
                <a:lnTo>
                  <a:pt x="412" y="976"/>
                </a:lnTo>
                <a:lnTo>
                  <a:pt x="412" y="970"/>
                </a:lnTo>
                <a:lnTo>
                  <a:pt x="414" y="964"/>
                </a:lnTo>
                <a:lnTo>
                  <a:pt x="416" y="960"/>
                </a:lnTo>
                <a:lnTo>
                  <a:pt x="416" y="954"/>
                </a:lnTo>
                <a:lnTo>
                  <a:pt x="418" y="950"/>
                </a:lnTo>
                <a:lnTo>
                  <a:pt x="418" y="944"/>
                </a:lnTo>
                <a:lnTo>
                  <a:pt x="420" y="940"/>
                </a:lnTo>
                <a:lnTo>
                  <a:pt x="422" y="934"/>
                </a:lnTo>
                <a:lnTo>
                  <a:pt x="505" y="587"/>
                </a:lnTo>
                <a:lnTo>
                  <a:pt x="519" y="556"/>
                </a:lnTo>
                <a:lnTo>
                  <a:pt x="535" y="528"/>
                </a:lnTo>
                <a:lnTo>
                  <a:pt x="554" y="505"/>
                </a:lnTo>
                <a:lnTo>
                  <a:pt x="576" y="485"/>
                </a:lnTo>
                <a:lnTo>
                  <a:pt x="598" y="467"/>
                </a:lnTo>
                <a:lnTo>
                  <a:pt x="621" y="455"/>
                </a:lnTo>
                <a:lnTo>
                  <a:pt x="645" y="445"/>
                </a:lnTo>
                <a:lnTo>
                  <a:pt x="669" y="438"/>
                </a:lnTo>
                <a:lnTo>
                  <a:pt x="690" y="432"/>
                </a:lnTo>
                <a:lnTo>
                  <a:pt x="710" y="428"/>
                </a:lnTo>
                <a:lnTo>
                  <a:pt x="728" y="426"/>
                </a:lnTo>
                <a:lnTo>
                  <a:pt x="746" y="424"/>
                </a:lnTo>
                <a:lnTo>
                  <a:pt x="779" y="424"/>
                </a:lnTo>
                <a:lnTo>
                  <a:pt x="801" y="327"/>
                </a:lnTo>
                <a:lnTo>
                  <a:pt x="568" y="327"/>
                </a:lnTo>
                <a:lnTo>
                  <a:pt x="635" y="37"/>
                </a:lnTo>
                <a:lnTo>
                  <a:pt x="330" y="37"/>
                </a:lnTo>
                <a:lnTo>
                  <a:pt x="300" y="161"/>
                </a:lnTo>
                <a:lnTo>
                  <a:pt x="286" y="195"/>
                </a:lnTo>
                <a:lnTo>
                  <a:pt x="271" y="223"/>
                </a:lnTo>
                <a:lnTo>
                  <a:pt x="251" y="246"/>
                </a:lnTo>
                <a:lnTo>
                  <a:pt x="229" y="266"/>
                </a:lnTo>
                <a:lnTo>
                  <a:pt x="205" y="284"/>
                </a:lnTo>
                <a:lnTo>
                  <a:pt x="182" y="296"/>
                </a:lnTo>
                <a:lnTo>
                  <a:pt x="160" y="307"/>
                </a:lnTo>
                <a:lnTo>
                  <a:pt x="136" y="315"/>
                </a:lnTo>
                <a:lnTo>
                  <a:pt x="113" y="321"/>
                </a:lnTo>
                <a:lnTo>
                  <a:pt x="93" y="325"/>
                </a:lnTo>
                <a:lnTo>
                  <a:pt x="75" y="327"/>
                </a:lnTo>
                <a:lnTo>
                  <a:pt x="58" y="327"/>
                </a:lnTo>
                <a:lnTo>
                  <a:pt x="30" y="327"/>
                </a:lnTo>
                <a:lnTo>
                  <a:pt x="24" y="327"/>
                </a:lnTo>
                <a:lnTo>
                  <a:pt x="0" y="424"/>
                </a:lnTo>
                <a:lnTo>
                  <a:pt x="233" y="424"/>
                </a:lnTo>
                <a:lnTo>
                  <a:pt x="115" y="934"/>
                </a:lnTo>
                <a:lnTo>
                  <a:pt x="115" y="942"/>
                </a:lnTo>
                <a:lnTo>
                  <a:pt x="113" y="950"/>
                </a:lnTo>
                <a:lnTo>
                  <a:pt x="111" y="958"/>
                </a:lnTo>
                <a:lnTo>
                  <a:pt x="111" y="966"/>
                </a:lnTo>
                <a:lnTo>
                  <a:pt x="109" y="972"/>
                </a:lnTo>
                <a:lnTo>
                  <a:pt x="107" y="980"/>
                </a:lnTo>
                <a:lnTo>
                  <a:pt x="107" y="986"/>
                </a:lnTo>
                <a:lnTo>
                  <a:pt x="105" y="993"/>
                </a:lnTo>
                <a:lnTo>
                  <a:pt x="105" y="999"/>
                </a:lnTo>
                <a:lnTo>
                  <a:pt x="103" y="1005"/>
                </a:lnTo>
                <a:lnTo>
                  <a:pt x="103" y="1011"/>
                </a:lnTo>
                <a:lnTo>
                  <a:pt x="101" y="1015"/>
                </a:lnTo>
                <a:lnTo>
                  <a:pt x="97" y="1062"/>
                </a:lnTo>
                <a:lnTo>
                  <a:pt x="95" y="1102"/>
                </a:lnTo>
                <a:lnTo>
                  <a:pt x="99" y="1137"/>
                </a:lnTo>
                <a:lnTo>
                  <a:pt x="105" y="1169"/>
                </a:lnTo>
                <a:lnTo>
                  <a:pt x="117" y="1197"/>
                </a:lnTo>
                <a:lnTo>
                  <a:pt x="133" y="1220"/>
                </a:lnTo>
                <a:lnTo>
                  <a:pt x="152" y="1240"/>
                </a:lnTo>
                <a:lnTo>
                  <a:pt x="174" y="1254"/>
                </a:lnTo>
                <a:lnTo>
                  <a:pt x="202" y="1266"/>
                </a:lnTo>
                <a:lnTo>
                  <a:pt x="233" y="1273"/>
                </a:lnTo>
                <a:lnTo>
                  <a:pt x="269" y="1279"/>
                </a:lnTo>
                <a:lnTo>
                  <a:pt x="306" y="1279"/>
                </a:lnTo>
                <a:lnTo>
                  <a:pt x="318" y="1279"/>
                </a:lnTo>
                <a:lnTo>
                  <a:pt x="330" y="1279"/>
                </a:lnTo>
                <a:lnTo>
                  <a:pt x="340" y="1279"/>
                </a:lnTo>
                <a:lnTo>
                  <a:pt x="351" y="1277"/>
                </a:lnTo>
                <a:lnTo>
                  <a:pt x="365" y="1277"/>
                </a:lnTo>
                <a:lnTo>
                  <a:pt x="377" y="1275"/>
                </a:lnTo>
                <a:lnTo>
                  <a:pt x="391" y="1273"/>
                </a:lnTo>
                <a:lnTo>
                  <a:pt x="403" y="1271"/>
                </a:lnTo>
                <a:lnTo>
                  <a:pt x="416" y="1269"/>
                </a:lnTo>
                <a:lnTo>
                  <a:pt x="430" y="1268"/>
                </a:lnTo>
                <a:lnTo>
                  <a:pt x="444" y="1264"/>
                </a:lnTo>
                <a:lnTo>
                  <a:pt x="458" y="1260"/>
                </a:lnTo>
                <a:lnTo>
                  <a:pt x="669" y="1200"/>
                </a:lnTo>
                <a:lnTo>
                  <a:pt x="862" y="1128"/>
                </a:lnTo>
                <a:lnTo>
                  <a:pt x="1039" y="1049"/>
                </a:lnTo>
                <a:lnTo>
                  <a:pt x="1197" y="962"/>
                </a:lnTo>
                <a:lnTo>
                  <a:pt x="1337" y="871"/>
                </a:lnTo>
                <a:lnTo>
                  <a:pt x="1459" y="779"/>
                </a:lnTo>
                <a:lnTo>
                  <a:pt x="1560" y="686"/>
                </a:lnTo>
                <a:lnTo>
                  <a:pt x="1643" y="595"/>
                </a:lnTo>
                <a:lnTo>
                  <a:pt x="1704" y="510"/>
                </a:lnTo>
                <a:lnTo>
                  <a:pt x="1745" y="430"/>
                </a:lnTo>
                <a:lnTo>
                  <a:pt x="1765" y="359"/>
                </a:lnTo>
                <a:lnTo>
                  <a:pt x="1763" y="298"/>
                </a:lnTo>
                <a:close/>
              </a:path>
            </a:pathLst>
          </a:custGeom>
          <a:solidFill>
            <a:srgbClr val="333399"/>
          </a:solidFill>
          <a:ln>
            <a:noFill/>
          </a:ln>
        </p:spPr>
        <p:style>
          <a:lnRef idx="0"/>
          <a:fillRef idx="0"/>
          <a:effectRef idx="0"/>
          <a:fontRef idx="minor"/>
        </p:style>
      </p:sp>
      <p:sp>
        <p:nvSpPr>
          <p:cNvPr id="8" name="PlaceHolder 8"/>
          <p:cNvSpPr>
            <a:spLocks noGrp="1"/>
          </p:cNvSpPr>
          <p:nvPr>
            <p:ph type="title"/>
          </p:nvPr>
        </p:nvSpPr>
        <p:spPr>
          <a:xfrm>
            <a:off x="1752480" y="1219320"/>
            <a:ext cx="5409720" cy="761760"/>
          </a:xfrm>
          <a:prstGeom prst="rect">
            <a:avLst/>
          </a:prstGeom>
        </p:spPr>
        <p:txBody>
          <a:bodyPr anchor="ctr"/>
          <a:p>
            <a:pPr algn="ctr">
              <a:lnSpc>
                <a:spcPct val="100000"/>
              </a:lnSpc>
            </a:pPr>
            <a:r>
              <a:rPr b="0" lang="ru-RU" sz="2400" spc="-1" strike="noStrike">
                <a:solidFill>
                  <a:srgbClr val="000099"/>
                </a:solidFill>
                <a:uFill>
                  <a:solidFill>
                    <a:srgbClr val="ffffff"/>
                  </a:solidFill>
                </a:uFill>
                <a:latin typeface="Arial"/>
              </a:rPr>
              <a:t>Click to edit Master title style</a:t>
            </a:r>
            <a:endParaRPr b="0" lang="ru-RU" sz="2400" spc="-1" strike="noStrike">
              <a:solidFill>
                <a:srgbClr val="000000"/>
              </a:solidFill>
              <a:uFill>
                <a:solidFill>
                  <a:srgbClr val="ffffff"/>
                </a:solidFill>
              </a:uFill>
              <a:latin typeface="Verdana"/>
            </a:endParaRPr>
          </a:p>
        </p:txBody>
      </p:sp>
      <p:sp>
        <p:nvSpPr>
          <p:cNvPr id="9" name="PlaceHolder 9"/>
          <p:cNvSpPr>
            <a:spLocks noGrp="1"/>
          </p:cNvSpPr>
          <p:nvPr>
            <p:ph type="body"/>
          </p:nvPr>
        </p:nvSpPr>
        <p:spPr>
          <a:xfrm>
            <a:off x="685800" y="2362320"/>
            <a:ext cx="7772040" cy="3534840"/>
          </a:xfrm>
          <a:prstGeom prst="rect">
            <a:avLst/>
          </a:prstGeom>
        </p:spPr>
        <p:txBody>
          <a:bodyPr/>
          <a:p>
            <a:pPr marL="432000" indent="-324000">
              <a:buClr>
                <a:srgbClr val="000000"/>
              </a:buClr>
              <a:buSzPct val="45000"/>
              <a:buFont typeface="Wingdings" charset="2"/>
              <a:buChar char=""/>
            </a:pPr>
            <a:r>
              <a:rPr b="0" lang="ru-RU" sz="1800" spc="-1" strike="noStrike">
                <a:solidFill>
                  <a:srgbClr val="000099"/>
                </a:solidFill>
                <a:uFill>
                  <a:solidFill>
                    <a:srgbClr val="ffffff"/>
                  </a:solidFill>
                </a:uFill>
                <a:latin typeface="Arial"/>
              </a:rPr>
              <a:t>Для правки структуры щёлкните мышью</a:t>
            </a:r>
            <a:endParaRPr b="0" lang="ru-RU" sz="1800" spc="-1" strike="noStrike">
              <a:solidFill>
                <a:srgbClr val="000099"/>
              </a:solidFill>
              <a:uFill>
                <a:solidFill>
                  <a:srgbClr val="ffffff"/>
                </a:solidFill>
              </a:uFill>
              <a:latin typeface="Arial"/>
            </a:endParaRPr>
          </a:p>
          <a:p>
            <a:pPr lvl="1" marL="864000" indent="-324000">
              <a:buClr>
                <a:srgbClr val="000000"/>
              </a:buClr>
              <a:buSzPct val="75000"/>
              <a:buFont typeface="Symbol" charset="2"/>
              <a:buChar char=""/>
            </a:pPr>
            <a:r>
              <a:rPr b="0" lang="ru-RU" sz="1800" spc="-1" strike="noStrike">
                <a:solidFill>
                  <a:srgbClr val="000099"/>
                </a:solidFill>
                <a:uFill>
                  <a:solidFill>
                    <a:srgbClr val="ffffff"/>
                  </a:solidFill>
                </a:uFill>
                <a:latin typeface="Arial"/>
              </a:rPr>
              <a:t>Второй уровень структуры</a:t>
            </a:r>
            <a:endParaRPr b="0" lang="ru-RU" sz="1400" spc="-1" strike="noStrike">
              <a:solidFill>
                <a:srgbClr val="000099"/>
              </a:solidFill>
              <a:uFill>
                <a:solidFill>
                  <a:srgbClr val="ffffff"/>
                </a:solidFill>
              </a:uFill>
              <a:latin typeface="Arial"/>
            </a:endParaRPr>
          </a:p>
          <a:p>
            <a:pPr lvl="2" marL="1296000" indent="-288000">
              <a:buClr>
                <a:srgbClr val="000000"/>
              </a:buClr>
              <a:buSzPct val="45000"/>
              <a:buFont typeface="Wingdings" charset="2"/>
              <a:buChar char=""/>
            </a:pPr>
            <a:r>
              <a:rPr b="0" lang="ru-RU" sz="1800" spc="-1" strike="noStrike">
                <a:solidFill>
                  <a:srgbClr val="000099"/>
                </a:solidFill>
                <a:uFill>
                  <a:solidFill>
                    <a:srgbClr val="ffffff"/>
                  </a:solidFill>
                </a:uFill>
                <a:latin typeface="Arial"/>
              </a:rPr>
              <a:t>Третий уровень структуры</a:t>
            </a:r>
            <a:endParaRPr b="0" lang="ru-RU" sz="1400" spc="-1" strike="noStrike">
              <a:solidFill>
                <a:srgbClr val="000099"/>
              </a:solidFill>
              <a:uFill>
                <a:solidFill>
                  <a:srgbClr val="ffffff"/>
                </a:solidFill>
              </a:uFill>
              <a:latin typeface="Arial"/>
            </a:endParaRPr>
          </a:p>
          <a:p>
            <a:pPr lvl="3" marL="1728000" indent="-216000">
              <a:buClr>
                <a:srgbClr val="000000"/>
              </a:buClr>
              <a:buSzPct val="75000"/>
              <a:buFont typeface="Symbol" charset="2"/>
              <a:buChar char=""/>
            </a:pPr>
            <a:r>
              <a:rPr b="0" lang="ru-RU" sz="1800" spc="-1" strike="noStrike">
                <a:solidFill>
                  <a:srgbClr val="000099"/>
                </a:solidFill>
                <a:uFill>
                  <a:solidFill>
                    <a:srgbClr val="ffffff"/>
                  </a:solidFill>
                </a:uFill>
                <a:latin typeface="Arial"/>
              </a:rPr>
              <a:t>Четвёртый уровень структуры</a:t>
            </a:r>
            <a:endParaRPr b="0" lang="ru-RU" sz="1000" spc="-1" strike="noStrike">
              <a:solidFill>
                <a:srgbClr val="000099"/>
              </a:solidFill>
              <a:uFill>
                <a:solidFill>
                  <a:srgbClr val="ffffff"/>
                </a:solidFill>
              </a:uFill>
              <a:latin typeface="Arial"/>
            </a:endParaRPr>
          </a:p>
          <a:p>
            <a:pPr lvl="4" marL="2160000" indent="-216000">
              <a:buClr>
                <a:srgbClr val="000000"/>
              </a:buClr>
              <a:buSzPct val="45000"/>
              <a:buFont typeface="Wingdings" charset="2"/>
              <a:buChar char=""/>
            </a:pPr>
            <a:r>
              <a:rPr b="0" lang="ru-RU" sz="1800" spc="-1" strike="noStrike">
                <a:solidFill>
                  <a:srgbClr val="000099"/>
                </a:solidFill>
                <a:uFill>
                  <a:solidFill>
                    <a:srgbClr val="ffffff"/>
                  </a:solidFill>
                </a:uFill>
                <a:latin typeface="Arial"/>
              </a:rPr>
              <a:t>Пятый уровень структуры</a:t>
            </a:r>
            <a:endParaRPr b="0" lang="ru-RU" sz="2000" spc="-1" strike="noStrike">
              <a:solidFill>
                <a:srgbClr val="000099"/>
              </a:solidFill>
              <a:uFill>
                <a:solidFill>
                  <a:srgbClr val="ffffff"/>
                </a:solidFill>
              </a:uFill>
              <a:latin typeface="Arial"/>
            </a:endParaRPr>
          </a:p>
          <a:p>
            <a:pPr lvl="5" marL="2592000" indent="-216000">
              <a:buClr>
                <a:srgbClr val="000000"/>
              </a:buClr>
              <a:buSzPct val="45000"/>
              <a:buFont typeface="Wingdings" charset="2"/>
              <a:buChar char=""/>
            </a:pPr>
            <a:r>
              <a:rPr b="0" lang="ru-RU" sz="1800" spc="-1" strike="noStrike">
                <a:solidFill>
                  <a:srgbClr val="000099"/>
                </a:solidFill>
                <a:uFill>
                  <a:solidFill>
                    <a:srgbClr val="ffffff"/>
                  </a:solidFill>
                </a:uFill>
                <a:latin typeface="Arial"/>
              </a:rPr>
              <a:t>Шестой уровень структуры</a:t>
            </a:r>
            <a:endParaRPr b="0" lang="ru-RU" sz="2000" spc="-1" strike="noStrike">
              <a:solidFill>
                <a:srgbClr val="000099"/>
              </a:solidFill>
              <a:uFill>
                <a:solidFill>
                  <a:srgbClr val="ffffff"/>
                </a:solidFill>
              </a:uFill>
              <a:latin typeface="Arial"/>
            </a:endParaRPr>
          </a:p>
          <a:p>
            <a:pPr lvl="6" marL="3024000" indent="-216000">
              <a:buClr>
                <a:srgbClr val="000000"/>
              </a:buClr>
              <a:buSzPct val="45000"/>
              <a:buFont typeface="Wingdings" charset="2"/>
              <a:buChar char=""/>
            </a:pPr>
            <a:r>
              <a:rPr b="0" lang="ru-RU" sz="1800" spc="-1" strike="noStrike">
                <a:solidFill>
                  <a:srgbClr val="000099"/>
                </a:solidFill>
                <a:uFill>
                  <a:solidFill>
                    <a:srgbClr val="ffffff"/>
                  </a:solidFill>
                </a:uFill>
                <a:latin typeface="Arial"/>
              </a:rPr>
              <a:t>Седьмой уровень структурыClick to edit Master text styles</a:t>
            </a:r>
            <a:endParaRPr b="0" lang="ru-RU" sz="2000" spc="-1" strike="noStrike">
              <a:solidFill>
                <a:srgbClr val="000099"/>
              </a:solidFill>
              <a:uFill>
                <a:solidFill>
                  <a:srgbClr val="ffffff"/>
                </a:solidFill>
              </a:uFill>
              <a:latin typeface="Arial"/>
            </a:endParaRPr>
          </a:p>
          <a:p>
            <a:pPr lvl="7" marL="3456000" indent="-216000">
              <a:buClr>
                <a:srgbClr val="000000"/>
              </a:buClr>
              <a:buSzPct val="45000"/>
              <a:buFont typeface="Wingdings" charset="2"/>
              <a:buChar char=""/>
            </a:pPr>
            <a:r>
              <a:rPr b="0" lang="ru-RU" sz="1600" spc="-1" strike="noStrike">
                <a:solidFill>
                  <a:srgbClr val="000099"/>
                </a:solidFill>
                <a:uFill>
                  <a:solidFill>
                    <a:srgbClr val="ffffff"/>
                  </a:solidFill>
                </a:uFill>
                <a:latin typeface="Arial"/>
              </a:rPr>
              <a:t>Second level</a:t>
            </a:r>
            <a:endParaRPr b="0" lang="ru-RU" sz="2000" spc="-1" strike="noStrike">
              <a:solidFill>
                <a:srgbClr val="000099"/>
              </a:solidFill>
              <a:uFill>
                <a:solidFill>
                  <a:srgbClr val="ffffff"/>
                </a:solidFill>
              </a:uFill>
              <a:latin typeface="Arial"/>
            </a:endParaRPr>
          </a:p>
          <a:p>
            <a:pPr lvl="8" marL="3888000" indent="-216000">
              <a:buClr>
                <a:srgbClr val="000000"/>
              </a:buClr>
              <a:buSzPct val="45000"/>
              <a:buFont typeface="Wingdings" charset="2"/>
              <a:buChar char=""/>
            </a:pPr>
            <a:r>
              <a:rPr b="0" lang="ru-RU" sz="1400" spc="-1" strike="noStrike">
                <a:solidFill>
                  <a:srgbClr val="000099"/>
                </a:solidFill>
                <a:uFill>
                  <a:solidFill>
                    <a:srgbClr val="ffffff"/>
                  </a:solidFill>
                </a:uFill>
                <a:latin typeface="Arial"/>
              </a:rPr>
              <a:t>Third level</a:t>
            </a:r>
            <a:endParaRPr b="0" lang="ru-RU" sz="2000" spc="-1" strike="noStrike">
              <a:solidFill>
                <a:srgbClr val="000099"/>
              </a:solidFill>
              <a:uFill>
                <a:solidFill>
                  <a:srgbClr val="ffffff"/>
                </a:solidFill>
              </a:uFill>
              <a:latin typeface="Arial"/>
            </a:endParaRPr>
          </a:p>
          <a:p>
            <a:pPr lvl="9" marL="4320000" indent="-216000">
              <a:lnSpc>
                <a:spcPct val="100000"/>
              </a:lnSpc>
              <a:buClr>
                <a:srgbClr val="000000"/>
              </a:buClr>
              <a:buSzPct val="45000"/>
              <a:buFont typeface="Wingdings" charset="2"/>
              <a:buChar char=""/>
            </a:pPr>
            <a:r>
              <a:rPr b="0" lang="ru-RU" sz="1400" spc="-1" strike="noStrike">
                <a:solidFill>
                  <a:srgbClr val="000099"/>
                </a:solidFill>
                <a:uFill>
                  <a:solidFill>
                    <a:srgbClr val="ffffff"/>
                  </a:solidFill>
                </a:uFill>
                <a:latin typeface="Arial"/>
              </a:rPr>
              <a:t>Fourth level</a:t>
            </a:r>
            <a:endParaRPr b="0" lang="ru-RU" sz="1000" spc="-1" strike="noStrike">
              <a:solidFill>
                <a:srgbClr val="000099"/>
              </a:solidFill>
              <a:uFill>
                <a:solidFill>
                  <a:srgbClr val="ffffff"/>
                </a:solidFill>
              </a:uFill>
              <a:latin typeface="Arial"/>
            </a:endParaRPr>
          </a:p>
          <a:p>
            <a:pPr lvl="9" marL="4320000" indent="-216000">
              <a:lnSpc>
                <a:spcPct val="100000"/>
              </a:lnSpc>
              <a:buClr>
                <a:srgbClr val="000000"/>
              </a:buClr>
              <a:buSzPct val="45000"/>
              <a:buFont typeface="Wingdings" charset="2"/>
              <a:buChar char=""/>
            </a:pPr>
            <a:r>
              <a:rPr b="0" lang="ru-RU" sz="1000" spc="-1" strike="noStrike">
                <a:solidFill>
                  <a:srgbClr val="000099"/>
                </a:solidFill>
                <a:uFill>
                  <a:solidFill>
                    <a:srgbClr val="ffffff"/>
                  </a:solidFill>
                </a:uFill>
                <a:latin typeface="Arial"/>
              </a:rPr>
              <a:t>Fifth level</a:t>
            </a:r>
            <a:endParaRPr b="0" lang="ru-RU" sz="2000" spc="-1" strike="noStrike">
              <a:solidFill>
                <a:srgbClr val="000099"/>
              </a:solidFill>
              <a:uFill>
                <a:solidFill>
                  <a:srgbClr val="ffffff"/>
                </a:solidFill>
              </a:uFill>
              <a:latin typeface="Arial"/>
            </a:endParaRPr>
          </a:p>
        </p:txBody>
      </p:sp>
      <p:sp>
        <p:nvSpPr>
          <p:cNvPr id="10" name="PlaceHolder 10"/>
          <p:cNvSpPr>
            <a:spLocks noGrp="1"/>
          </p:cNvSpPr>
          <p:nvPr>
            <p:ph type="ftr"/>
          </p:nvPr>
        </p:nvSpPr>
        <p:spPr>
          <a:xfrm>
            <a:off x="685800" y="6248520"/>
            <a:ext cx="3823920" cy="456840"/>
          </a:xfrm>
          <a:prstGeom prst="rect">
            <a:avLst/>
          </a:prstGeom>
        </p:spPr>
        <p:txBody>
          <a:bodyPr/>
          <a:p>
            <a:pPr>
              <a:lnSpc>
                <a:spcPct val="100000"/>
              </a:lnSpc>
            </a:pPr>
            <a:r>
              <a:rPr b="0" lang="ru-RU" sz="1400" spc="-1" strike="noStrike">
                <a:solidFill>
                  <a:srgbClr val="ffffff"/>
                </a:solidFill>
                <a:uFill>
                  <a:solidFill>
                    <a:srgbClr val="ffffff"/>
                  </a:solidFill>
                </a:uFill>
                <a:latin typeface="Arial"/>
              </a:rPr>
              <a:t>Nortel Networks Confidential</a:t>
            </a:r>
            <a:endParaRPr b="0" lang="ru-RU" sz="1400" spc="-1" strike="noStrike">
              <a:solidFill>
                <a:srgbClr val="000000"/>
              </a:solidFill>
              <a:uFill>
                <a:solidFill>
                  <a:srgbClr val="ffffff"/>
                </a:solidFill>
              </a:uFill>
              <a:latin typeface="Times New Roman"/>
            </a:endParaRPr>
          </a:p>
        </p:txBody>
      </p:sp>
      <p:sp>
        <p:nvSpPr>
          <p:cNvPr id="11" name="PlaceHolder 11"/>
          <p:cNvSpPr>
            <a:spLocks noGrp="1"/>
          </p:cNvSpPr>
          <p:nvPr>
            <p:ph type="sldNum"/>
          </p:nvPr>
        </p:nvSpPr>
        <p:spPr>
          <a:xfrm>
            <a:off x="7162920" y="6248520"/>
            <a:ext cx="1184040" cy="456840"/>
          </a:xfrm>
          <a:prstGeom prst="rect">
            <a:avLst/>
          </a:prstGeom>
        </p:spPr>
        <p:txBody>
          <a:bodyPr/>
          <a:p>
            <a:pPr algn="r">
              <a:lnSpc>
                <a:spcPct val="100000"/>
              </a:lnSpc>
            </a:pPr>
            <a:fld id="{B6298854-6349-40FB-B872-85058C573DF0}" type="slidenum">
              <a:rPr b="0" lang="ru-RU" sz="1400" spc="-1" strike="noStrike">
                <a:solidFill>
                  <a:srgbClr val="000099"/>
                </a:solidFill>
                <a:uFill>
                  <a:solidFill>
                    <a:srgbClr val="ffffff"/>
                  </a:solidFill>
                </a:uFill>
                <a:latin typeface="Arial"/>
              </a:rPr>
              <a:t>&lt;номер&gt;</a:t>
            </a:fld>
            <a:endParaRPr b="0" lang="ru-RU"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TextShape 1"/>
          <p:cNvSpPr txBox="1"/>
          <p:nvPr/>
        </p:nvSpPr>
        <p:spPr>
          <a:xfrm>
            <a:off x="579600" y="836640"/>
            <a:ext cx="8229240" cy="487080"/>
          </a:xfrm>
          <a:prstGeom prst="rect">
            <a:avLst/>
          </a:prstGeom>
          <a:noFill/>
          <a:ln>
            <a:noFill/>
          </a:ln>
        </p:spPr>
        <p:txBody>
          <a:bodyPr anchor="ctr" anchorCtr="1"/>
          <a:p>
            <a:pPr algn="ctr">
              <a:lnSpc>
                <a:spcPct val="100000"/>
              </a:lnSpc>
            </a:pPr>
            <a:r>
              <a:rPr b="1" lang="ru-RU" sz="3600" spc="-1" strike="noStrike">
                <a:solidFill>
                  <a:srgbClr val="ff0000"/>
                </a:solidFill>
                <a:uFill>
                  <a:solidFill>
                    <a:srgbClr val="ffffff"/>
                  </a:solidFill>
                </a:uFill>
                <a:latin typeface="Times New Roman"/>
              </a:rPr>
              <a:t>Лекция №9</a:t>
            </a:r>
            <a:endParaRPr b="0" lang="ru-RU" sz="2400" spc="-1" strike="noStrike">
              <a:solidFill>
                <a:srgbClr val="000000"/>
              </a:solidFill>
              <a:uFill>
                <a:solidFill>
                  <a:srgbClr val="ffffff"/>
                </a:solidFill>
              </a:uFill>
              <a:latin typeface="Verdana"/>
            </a:endParaRPr>
          </a:p>
        </p:txBody>
      </p:sp>
      <p:pic>
        <p:nvPicPr>
          <p:cNvPr id="47" name="Picture 1" descr=""/>
          <p:cNvPicPr/>
          <p:nvPr/>
        </p:nvPicPr>
        <p:blipFill>
          <a:blip r:embed="rId1"/>
          <a:stretch/>
        </p:blipFill>
        <p:spPr>
          <a:xfrm>
            <a:off x="7956720" y="5732640"/>
            <a:ext cx="917280" cy="917280"/>
          </a:xfrm>
          <a:prstGeom prst="rect">
            <a:avLst/>
          </a:prstGeom>
          <a:ln>
            <a:noFill/>
          </a:ln>
        </p:spPr>
      </p:pic>
      <p:sp>
        <p:nvSpPr>
          <p:cNvPr id="48" name="CustomShape 2"/>
          <p:cNvSpPr/>
          <p:nvPr/>
        </p:nvSpPr>
        <p:spPr>
          <a:xfrm>
            <a:off x="378000" y="1410480"/>
            <a:ext cx="8496000" cy="5384880"/>
          </a:xfrm>
          <a:prstGeom prst="rect">
            <a:avLst/>
          </a:prstGeom>
          <a:noFill/>
          <a:ln>
            <a:noFill/>
          </a:ln>
        </p:spPr>
        <p:style>
          <a:lnRef idx="0"/>
          <a:fillRef idx="0"/>
          <a:effectRef idx="0"/>
          <a:fontRef idx="minor"/>
        </p:style>
        <p:txBody>
          <a:bodyPr lIns="90000" rIns="90000" tIns="45000" bIns="45000"/>
          <a:p>
            <a:pPr algn="ctr">
              <a:lnSpc>
                <a:spcPct val="100000"/>
              </a:lnSpc>
            </a:pPr>
            <a:r>
              <a:rPr b="1" lang="ru-RU" sz="2400" spc="-1" strike="noStrike">
                <a:solidFill>
                  <a:srgbClr val="002060"/>
                </a:solidFill>
                <a:uFill>
                  <a:solidFill>
                    <a:srgbClr val="ffffff"/>
                  </a:solidFill>
                </a:uFill>
                <a:latin typeface="Times New Roman"/>
              </a:rPr>
              <a:t>Потоки и процессы</a:t>
            </a:r>
            <a:endParaRPr b="0" lang="ru-RU" sz="1800" spc="-1" strike="noStrike">
              <a:solidFill>
                <a:srgbClr val="000000"/>
              </a:solidFill>
              <a:uFill>
                <a:solidFill>
                  <a:srgbClr val="ffffff"/>
                </a:solidFill>
              </a:uFill>
              <a:latin typeface="Arial"/>
            </a:endParaRPr>
          </a:p>
          <a:p>
            <a:pPr algn="ctr">
              <a:lnSpc>
                <a:spcPct val="100000"/>
              </a:lnSpc>
            </a:pPr>
            <a:endParaRPr b="0" lang="ru-RU" sz="1800" spc="-1" strike="noStrike">
              <a:solidFill>
                <a:srgbClr val="000000"/>
              </a:solidFill>
              <a:uFill>
                <a:solidFill>
                  <a:srgbClr val="ffffff"/>
                </a:solidFill>
              </a:uFill>
              <a:latin typeface="Arial"/>
            </a:endParaRPr>
          </a:p>
          <a:p>
            <a:pPr marL="216000" indent="-216000" algn="just">
              <a:lnSpc>
                <a:spcPct val="100000"/>
              </a:lnSpc>
              <a:buClr>
                <a:srgbClr val="002060"/>
              </a:buClr>
              <a:buFont typeface="Symbol" charset="2"/>
              <a:buChar char=""/>
            </a:pPr>
            <a:r>
              <a:rPr b="0" lang="ru-RU" sz="1400" spc="-1" strike="noStrike">
                <a:solidFill>
                  <a:srgbClr val="002060"/>
                </a:solidFill>
                <a:uFill>
                  <a:solidFill>
                    <a:srgbClr val="ffffff"/>
                  </a:solidFill>
                </a:uFill>
                <a:latin typeface="Times New Roman"/>
              </a:rPr>
              <a:t> </a:t>
            </a:r>
            <a:r>
              <a:rPr b="0" lang="ru-RU" sz="1600" spc="-1" strike="noStrike">
                <a:solidFill>
                  <a:srgbClr val="002060"/>
                </a:solidFill>
                <a:uFill>
                  <a:solidFill>
                    <a:srgbClr val="ffffff"/>
                  </a:solidFill>
                </a:uFill>
                <a:latin typeface="Times New Roman"/>
              </a:rPr>
              <a:t>Общая информация </a:t>
            </a:r>
            <a:endParaRPr b="0" lang="ru-RU" sz="1800" spc="-1" strike="noStrike">
              <a:solidFill>
                <a:srgbClr val="000000"/>
              </a:solidFill>
              <a:uFill>
                <a:solidFill>
                  <a:srgbClr val="ffffff"/>
                </a:solidFill>
              </a:uFill>
              <a:latin typeface="Arial"/>
            </a:endParaRPr>
          </a:p>
          <a:p>
            <a:pPr marL="216000" indent="-216000" algn="just">
              <a:lnSpc>
                <a:spcPct val="100000"/>
              </a:lnSpc>
              <a:buClr>
                <a:srgbClr val="002060"/>
              </a:buClr>
              <a:buFont typeface="Symbol" charset="2"/>
              <a:buChar char=""/>
            </a:pPr>
            <a:r>
              <a:rPr b="0" lang="ru-RU" sz="1600" spc="-1" strike="noStrike">
                <a:solidFill>
                  <a:srgbClr val="002060"/>
                </a:solidFill>
                <a:uFill>
                  <a:solidFill>
                    <a:srgbClr val="ffffff"/>
                  </a:solidFill>
                </a:uFill>
                <a:latin typeface="Times New Roman"/>
              </a:rPr>
              <a:t> </a:t>
            </a:r>
            <a:r>
              <a:rPr b="0" lang="ru-RU" sz="1600" spc="-1" strike="noStrike">
                <a:solidFill>
                  <a:srgbClr val="002060"/>
                </a:solidFill>
                <a:uFill>
                  <a:solidFill>
                    <a:srgbClr val="ffffff"/>
                  </a:solidFill>
                </a:uFill>
                <a:latin typeface="Times New Roman"/>
              </a:rPr>
              <a:t>Процессы</a:t>
            </a:r>
            <a:endParaRPr b="0" lang="ru-RU" sz="1800" spc="-1" strike="noStrike">
              <a:solidFill>
                <a:srgbClr val="000000"/>
              </a:solidFill>
              <a:uFill>
                <a:solidFill>
                  <a:srgbClr val="ffffff"/>
                </a:solidFill>
              </a:uFill>
              <a:latin typeface="Arial"/>
            </a:endParaRPr>
          </a:p>
          <a:p>
            <a:pPr marL="216000" indent="-216000" algn="just">
              <a:lnSpc>
                <a:spcPct val="100000"/>
              </a:lnSpc>
              <a:buClr>
                <a:srgbClr val="002060"/>
              </a:buClr>
              <a:buFont typeface="Symbol" charset="2"/>
              <a:buChar char=""/>
            </a:pPr>
            <a:r>
              <a:rPr b="0" lang="ru-RU" sz="1600" spc="-1" strike="noStrike">
                <a:solidFill>
                  <a:srgbClr val="002060"/>
                </a:solidFill>
                <a:uFill>
                  <a:solidFill>
                    <a:srgbClr val="ffffff"/>
                  </a:solidFill>
                </a:uFill>
                <a:latin typeface="Times New Roman"/>
              </a:rPr>
              <a:t> </a:t>
            </a:r>
            <a:r>
              <a:rPr b="0" lang="ru-RU" sz="1600" spc="-1" strike="noStrike">
                <a:solidFill>
                  <a:srgbClr val="002060"/>
                </a:solidFill>
                <a:uFill>
                  <a:solidFill>
                    <a:srgbClr val="ffffff"/>
                  </a:solidFill>
                </a:uFill>
                <a:latin typeface="Times New Roman"/>
              </a:rPr>
              <a:t>Потоки</a:t>
            </a:r>
            <a:endParaRPr b="0" lang="ru-RU" sz="1800" spc="-1" strike="noStrike">
              <a:solidFill>
                <a:srgbClr val="000000"/>
              </a:solidFill>
              <a:uFill>
                <a:solidFill>
                  <a:srgbClr val="ffffff"/>
                </a:solidFill>
              </a:uFill>
              <a:latin typeface="Arial"/>
            </a:endParaRPr>
          </a:p>
          <a:p>
            <a:pPr marL="216000" indent="-216000" algn="just">
              <a:lnSpc>
                <a:spcPct val="100000"/>
              </a:lnSpc>
              <a:buClr>
                <a:srgbClr val="002060"/>
              </a:buClr>
              <a:buFont typeface="Symbol" charset="2"/>
              <a:buChar char=""/>
            </a:pPr>
            <a:r>
              <a:rPr b="0" lang="ru-RU" sz="1600" spc="-1" strike="noStrike">
                <a:solidFill>
                  <a:srgbClr val="002060"/>
                </a:solidFill>
                <a:uFill>
                  <a:solidFill>
                    <a:srgbClr val="ffffff"/>
                  </a:solidFill>
                </a:uFill>
                <a:latin typeface="Times New Roman"/>
              </a:rPr>
              <a:t> </a:t>
            </a:r>
            <a:r>
              <a:rPr b="0" lang="ru-RU" sz="1600" spc="-1" strike="noStrike">
                <a:solidFill>
                  <a:srgbClr val="002060"/>
                </a:solidFill>
                <a:uFill>
                  <a:solidFill>
                    <a:srgbClr val="ffffff"/>
                  </a:solidFill>
                </a:uFill>
                <a:latin typeface="Times New Roman"/>
              </a:rPr>
              <a:t>Многопоточность</a:t>
            </a:r>
            <a:endParaRPr b="0" lang="ru-RU" sz="1800" spc="-1" strike="noStrike">
              <a:solidFill>
                <a:srgbClr val="000000"/>
              </a:solidFill>
              <a:uFill>
                <a:solidFill>
                  <a:srgbClr val="ffffff"/>
                </a:solidFill>
              </a:uFill>
              <a:latin typeface="Arial"/>
            </a:endParaRPr>
          </a:p>
          <a:p>
            <a:pPr marL="216000" indent="-216000" algn="just">
              <a:lnSpc>
                <a:spcPct val="100000"/>
              </a:lnSpc>
              <a:buClr>
                <a:srgbClr val="002060"/>
              </a:buClr>
              <a:buFont typeface="Symbol" charset="2"/>
              <a:buChar char=""/>
            </a:pPr>
            <a:r>
              <a:rPr b="0" lang="ru-RU" sz="1600" spc="-1" strike="noStrike">
                <a:solidFill>
                  <a:srgbClr val="002060"/>
                </a:solidFill>
                <a:uFill>
                  <a:solidFill>
                    <a:srgbClr val="ffffff"/>
                  </a:solidFill>
                </a:uFill>
                <a:latin typeface="Times New Roman"/>
              </a:rPr>
              <a:t> </a:t>
            </a:r>
            <a:r>
              <a:rPr b="0" lang="ru-RU" sz="1600" spc="-1" strike="noStrike">
                <a:solidFill>
                  <a:srgbClr val="002060"/>
                </a:solidFill>
                <a:uFill>
                  <a:solidFill>
                    <a:srgbClr val="ffffff"/>
                  </a:solidFill>
                </a:uFill>
                <a:latin typeface="Times New Roman"/>
              </a:rPr>
              <a:t>Модуль threading</a:t>
            </a:r>
            <a:endParaRPr b="0" lang="ru-RU" sz="1800" spc="-1" strike="noStrike">
              <a:solidFill>
                <a:srgbClr val="000000"/>
              </a:solidFill>
              <a:uFill>
                <a:solidFill>
                  <a:srgbClr val="ffffff"/>
                </a:solidFill>
              </a:uFill>
              <a:latin typeface="Arial"/>
            </a:endParaRPr>
          </a:p>
          <a:p>
            <a:pPr marL="216000" indent="-216000" algn="just">
              <a:lnSpc>
                <a:spcPct val="100000"/>
              </a:lnSpc>
              <a:buClr>
                <a:srgbClr val="002060"/>
              </a:buClr>
              <a:buFont typeface="Symbol" charset="2"/>
              <a:buChar char=""/>
            </a:pPr>
            <a:r>
              <a:rPr b="0" lang="ru-RU" sz="1600" spc="-1" strike="noStrike">
                <a:solidFill>
                  <a:srgbClr val="002060"/>
                </a:solidFill>
                <a:uFill>
                  <a:solidFill>
                    <a:srgbClr val="ffffff"/>
                  </a:solidFill>
                </a:uFill>
                <a:latin typeface="Times New Roman"/>
              </a:rPr>
              <a:t> </a:t>
            </a:r>
            <a:r>
              <a:rPr b="0" lang="ru-RU" sz="1600" spc="-1" strike="noStrike">
                <a:solidFill>
                  <a:srgbClr val="002060"/>
                </a:solidFill>
                <a:uFill>
                  <a:solidFill>
                    <a:srgbClr val="ffffff"/>
                  </a:solidFill>
                </a:uFill>
                <a:latin typeface="Times New Roman"/>
              </a:rPr>
              <a:t>Межпоточное взаимодействие</a:t>
            </a:r>
            <a:endParaRPr b="0" lang="ru-RU" sz="1800" spc="-1" strike="noStrike">
              <a:solidFill>
                <a:srgbClr val="000000"/>
              </a:solidFill>
              <a:uFill>
                <a:solidFill>
                  <a:srgbClr val="ffffff"/>
                </a:solidFill>
              </a:uFill>
              <a:latin typeface="Arial"/>
            </a:endParaRPr>
          </a:p>
          <a:p>
            <a:pPr marL="216000" indent="-216000" algn="just">
              <a:lnSpc>
                <a:spcPct val="100000"/>
              </a:lnSpc>
              <a:buClr>
                <a:srgbClr val="002060"/>
              </a:buClr>
              <a:buFont typeface="Symbol" charset="2"/>
              <a:buChar char=""/>
            </a:pPr>
            <a:r>
              <a:rPr b="0" lang="ru-RU" sz="1600" spc="-1" strike="noStrike">
                <a:solidFill>
                  <a:srgbClr val="002060"/>
                </a:solidFill>
                <a:uFill>
                  <a:solidFill>
                    <a:srgbClr val="ffffff"/>
                  </a:solidFill>
                </a:uFill>
                <a:latin typeface="Times New Roman"/>
              </a:rPr>
              <a:t> </a:t>
            </a:r>
            <a:r>
              <a:rPr b="0" lang="ru-RU" sz="1600" spc="-1" strike="noStrike">
                <a:solidFill>
                  <a:srgbClr val="002060"/>
                </a:solidFill>
                <a:uFill>
                  <a:solidFill>
                    <a:srgbClr val="ffffff"/>
                  </a:solidFill>
                </a:uFill>
                <a:latin typeface="Times New Roman"/>
              </a:rPr>
              <a:t>Объекты синхронизации: блокировки (мьютексы)</a:t>
            </a:r>
            <a:endParaRPr b="0" lang="ru-RU" sz="1800" spc="-1" strike="noStrike">
              <a:solidFill>
                <a:srgbClr val="000000"/>
              </a:solidFill>
              <a:uFill>
                <a:solidFill>
                  <a:srgbClr val="ffffff"/>
                </a:solidFill>
              </a:uFill>
              <a:latin typeface="Arial"/>
            </a:endParaRPr>
          </a:p>
          <a:p>
            <a:pPr marL="216000" indent="-216000" algn="just">
              <a:lnSpc>
                <a:spcPct val="100000"/>
              </a:lnSpc>
              <a:buClr>
                <a:srgbClr val="002060"/>
              </a:buClr>
              <a:buFont typeface="Symbol" charset="2"/>
              <a:buChar char=""/>
            </a:pPr>
            <a:r>
              <a:rPr b="0" lang="ru-RU" sz="1600" spc="-1" strike="noStrike">
                <a:solidFill>
                  <a:srgbClr val="002060"/>
                </a:solidFill>
                <a:uFill>
                  <a:solidFill>
                    <a:srgbClr val="ffffff"/>
                  </a:solidFill>
                </a:uFill>
                <a:latin typeface="Times New Roman"/>
              </a:rPr>
              <a:t> </a:t>
            </a:r>
            <a:r>
              <a:rPr b="0" lang="ru-RU" sz="1600" spc="-1" strike="noStrike">
                <a:solidFill>
                  <a:srgbClr val="002060"/>
                </a:solidFill>
                <a:uFill>
                  <a:solidFill>
                    <a:srgbClr val="ffffff"/>
                  </a:solidFill>
                </a:uFill>
                <a:latin typeface="Times New Roman"/>
              </a:rPr>
              <a:t>Объекты синхронизации: семафоры</a:t>
            </a:r>
            <a:endParaRPr b="0" lang="ru-RU" sz="1800" spc="-1" strike="noStrike">
              <a:solidFill>
                <a:srgbClr val="000000"/>
              </a:solidFill>
              <a:uFill>
                <a:solidFill>
                  <a:srgbClr val="ffffff"/>
                </a:solidFill>
              </a:uFill>
              <a:latin typeface="Arial"/>
            </a:endParaRPr>
          </a:p>
          <a:p>
            <a:pPr marL="216000" indent="-216000" algn="just">
              <a:lnSpc>
                <a:spcPct val="100000"/>
              </a:lnSpc>
              <a:buClr>
                <a:srgbClr val="002060"/>
              </a:buClr>
              <a:buFont typeface="Symbol" charset="2"/>
              <a:buChar char=""/>
            </a:pPr>
            <a:r>
              <a:rPr b="0" lang="ru-RU" sz="1600" spc="-1" strike="noStrike">
                <a:solidFill>
                  <a:srgbClr val="002060"/>
                </a:solidFill>
                <a:uFill>
                  <a:solidFill>
                    <a:srgbClr val="ffffff"/>
                  </a:solidFill>
                </a:uFill>
                <a:latin typeface="Times New Roman"/>
              </a:rPr>
              <a:t> </a:t>
            </a:r>
            <a:r>
              <a:rPr b="0" lang="ru-RU" sz="1600" spc="-1" strike="noStrike">
                <a:solidFill>
                  <a:srgbClr val="002060"/>
                </a:solidFill>
                <a:uFill>
                  <a:solidFill>
                    <a:srgbClr val="ffffff"/>
                  </a:solidFill>
                </a:uFill>
                <a:latin typeface="Times New Roman"/>
              </a:rPr>
              <a:t>Объекты синхронизации: события</a:t>
            </a:r>
            <a:endParaRPr b="0" lang="ru-RU" sz="1800" spc="-1" strike="noStrike">
              <a:solidFill>
                <a:srgbClr val="000000"/>
              </a:solidFill>
              <a:uFill>
                <a:solidFill>
                  <a:srgbClr val="ffffff"/>
                </a:solidFill>
              </a:uFill>
              <a:latin typeface="Arial"/>
            </a:endParaRPr>
          </a:p>
          <a:p>
            <a:pPr marL="216000" indent="-216000" algn="just">
              <a:lnSpc>
                <a:spcPct val="100000"/>
              </a:lnSpc>
              <a:buClr>
                <a:srgbClr val="002060"/>
              </a:buClr>
              <a:buFont typeface="Symbol" charset="2"/>
              <a:buChar char=""/>
            </a:pPr>
            <a:r>
              <a:rPr b="0" lang="ru-RU" sz="1600" spc="-1" strike="noStrike">
                <a:solidFill>
                  <a:srgbClr val="002060"/>
                </a:solidFill>
                <a:uFill>
                  <a:solidFill>
                    <a:srgbClr val="ffffff"/>
                  </a:solidFill>
                </a:uFill>
                <a:latin typeface="Times New Roman"/>
              </a:rPr>
              <a:t> </a:t>
            </a:r>
            <a:r>
              <a:rPr b="0" lang="ru-RU" sz="1600" spc="-1" strike="noStrike">
                <a:solidFill>
                  <a:srgbClr val="002060"/>
                </a:solidFill>
                <a:uFill>
                  <a:solidFill>
                    <a:srgbClr val="ffffff"/>
                  </a:solidFill>
                </a:uFill>
                <a:latin typeface="Times New Roman"/>
              </a:rPr>
              <a:t>Объекты синхронизации: условные переменные</a:t>
            </a:r>
            <a:endParaRPr b="0" lang="ru-RU" sz="1800" spc="-1" strike="noStrike">
              <a:solidFill>
                <a:srgbClr val="000000"/>
              </a:solidFill>
              <a:uFill>
                <a:solidFill>
                  <a:srgbClr val="ffffff"/>
                </a:solidFill>
              </a:uFill>
              <a:latin typeface="Arial"/>
            </a:endParaRPr>
          </a:p>
          <a:p>
            <a:pPr marL="216000" indent="-216000" algn="just">
              <a:lnSpc>
                <a:spcPct val="100000"/>
              </a:lnSpc>
              <a:buClr>
                <a:srgbClr val="002060"/>
              </a:buClr>
              <a:buFont typeface="Symbol" charset="2"/>
              <a:buChar char=""/>
            </a:pPr>
            <a:r>
              <a:rPr b="0" lang="ru-RU" sz="1600" spc="-1" strike="noStrike">
                <a:solidFill>
                  <a:srgbClr val="002060"/>
                </a:solidFill>
                <a:uFill>
                  <a:solidFill>
                    <a:srgbClr val="ffffff"/>
                  </a:solidFill>
                </a:uFill>
                <a:latin typeface="Times New Roman"/>
              </a:rPr>
              <a:t> </a:t>
            </a:r>
            <a:r>
              <a:rPr b="0" lang="ru-RU" sz="1600" spc="-1" strike="noStrike">
                <a:solidFill>
                  <a:srgbClr val="002060"/>
                </a:solidFill>
                <a:uFill>
                  <a:solidFill>
                    <a:srgbClr val="ffffff"/>
                  </a:solidFill>
                </a:uFill>
                <a:latin typeface="Times New Roman"/>
              </a:rPr>
              <a:t>GIL – Global Interpreter Lock</a:t>
            </a:r>
            <a:endParaRPr b="0" lang="ru-RU" sz="1800" spc="-1" strike="noStrike">
              <a:solidFill>
                <a:srgbClr val="000000"/>
              </a:solidFill>
              <a:uFill>
                <a:solidFill>
                  <a:srgbClr val="ffffff"/>
                </a:solidFill>
              </a:uFill>
              <a:latin typeface="Arial"/>
            </a:endParaRPr>
          </a:p>
          <a:p>
            <a:pPr marL="216000" indent="-216000" algn="just">
              <a:lnSpc>
                <a:spcPct val="100000"/>
              </a:lnSpc>
              <a:buClr>
                <a:srgbClr val="002060"/>
              </a:buClr>
              <a:buFont typeface="Symbol" charset="2"/>
              <a:buChar char=""/>
            </a:pPr>
            <a:r>
              <a:rPr b="0" lang="ru-RU" sz="1600" spc="-1" strike="noStrike">
                <a:solidFill>
                  <a:srgbClr val="002060"/>
                </a:solidFill>
                <a:uFill>
                  <a:solidFill>
                    <a:srgbClr val="ffffff"/>
                  </a:solidFill>
                </a:uFill>
                <a:latin typeface="Times New Roman"/>
              </a:rPr>
              <a:t> </a:t>
            </a:r>
            <a:r>
              <a:rPr b="0" lang="ru-RU" sz="1600" spc="-1" strike="noStrike">
                <a:solidFill>
                  <a:srgbClr val="002060"/>
                </a:solidFill>
                <a:uFill>
                  <a:solidFill>
                    <a:srgbClr val="ffffff"/>
                  </a:solidFill>
                </a:uFill>
                <a:latin typeface="Times New Roman"/>
              </a:rPr>
              <a:t>Потокобезопасная очередь</a:t>
            </a:r>
            <a:endParaRPr b="0" lang="ru-RU" sz="1800" spc="-1" strike="noStrike">
              <a:solidFill>
                <a:srgbClr val="000000"/>
              </a:solidFill>
              <a:uFill>
                <a:solidFill>
                  <a:srgbClr val="ffffff"/>
                </a:solidFill>
              </a:uFill>
              <a:latin typeface="Arial"/>
            </a:endParaRPr>
          </a:p>
          <a:p>
            <a:pPr marL="216000" indent="-216000" algn="just">
              <a:lnSpc>
                <a:spcPct val="100000"/>
              </a:lnSpc>
              <a:buClr>
                <a:srgbClr val="002060"/>
              </a:buClr>
              <a:buFont typeface="Symbol" charset="2"/>
              <a:buChar char=""/>
            </a:pPr>
            <a:r>
              <a:rPr b="0" lang="ru-RU" sz="1600" spc="-1" strike="noStrike">
                <a:solidFill>
                  <a:srgbClr val="002060"/>
                </a:solidFill>
                <a:uFill>
                  <a:solidFill>
                    <a:srgbClr val="ffffff"/>
                  </a:solidFill>
                </a:uFill>
                <a:latin typeface="Times New Roman"/>
              </a:rPr>
              <a:t> </a:t>
            </a:r>
            <a:r>
              <a:rPr b="0" lang="ru-RU" sz="1600" spc="-1" strike="noStrike">
                <a:solidFill>
                  <a:srgbClr val="002060"/>
                </a:solidFill>
                <a:uFill>
                  <a:solidFill>
                    <a:srgbClr val="ffffff"/>
                  </a:solidFill>
                </a:uFill>
                <a:latin typeface="Times New Roman"/>
              </a:rPr>
              <a:t>Многопроцессность</a:t>
            </a:r>
            <a:endParaRPr b="0" lang="ru-RU" sz="1800" spc="-1" strike="noStrike">
              <a:solidFill>
                <a:srgbClr val="000000"/>
              </a:solidFill>
              <a:uFill>
                <a:solidFill>
                  <a:srgbClr val="ffffff"/>
                </a:solidFill>
              </a:uFill>
              <a:latin typeface="Arial"/>
            </a:endParaRPr>
          </a:p>
          <a:p>
            <a:pPr marL="216000" indent="-216000" algn="just">
              <a:lnSpc>
                <a:spcPct val="100000"/>
              </a:lnSpc>
              <a:buClr>
                <a:srgbClr val="002060"/>
              </a:buClr>
              <a:buFont typeface="Symbol" charset="2"/>
              <a:buChar char=""/>
            </a:pPr>
            <a:r>
              <a:rPr b="0" lang="ru-RU" sz="1600" spc="-1" strike="noStrike">
                <a:solidFill>
                  <a:srgbClr val="002060"/>
                </a:solidFill>
                <a:uFill>
                  <a:solidFill>
                    <a:srgbClr val="ffffff"/>
                  </a:solidFill>
                </a:uFill>
                <a:latin typeface="Times New Roman"/>
              </a:rPr>
              <a:t> </a:t>
            </a:r>
            <a:r>
              <a:rPr b="0" lang="ru-RU" sz="1600" spc="-1" strike="noStrike">
                <a:solidFill>
                  <a:srgbClr val="002060"/>
                </a:solidFill>
                <a:uFill>
                  <a:solidFill>
                    <a:srgbClr val="ffffff"/>
                  </a:solidFill>
                </a:uFill>
                <a:latin typeface="Times New Roman"/>
              </a:rPr>
              <a:t>Межпроцессное взаимодействие: Queue</a:t>
            </a:r>
            <a:endParaRPr b="0" lang="ru-RU" sz="1800" spc="-1" strike="noStrike">
              <a:solidFill>
                <a:srgbClr val="000000"/>
              </a:solidFill>
              <a:uFill>
                <a:solidFill>
                  <a:srgbClr val="ffffff"/>
                </a:solidFill>
              </a:uFill>
              <a:latin typeface="Arial"/>
            </a:endParaRPr>
          </a:p>
          <a:p>
            <a:pPr marL="216000" indent="-216000" algn="just">
              <a:lnSpc>
                <a:spcPct val="100000"/>
              </a:lnSpc>
              <a:buClr>
                <a:srgbClr val="002060"/>
              </a:buClr>
              <a:buFont typeface="Symbol" charset="2"/>
              <a:buChar char=""/>
            </a:pPr>
            <a:r>
              <a:rPr b="0" lang="ru-RU" sz="1600" spc="-1" strike="noStrike">
                <a:solidFill>
                  <a:srgbClr val="002060"/>
                </a:solidFill>
                <a:uFill>
                  <a:solidFill>
                    <a:srgbClr val="ffffff"/>
                  </a:solidFill>
                </a:uFill>
                <a:latin typeface="Times New Roman"/>
              </a:rPr>
              <a:t> </a:t>
            </a:r>
            <a:r>
              <a:rPr b="0" lang="ru-RU" sz="1600" spc="-1" strike="noStrike">
                <a:solidFill>
                  <a:srgbClr val="002060"/>
                </a:solidFill>
                <a:uFill>
                  <a:solidFill>
                    <a:srgbClr val="ffffff"/>
                  </a:solidFill>
                </a:uFill>
                <a:latin typeface="Times New Roman"/>
              </a:rPr>
              <a:t>Межпроцессное взаимодействие: Pipe</a:t>
            </a:r>
            <a:endParaRPr b="0" lang="ru-RU" sz="1800" spc="-1" strike="noStrike">
              <a:solidFill>
                <a:srgbClr val="000000"/>
              </a:solidFill>
              <a:uFill>
                <a:solidFill>
                  <a:srgbClr val="ffffff"/>
                </a:solidFill>
              </a:uFill>
              <a:latin typeface="Arial"/>
            </a:endParaRPr>
          </a:p>
          <a:p>
            <a:pPr marL="216000" indent="-216000" algn="just">
              <a:lnSpc>
                <a:spcPct val="100000"/>
              </a:lnSpc>
              <a:buClr>
                <a:srgbClr val="002060"/>
              </a:buClr>
              <a:buFont typeface="Symbol" charset="2"/>
              <a:buChar char=""/>
            </a:pPr>
            <a:r>
              <a:rPr b="0" lang="ru-RU" sz="1600" spc="-1" strike="noStrike">
                <a:solidFill>
                  <a:srgbClr val="002060"/>
                </a:solidFill>
                <a:uFill>
                  <a:solidFill>
                    <a:srgbClr val="ffffff"/>
                  </a:solidFill>
                </a:uFill>
                <a:latin typeface="Times New Roman"/>
              </a:rPr>
              <a:t> </a:t>
            </a:r>
            <a:r>
              <a:rPr b="0" lang="ru-RU" sz="1600" spc="-1" strike="noStrike">
                <a:solidFill>
                  <a:srgbClr val="002060"/>
                </a:solidFill>
                <a:uFill>
                  <a:solidFill>
                    <a:srgbClr val="ffffff"/>
                  </a:solidFill>
                </a:uFill>
                <a:latin typeface="Times New Roman"/>
              </a:rPr>
              <a:t>Синхронизация процессов</a:t>
            </a:r>
            <a:endParaRPr b="0" lang="ru-RU" sz="1800" spc="-1" strike="noStrike">
              <a:solidFill>
                <a:srgbClr val="000000"/>
              </a:solidFill>
              <a:uFill>
                <a:solidFill>
                  <a:srgbClr val="ffffff"/>
                </a:solidFill>
              </a:uFill>
              <a:latin typeface="Arial"/>
            </a:endParaRPr>
          </a:p>
          <a:p>
            <a:pPr marL="216000" indent="-216000" algn="just">
              <a:lnSpc>
                <a:spcPct val="100000"/>
              </a:lnSpc>
              <a:buClr>
                <a:srgbClr val="002060"/>
              </a:buClr>
              <a:buFont typeface="Symbol" charset="2"/>
              <a:buChar char=""/>
            </a:pPr>
            <a:r>
              <a:rPr b="0" lang="ru-RU" sz="1600" spc="-1" strike="noStrike">
                <a:solidFill>
                  <a:srgbClr val="002060"/>
                </a:solidFill>
                <a:uFill>
                  <a:solidFill>
                    <a:srgbClr val="ffffff"/>
                  </a:solidFill>
                </a:uFill>
                <a:latin typeface="Times New Roman"/>
              </a:rPr>
              <a:t> </a:t>
            </a:r>
            <a:r>
              <a:rPr b="0" lang="ru-RU" sz="1600" spc="-1" strike="noStrike">
                <a:solidFill>
                  <a:srgbClr val="002060"/>
                </a:solidFill>
                <a:uFill>
                  <a:solidFill>
                    <a:srgbClr val="ffffff"/>
                  </a:solidFill>
                </a:uFill>
                <a:latin typeface="Times New Roman"/>
              </a:rPr>
              <a:t>Использование разделяемой памяти</a:t>
            </a:r>
            <a:endParaRPr b="0" lang="ru-RU" sz="1800" spc="-1" strike="noStrike">
              <a:solidFill>
                <a:srgbClr val="000000"/>
              </a:solidFill>
              <a:uFill>
                <a:solidFill>
                  <a:srgbClr val="ffffff"/>
                </a:solidFill>
              </a:uFill>
              <a:latin typeface="Arial"/>
            </a:endParaRPr>
          </a:p>
          <a:p>
            <a:pPr marL="216000" indent="-216000" algn="just">
              <a:lnSpc>
                <a:spcPct val="100000"/>
              </a:lnSpc>
              <a:buClr>
                <a:srgbClr val="002060"/>
              </a:buClr>
              <a:buFont typeface="Symbol" charset="2"/>
              <a:buChar char=""/>
            </a:pPr>
            <a:r>
              <a:rPr b="0" lang="ru-RU" sz="1600" spc="-1" strike="noStrike">
                <a:solidFill>
                  <a:srgbClr val="002060"/>
                </a:solidFill>
                <a:uFill>
                  <a:solidFill>
                    <a:srgbClr val="ffffff"/>
                  </a:solidFill>
                </a:uFill>
                <a:latin typeface="Times New Roman"/>
              </a:rPr>
              <a:t> </a:t>
            </a:r>
            <a:r>
              <a:rPr b="0" lang="ru-RU" sz="1600" spc="-1" strike="noStrike">
                <a:solidFill>
                  <a:srgbClr val="002060"/>
                </a:solidFill>
                <a:uFill>
                  <a:solidFill>
                    <a:srgbClr val="ffffff"/>
                  </a:solidFill>
                </a:uFill>
                <a:latin typeface="Times New Roman"/>
              </a:rPr>
              <a:t>Создание пула процессов</a:t>
            </a:r>
            <a:endParaRPr b="0" lang="ru-RU" sz="1800" spc="-1" strike="noStrike">
              <a:solidFill>
                <a:srgbClr val="000000"/>
              </a:solidFill>
              <a:uFill>
                <a:solidFill>
                  <a:srgbClr val="ffffff"/>
                </a:solidFill>
              </a:uFill>
              <a:latin typeface="Arial"/>
            </a:endParaRPr>
          </a:p>
          <a:p>
            <a:pPr marL="216000" indent="-216000" algn="just">
              <a:lnSpc>
                <a:spcPct val="100000"/>
              </a:lnSpc>
              <a:buClr>
                <a:srgbClr val="002060"/>
              </a:buClr>
              <a:buFont typeface="Symbol" charset="2"/>
              <a:buChar char=""/>
            </a:pPr>
            <a:r>
              <a:rPr b="0" lang="ru-RU" sz="1600" spc="-1" strike="noStrike">
                <a:solidFill>
                  <a:srgbClr val="002060"/>
                </a:solidFill>
                <a:uFill>
                  <a:solidFill>
                    <a:srgbClr val="ffffff"/>
                  </a:solidFill>
                </a:uFill>
                <a:latin typeface="Times New Roman"/>
              </a:rPr>
              <a:t> </a:t>
            </a:r>
            <a:r>
              <a:rPr b="0" lang="ru-RU" sz="1600" spc="-1" strike="noStrike">
                <a:solidFill>
                  <a:srgbClr val="002060"/>
                </a:solidFill>
                <a:uFill>
                  <a:solidFill>
                    <a:srgbClr val="ffffff"/>
                  </a:solidFill>
                </a:uFill>
                <a:latin typeface="Times New Roman"/>
              </a:rPr>
              <a:t>Практика</a:t>
            </a:r>
            <a:endParaRPr b="0" lang="ru-RU"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7" name="Picture 1" descr=""/>
          <p:cNvPicPr/>
          <p:nvPr/>
        </p:nvPicPr>
        <p:blipFill>
          <a:blip r:embed=""/>
          <a:stretch/>
        </p:blipFill>
        <p:spPr>
          <a:xfrm>
            <a:off x="7956720" y="5732640"/>
            <a:ext cx="917280" cy="917280"/>
          </a:xfrm>
          <a:prstGeom prst="rect">
            <a:avLst/>
          </a:prstGeom>
          <a:ln>
            <a:noFill/>
          </a:ln>
        </p:spPr>
      </p:pic>
      <p:sp>
        <p:nvSpPr>
          <p:cNvPr id="78" name="TextShape 1"/>
          <p:cNvSpPr txBox="1"/>
          <p:nvPr/>
        </p:nvSpPr>
        <p:spPr>
          <a:xfrm>
            <a:off x="1691640" y="1052640"/>
            <a:ext cx="540972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threading</a:t>
            </a:r>
            <a:endParaRPr b="0" lang="ru-RU" sz="2400" spc="-1" strike="noStrike">
              <a:solidFill>
                <a:srgbClr val="000000"/>
              </a:solidFill>
              <a:uFill>
                <a:solidFill>
                  <a:srgbClr val="ffffff"/>
                </a:solidFill>
              </a:uFill>
              <a:latin typeface="Verdana"/>
            </a:endParaRPr>
          </a:p>
        </p:txBody>
      </p:sp>
      <p:sp>
        <p:nvSpPr>
          <p:cNvPr id="79" name="CustomShape 2"/>
          <p:cNvSpPr/>
          <p:nvPr/>
        </p:nvSpPr>
        <p:spPr>
          <a:xfrm>
            <a:off x="251640" y="1873440"/>
            <a:ext cx="8496720" cy="131004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Как уже было сказано ранее, для организации многопоточности в Python используется модуль threading. Существует два способа создания потоков с использованием этого модуля: передачей исполняемой функции в конструктор и наследованием.</a:t>
            </a:r>
            <a:endParaRPr b="0" lang="ru-RU" sz="1800" spc="-1" strike="noStrike">
              <a:solidFill>
                <a:srgbClr val="000000"/>
              </a:solidFill>
              <a:uFill>
                <a:solidFill>
                  <a:srgbClr val="ffffff"/>
                </a:solidFill>
              </a:uFill>
              <a:latin typeface="Arial"/>
            </a:endParaRPr>
          </a:p>
        </p:txBody>
      </p:sp>
      <p:sp>
        <p:nvSpPr>
          <p:cNvPr id="80" name="CustomShape 3"/>
          <p:cNvSpPr/>
          <p:nvPr/>
        </p:nvSpPr>
        <p:spPr>
          <a:xfrm>
            <a:off x="251640" y="3198960"/>
            <a:ext cx="8712720" cy="2647080"/>
          </a:xfrm>
          <a:prstGeom prst="rect">
            <a:avLst/>
          </a:prstGeom>
          <a:noFill/>
          <a:ln>
            <a:noFill/>
          </a:ln>
        </p:spPr>
        <p:style>
          <a:lnRef idx="0"/>
          <a:fillRef idx="0"/>
          <a:effectRef idx="0"/>
          <a:fontRef idx="minor"/>
        </p:style>
        <p:txBody>
          <a:bodyPr lIns="90000" rIns="90000" tIns="45000" bIns="45000"/>
          <a:p>
            <a:pPr>
              <a:lnSpc>
                <a:spcPct val="100000"/>
              </a:lnSpc>
            </a:pPr>
            <a:r>
              <a:rPr b="0" lang="ru-RU" sz="1400" spc="-1" strike="noStrike">
                <a:solidFill>
                  <a:srgbClr val="008000"/>
                </a:solidFill>
                <a:uFill>
                  <a:solidFill>
                    <a:srgbClr val="ffffff"/>
                  </a:solidFill>
                </a:uFill>
                <a:latin typeface="Courier New"/>
              </a:rPr>
              <a:t># Первый вариант:</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a:p>
            <a:pPr>
              <a:lnSpc>
                <a:spcPct val="100000"/>
              </a:lnSpc>
            </a:pPr>
            <a:r>
              <a:rPr b="1" lang="ru-RU" sz="1400" spc="-1" strike="noStrike">
                <a:solidFill>
                  <a:srgbClr val="0000ff"/>
                </a:solidFill>
                <a:uFill>
                  <a:solidFill>
                    <a:srgbClr val="ffffff"/>
                  </a:solidFill>
                </a:uFill>
                <a:latin typeface="Courier New"/>
              </a:rPr>
              <a:t>def</a:t>
            </a:r>
            <a:r>
              <a:rPr b="0" lang="ru-RU" sz="1400" spc="-1" strike="noStrike">
                <a:solidFill>
                  <a:srgbClr val="000000"/>
                </a:solidFill>
                <a:uFill>
                  <a:solidFill>
                    <a:srgbClr val="ffffff"/>
                  </a:solidFill>
                </a:uFill>
                <a:latin typeface="Courier New"/>
              </a:rPr>
              <a:t> </a:t>
            </a:r>
            <a:r>
              <a:rPr b="0" lang="ru-RU" sz="1400" spc="-1" strike="noStrike">
                <a:solidFill>
                  <a:srgbClr val="ff00ff"/>
                </a:solidFill>
                <a:uFill>
                  <a:solidFill>
                    <a:srgbClr val="ffffff"/>
                  </a:solidFill>
                </a:uFill>
                <a:latin typeface="Courier New"/>
              </a:rPr>
              <a:t>f</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a</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b</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c</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    </a:t>
            </a:r>
            <a:r>
              <a:rPr b="0" lang="ru-RU" sz="1400" spc="-1" strike="noStrike">
                <a:solidFill>
                  <a:srgbClr val="008000"/>
                </a:solidFill>
                <a:uFill>
                  <a:solidFill>
                    <a:srgbClr val="ffffff"/>
                  </a:solidFill>
                </a:uFill>
                <a:latin typeface="Courier New"/>
              </a:rPr>
              <a:t># do something</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400" spc="-1" strike="noStrike">
                <a:solidFill>
                  <a:srgbClr val="000000"/>
                </a:solidFill>
                <a:uFill>
                  <a:solidFill>
                    <a:srgbClr val="ffffff"/>
                  </a:solidFill>
                </a:uFill>
                <a:latin typeface="Courier New"/>
              </a:rPr>
              <a:t>    </a:t>
            </a:r>
            <a:r>
              <a:rPr b="1" lang="ru-RU" sz="1400" spc="-1" strike="noStrike">
                <a:solidFill>
                  <a:srgbClr val="0000ff"/>
                </a:solidFill>
                <a:uFill>
                  <a:solidFill>
                    <a:srgbClr val="ffffff"/>
                  </a:solidFill>
                </a:uFill>
                <a:latin typeface="Courier New"/>
              </a:rPr>
              <a:t>pass</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th </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threading</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Thread</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name</a:t>
            </a:r>
            <a:r>
              <a:rPr b="1" lang="ru-RU" sz="1400" spc="-1" strike="noStrike">
                <a:solidFill>
                  <a:srgbClr val="000080"/>
                </a:solidFill>
                <a:uFill>
                  <a:solidFill>
                    <a:srgbClr val="ffffff"/>
                  </a:solidFill>
                </a:uFill>
                <a:latin typeface="Courier New"/>
              </a:rPr>
              <a:t>=</a:t>
            </a:r>
            <a:r>
              <a:rPr b="0" lang="ru-RU" sz="1400" spc="-1" strike="noStrike">
                <a:solidFill>
                  <a:srgbClr val="808080"/>
                </a:solidFill>
                <a:uFill>
                  <a:solidFill>
                    <a:srgbClr val="ffffff"/>
                  </a:solidFill>
                </a:uFill>
                <a:latin typeface="Courier New"/>
              </a:rPr>
              <a:t>'th'</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target</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f</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args</a:t>
            </a:r>
            <a:r>
              <a:rPr b="1" lang="ru-RU" sz="1400" spc="-1" strike="noStrike">
                <a:solidFill>
                  <a:srgbClr val="000080"/>
                </a:solidFill>
                <a:uFill>
                  <a:solidFill>
                    <a:srgbClr val="ffffff"/>
                  </a:solidFill>
                </a:uFill>
                <a:latin typeface="Courier New"/>
              </a:rPr>
              <a:t>=(</a:t>
            </a:r>
            <a:r>
              <a:rPr b="0" lang="ru-RU" sz="1400" spc="-1" strike="noStrike">
                <a:solidFill>
                  <a:srgbClr val="ff0000"/>
                </a:solidFill>
                <a:uFill>
                  <a:solidFill>
                    <a:srgbClr val="ffffff"/>
                  </a:solidFill>
                </a:uFill>
                <a:latin typeface="Courier New"/>
              </a:rPr>
              <a:t>1</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r>
              <a:rPr b="0" lang="ru-RU" sz="1400" spc="-1" strike="noStrike">
                <a:solidFill>
                  <a:srgbClr val="ff0000"/>
                </a:solidFill>
                <a:uFill>
                  <a:solidFill>
                    <a:srgbClr val="ffffff"/>
                  </a:solidFill>
                </a:uFill>
                <a:latin typeface="Courier New"/>
              </a:rPr>
              <a:t>2</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kwargs</a:t>
            </a:r>
            <a:r>
              <a:rPr b="1" lang="ru-RU" sz="1400" spc="-1" strike="noStrike">
                <a:solidFill>
                  <a:srgbClr val="000080"/>
                </a:solidFill>
                <a:uFill>
                  <a:solidFill>
                    <a:srgbClr val="ffffff"/>
                  </a:solidFill>
                </a:uFill>
                <a:latin typeface="Courier New"/>
              </a:rPr>
              <a:t>={</a:t>
            </a:r>
            <a:r>
              <a:rPr b="0" lang="ru-RU" sz="1400" spc="-1" strike="noStrike">
                <a:solidFill>
                  <a:srgbClr val="808080"/>
                </a:solidFill>
                <a:uFill>
                  <a:solidFill>
                    <a:srgbClr val="ffffff"/>
                  </a:solidFill>
                </a:uFill>
                <a:latin typeface="Courier New"/>
              </a:rPr>
              <a:t>'c'</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r>
              <a:rPr b="0" lang="ru-RU" sz="1400" spc="-1" strike="noStrike">
                <a:solidFill>
                  <a:srgbClr val="ff0000"/>
                </a:solidFill>
                <a:uFill>
                  <a:solidFill>
                    <a:srgbClr val="ffffff"/>
                  </a:solidFill>
                </a:uFill>
                <a:latin typeface="Courier New"/>
              </a:rPr>
              <a:t>3</a:t>
            </a:r>
            <a:r>
              <a:rPr b="1" lang="ru-RU" sz="1400" spc="-1" strike="noStrike">
                <a:solidFill>
                  <a:srgbClr val="000080"/>
                </a:solidFill>
                <a:uFill>
                  <a:solidFill>
                    <a:srgbClr val="ffffff"/>
                  </a:solidFill>
                </a:uFill>
                <a:latin typeface="Courier New"/>
              </a:rPr>
              <a:t>})</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8000"/>
                </a:solidFill>
                <a:uFill>
                  <a:solidFill>
                    <a:srgbClr val="ffffff"/>
                  </a:solidFill>
                </a:uFill>
                <a:latin typeface="Courier New"/>
              </a:rPr>
              <a:t># name - имя потока. Ни на что не влияет, но может быть полезно при отладке.</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8000"/>
                </a:solidFill>
                <a:uFill>
                  <a:solidFill>
                    <a:srgbClr val="ffffff"/>
                  </a:solidFill>
                </a:uFill>
                <a:latin typeface="Courier New"/>
              </a:rPr>
              <a:t># target - точка входа (любой callable object, функция, связанный метод класса).</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8000"/>
                </a:solidFill>
                <a:uFill>
                  <a:solidFill>
                    <a:srgbClr val="ffffff"/>
                  </a:solidFill>
                </a:uFill>
                <a:latin typeface="Courier New"/>
              </a:rPr>
              <a:t># args - позиционные аргументы.</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8000"/>
                </a:solidFill>
                <a:uFill>
                  <a:solidFill>
                    <a:srgbClr val="ffffff"/>
                  </a:solidFill>
                </a:uFill>
                <a:latin typeface="Courier New"/>
              </a:rPr>
              <a:t># kwargs - именованные аргументы.</a:t>
            </a:r>
            <a:endParaRPr b="0" lang="ru-RU" sz="1800" spc="-1" strike="noStrike">
              <a:solidFill>
                <a:srgbClr val="000000"/>
              </a:solidFill>
              <a:uFill>
                <a:solidFill>
                  <a:srgbClr val="ffffff"/>
                </a:solidFill>
              </a:uFill>
              <a:latin typeface="Arial"/>
            </a:endParaRPr>
          </a:p>
        </p:txBody>
      </p:sp>
      <p:sp>
        <p:nvSpPr>
          <p:cNvPr id="81" name="CustomShape 4"/>
          <p:cNvSpPr/>
          <p:nvPr/>
        </p:nvSpPr>
        <p:spPr>
          <a:xfrm>
            <a:off x="233640" y="5725800"/>
            <a:ext cx="8496720" cy="100512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Поток с именем 'th1' будет создан, но не запущен. После запуска будет вызвана функция f с параметрами a=1, b=2, c=3. Все аргументы могут быть опущены.</a:t>
            </a:r>
            <a:endParaRPr b="0" lang="ru-RU"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2" name="Picture 1" descr=""/>
          <p:cNvPicPr/>
          <p:nvPr/>
        </p:nvPicPr>
        <p:blipFill>
          <a:blip r:embed=""/>
          <a:stretch/>
        </p:blipFill>
        <p:spPr>
          <a:xfrm>
            <a:off x="7956720" y="5732640"/>
            <a:ext cx="917280" cy="917280"/>
          </a:xfrm>
          <a:prstGeom prst="rect">
            <a:avLst/>
          </a:prstGeom>
          <a:ln>
            <a:noFill/>
          </a:ln>
        </p:spPr>
      </p:pic>
      <p:sp>
        <p:nvSpPr>
          <p:cNvPr id="83" name="TextShape 1"/>
          <p:cNvSpPr txBox="1"/>
          <p:nvPr/>
        </p:nvSpPr>
        <p:spPr>
          <a:xfrm>
            <a:off x="1691640" y="1052640"/>
            <a:ext cx="540972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threading</a:t>
            </a:r>
            <a:endParaRPr b="0" lang="ru-RU" sz="2400" spc="-1" strike="noStrike">
              <a:solidFill>
                <a:srgbClr val="000000"/>
              </a:solidFill>
              <a:uFill>
                <a:solidFill>
                  <a:srgbClr val="ffffff"/>
                </a:solidFill>
              </a:uFill>
              <a:latin typeface="Verdana"/>
            </a:endParaRPr>
          </a:p>
        </p:txBody>
      </p:sp>
      <p:sp>
        <p:nvSpPr>
          <p:cNvPr id="84" name="CustomShape 2"/>
          <p:cNvSpPr/>
          <p:nvPr/>
        </p:nvSpPr>
        <p:spPr>
          <a:xfrm>
            <a:off x="161280" y="2133000"/>
            <a:ext cx="8712720" cy="3712680"/>
          </a:xfrm>
          <a:prstGeom prst="rect">
            <a:avLst/>
          </a:prstGeom>
          <a:noFill/>
          <a:ln>
            <a:noFill/>
          </a:ln>
        </p:spPr>
        <p:style>
          <a:lnRef idx="0"/>
          <a:fillRef idx="0"/>
          <a:effectRef idx="0"/>
          <a:fontRef idx="minor"/>
        </p:style>
        <p:txBody>
          <a:bodyPr lIns="90000" rIns="90000" tIns="45000" bIns="45000"/>
          <a:p>
            <a:pPr>
              <a:lnSpc>
                <a:spcPct val="100000"/>
              </a:lnSpc>
            </a:pPr>
            <a:r>
              <a:rPr b="0" lang="ru-RU" sz="1400" spc="-1" strike="noStrike">
                <a:solidFill>
                  <a:srgbClr val="008000"/>
                </a:solidFill>
                <a:uFill>
                  <a:solidFill>
                    <a:srgbClr val="ffffff"/>
                  </a:solidFill>
                </a:uFill>
                <a:latin typeface="Courier New"/>
              </a:rPr>
              <a:t># Второй вариант:</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a:p>
            <a:pPr>
              <a:lnSpc>
                <a:spcPct val="100000"/>
              </a:lnSpc>
            </a:pPr>
            <a:r>
              <a:rPr b="1" lang="ru-RU" sz="1400" spc="-1" strike="noStrike">
                <a:solidFill>
                  <a:srgbClr val="0000ff"/>
                </a:solidFill>
                <a:uFill>
                  <a:solidFill>
                    <a:srgbClr val="ffffff"/>
                  </a:solidFill>
                </a:uFill>
                <a:latin typeface="Courier New"/>
              </a:rPr>
              <a:t>class</a:t>
            </a:r>
            <a:r>
              <a:rPr b="0" lang="ru-RU" sz="1400" spc="-1" strike="noStrike">
                <a:solidFill>
                  <a:srgbClr val="000000"/>
                </a:solidFill>
                <a:uFill>
                  <a:solidFill>
                    <a:srgbClr val="ffffff"/>
                  </a:solidFill>
                </a:uFill>
                <a:latin typeface="Courier New"/>
              </a:rPr>
              <a:t> </a:t>
            </a:r>
            <a:r>
              <a:rPr b="1" lang="ru-RU" sz="1400" spc="-1" strike="noStrike">
                <a:solidFill>
                  <a:srgbClr val="000000"/>
                </a:solidFill>
                <a:uFill>
                  <a:solidFill>
                    <a:srgbClr val="ffffff"/>
                  </a:solidFill>
                </a:uFill>
                <a:latin typeface="Courier New"/>
              </a:rPr>
              <a:t>MyThread</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threading</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Thread</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400" spc="-1" strike="noStrike">
                <a:solidFill>
                  <a:srgbClr val="000000"/>
                </a:solidFill>
                <a:uFill>
                  <a:solidFill>
                    <a:srgbClr val="ffffff"/>
                  </a:solidFill>
                </a:uFill>
                <a:latin typeface="Courier New"/>
              </a:rPr>
              <a:t>    </a:t>
            </a:r>
            <a:r>
              <a:rPr b="1" lang="ru-RU" sz="1400" spc="-1" strike="noStrike">
                <a:solidFill>
                  <a:srgbClr val="0000ff"/>
                </a:solidFill>
                <a:uFill>
                  <a:solidFill>
                    <a:srgbClr val="ffffff"/>
                  </a:solidFill>
                </a:uFill>
                <a:latin typeface="Courier New"/>
              </a:rPr>
              <a:t>def</a:t>
            </a:r>
            <a:r>
              <a:rPr b="0" lang="ru-RU" sz="1400" spc="-1" strike="noStrike">
                <a:solidFill>
                  <a:srgbClr val="000000"/>
                </a:solidFill>
                <a:uFill>
                  <a:solidFill>
                    <a:srgbClr val="ffffff"/>
                  </a:solidFill>
                </a:uFill>
                <a:latin typeface="Courier New"/>
              </a:rPr>
              <a:t> </a:t>
            </a:r>
            <a:r>
              <a:rPr b="0" lang="ru-RU" sz="1400" spc="-1" strike="noStrike">
                <a:solidFill>
                  <a:srgbClr val="ff00ff"/>
                </a:solidFill>
                <a:uFill>
                  <a:solidFill>
                    <a:srgbClr val="ffffff"/>
                  </a:solidFill>
                </a:uFill>
                <a:latin typeface="Courier New"/>
              </a:rPr>
              <a:t>__init__</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self</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b</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c</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        </a:t>
            </a:r>
            <a:r>
              <a:rPr b="0" lang="ru-RU" sz="1400" spc="-1" strike="noStrike">
                <a:solidFill>
                  <a:srgbClr val="000000"/>
                </a:solidFill>
                <a:uFill>
                  <a:solidFill>
                    <a:srgbClr val="ffffff"/>
                  </a:solidFill>
                </a:uFill>
                <a:latin typeface="Courier New"/>
              </a:rPr>
              <a:t>threading</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Thread</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__init__</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self</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        </a:t>
            </a:r>
            <a:r>
              <a:rPr b="0" lang="ru-RU" sz="1400" spc="-1" strike="noStrike">
                <a:solidFill>
                  <a:srgbClr val="000000"/>
                </a:solidFill>
                <a:uFill>
                  <a:solidFill>
                    <a:srgbClr val="ffffff"/>
                  </a:solidFill>
                </a:uFill>
                <a:latin typeface="Courier New"/>
              </a:rPr>
              <a:t>self</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a </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        </a:t>
            </a:r>
            <a:r>
              <a:rPr b="0" lang="ru-RU" sz="1400" spc="-1" strike="noStrike">
                <a:solidFill>
                  <a:srgbClr val="000000"/>
                </a:solidFill>
                <a:uFill>
                  <a:solidFill>
                    <a:srgbClr val="ffffff"/>
                  </a:solidFill>
                </a:uFill>
                <a:latin typeface="Courier New"/>
              </a:rPr>
              <a:t>self</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b </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b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        </a:t>
            </a:r>
            <a:r>
              <a:rPr b="0" lang="ru-RU" sz="1400" spc="-1" strike="noStrike">
                <a:solidFill>
                  <a:srgbClr val="000000"/>
                </a:solidFill>
                <a:uFill>
                  <a:solidFill>
                    <a:srgbClr val="ffffff"/>
                  </a:solidFill>
                </a:uFill>
                <a:latin typeface="Courier New"/>
              </a:rPr>
              <a:t>self</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c </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c </a:t>
            </a: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a:p>
            <a:pPr>
              <a:lnSpc>
                <a:spcPct val="100000"/>
              </a:lnSpc>
            </a:pPr>
            <a:r>
              <a:rPr b="1" lang="ru-RU" sz="1400" spc="-1" strike="noStrike">
                <a:solidFill>
                  <a:srgbClr val="000000"/>
                </a:solidFill>
                <a:uFill>
                  <a:solidFill>
                    <a:srgbClr val="ffffff"/>
                  </a:solidFill>
                </a:uFill>
                <a:latin typeface="Courier New"/>
              </a:rPr>
              <a:t>    </a:t>
            </a:r>
            <a:r>
              <a:rPr b="1" lang="ru-RU" sz="1400" spc="-1" strike="noStrike">
                <a:solidFill>
                  <a:srgbClr val="0000ff"/>
                </a:solidFill>
                <a:uFill>
                  <a:solidFill>
                    <a:srgbClr val="ffffff"/>
                  </a:solidFill>
                </a:uFill>
                <a:latin typeface="Courier New"/>
              </a:rPr>
              <a:t>def</a:t>
            </a:r>
            <a:r>
              <a:rPr b="0" lang="ru-RU" sz="1400" spc="-1" strike="noStrike">
                <a:solidFill>
                  <a:srgbClr val="000000"/>
                </a:solidFill>
                <a:uFill>
                  <a:solidFill>
                    <a:srgbClr val="ffffff"/>
                  </a:solidFill>
                </a:uFill>
                <a:latin typeface="Courier New"/>
              </a:rPr>
              <a:t> </a:t>
            </a:r>
            <a:r>
              <a:rPr b="0" lang="ru-RU" sz="1400" spc="-1" strike="noStrike">
                <a:solidFill>
                  <a:srgbClr val="ff00ff"/>
                </a:solidFill>
                <a:uFill>
                  <a:solidFill>
                    <a:srgbClr val="ffffff"/>
                  </a:solidFill>
                </a:uFill>
                <a:latin typeface="Courier New"/>
              </a:rPr>
              <a:t>run</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self</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        </a:t>
            </a:r>
            <a:r>
              <a:rPr b="0" lang="ru-RU" sz="1400" spc="-1" strike="noStrike">
                <a:solidFill>
                  <a:srgbClr val="008000"/>
                </a:solidFill>
                <a:uFill>
                  <a:solidFill>
                    <a:srgbClr val="ffffff"/>
                  </a:solidFill>
                </a:uFill>
                <a:latin typeface="Courier New"/>
              </a:rPr>
              <a:t># do something, using self.a, self.b, self.c</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400" spc="-1" strike="noStrike">
                <a:solidFill>
                  <a:srgbClr val="000000"/>
                </a:solidFill>
                <a:uFill>
                  <a:solidFill>
                    <a:srgbClr val="ffffff"/>
                  </a:solidFill>
                </a:uFill>
                <a:latin typeface="Courier New"/>
              </a:rPr>
              <a:t>        </a:t>
            </a:r>
            <a:r>
              <a:rPr b="1" lang="ru-RU" sz="1400" spc="-1" strike="noStrike">
                <a:solidFill>
                  <a:srgbClr val="0000ff"/>
                </a:solidFill>
                <a:uFill>
                  <a:solidFill>
                    <a:srgbClr val="ffffff"/>
                  </a:solidFill>
                </a:uFill>
                <a:latin typeface="Courier New"/>
              </a:rPr>
              <a:t>pass</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8000"/>
                </a:solidFill>
                <a:uFill>
                  <a:solidFill>
                    <a:srgbClr val="ffffff"/>
                  </a:solidFill>
                </a:uFill>
                <a:latin typeface="Courier New"/>
              </a:rPr>
              <a:t># Результат практически тот же самый, но в новом потоке будет запущен метод run.</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th </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MyThread</a:t>
            </a:r>
            <a:r>
              <a:rPr b="1" lang="ru-RU" sz="1400" spc="-1" strike="noStrike">
                <a:solidFill>
                  <a:srgbClr val="000080"/>
                </a:solidFill>
                <a:uFill>
                  <a:solidFill>
                    <a:srgbClr val="ffffff"/>
                  </a:solidFill>
                </a:uFill>
                <a:latin typeface="Courier New"/>
              </a:rPr>
              <a:t>(</a:t>
            </a:r>
            <a:r>
              <a:rPr b="0" lang="ru-RU" sz="1400" spc="-1" strike="noStrike">
                <a:solidFill>
                  <a:srgbClr val="ff0000"/>
                </a:solidFill>
                <a:uFill>
                  <a:solidFill>
                    <a:srgbClr val="ffffff"/>
                  </a:solidFill>
                </a:uFill>
                <a:latin typeface="Courier New"/>
              </a:rPr>
              <a:t>1</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r>
              <a:rPr b="0" lang="ru-RU" sz="1400" spc="-1" strike="noStrike">
                <a:solidFill>
                  <a:srgbClr val="ff0000"/>
                </a:solidFill>
                <a:uFill>
                  <a:solidFill>
                    <a:srgbClr val="ffffff"/>
                  </a:solidFill>
                </a:uFill>
                <a:latin typeface="Courier New"/>
              </a:rPr>
              <a:t>2</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r>
              <a:rPr b="0" lang="ru-RU" sz="1400" spc="-1" strike="noStrike">
                <a:solidFill>
                  <a:srgbClr val="ff0000"/>
                </a:solidFill>
                <a:uFill>
                  <a:solidFill>
                    <a:srgbClr val="ffffff"/>
                  </a:solidFill>
                </a:uFill>
                <a:latin typeface="Courier New"/>
              </a:rPr>
              <a:t>3</a:t>
            </a:r>
            <a:r>
              <a:rPr b="1" lang="ru-RU" sz="1400" spc="-1" strike="noStrike">
                <a:solidFill>
                  <a:srgbClr val="000080"/>
                </a:solidFill>
                <a:uFill>
                  <a:solidFill>
                    <a:srgbClr val="ffffff"/>
                  </a:solidFill>
                </a:uFill>
                <a:latin typeface="Courier New"/>
              </a:rPr>
              <a:t>)</a:t>
            </a:r>
            <a:endParaRPr b="0" lang="ru-RU"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5" name="Picture 1" descr=""/>
          <p:cNvPicPr/>
          <p:nvPr/>
        </p:nvPicPr>
        <p:blipFill>
          <a:blip r:embed=""/>
          <a:stretch/>
        </p:blipFill>
        <p:spPr>
          <a:xfrm>
            <a:off x="7956720" y="5732640"/>
            <a:ext cx="917280" cy="917280"/>
          </a:xfrm>
          <a:prstGeom prst="rect">
            <a:avLst/>
          </a:prstGeom>
          <a:ln>
            <a:noFill/>
          </a:ln>
        </p:spPr>
      </p:pic>
      <p:sp>
        <p:nvSpPr>
          <p:cNvPr id="86" name="TextShape 1"/>
          <p:cNvSpPr txBox="1"/>
          <p:nvPr/>
        </p:nvSpPr>
        <p:spPr>
          <a:xfrm>
            <a:off x="1691640" y="1052640"/>
            <a:ext cx="540972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threading</a:t>
            </a:r>
            <a:endParaRPr b="0" lang="ru-RU" sz="2400" spc="-1" strike="noStrike">
              <a:solidFill>
                <a:srgbClr val="000000"/>
              </a:solidFill>
              <a:uFill>
                <a:solidFill>
                  <a:srgbClr val="ffffff"/>
                </a:solidFill>
              </a:uFill>
              <a:latin typeface="Verdana"/>
            </a:endParaRPr>
          </a:p>
        </p:txBody>
      </p:sp>
      <p:sp>
        <p:nvSpPr>
          <p:cNvPr id="87" name="CustomShape 2"/>
          <p:cNvSpPr/>
          <p:nvPr/>
        </p:nvSpPr>
        <p:spPr>
          <a:xfrm>
            <a:off x="251640" y="1837440"/>
            <a:ext cx="8496720" cy="70020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После того, как поток создан, его нужно запустить. В обоих случаях это делается через вызов:</a:t>
            </a:r>
            <a:endParaRPr b="0" lang="ru-RU" sz="1800" spc="-1" strike="noStrike">
              <a:solidFill>
                <a:srgbClr val="000000"/>
              </a:solidFill>
              <a:uFill>
                <a:solidFill>
                  <a:srgbClr val="ffffff"/>
                </a:solidFill>
              </a:uFill>
              <a:latin typeface="Arial"/>
            </a:endParaRPr>
          </a:p>
        </p:txBody>
      </p:sp>
      <p:sp>
        <p:nvSpPr>
          <p:cNvPr id="88" name="CustomShape 3"/>
          <p:cNvSpPr/>
          <p:nvPr/>
        </p:nvSpPr>
        <p:spPr>
          <a:xfrm>
            <a:off x="251640" y="2637000"/>
            <a:ext cx="8712720" cy="303480"/>
          </a:xfrm>
          <a:prstGeom prst="rect">
            <a:avLst/>
          </a:prstGeom>
          <a:noFill/>
          <a:ln>
            <a:noFill/>
          </a:ln>
        </p:spPr>
        <p:style>
          <a:lnRef idx="0"/>
          <a:fillRef idx="0"/>
          <a:effectRef idx="0"/>
          <a:fontRef idx="minor"/>
        </p:style>
        <p:txBody>
          <a:bodyPr lIns="90000" rIns="90000" tIns="45000" bIns="45000"/>
          <a:p>
            <a:pPr>
              <a:lnSpc>
                <a:spcPct val="100000"/>
              </a:lnSpc>
            </a:pPr>
            <a:r>
              <a:rPr b="0" lang="ru-RU" sz="1400" spc="-1" strike="noStrike">
                <a:solidFill>
                  <a:srgbClr val="000000"/>
                </a:solidFill>
                <a:uFill>
                  <a:solidFill>
                    <a:srgbClr val="ffffff"/>
                  </a:solidFill>
                </a:uFill>
                <a:latin typeface="Courier New"/>
              </a:rPr>
              <a:t>th.start(</a:t>
            </a:r>
            <a:r>
              <a:rPr b="1" lang="ru-RU" sz="1400" spc="-1" strike="noStrike">
                <a:solidFill>
                  <a:srgbClr val="000080"/>
                </a:solidFill>
                <a:uFill>
                  <a:solidFill>
                    <a:srgbClr val="ffffff"/>
                  </a:solidFill>
                </a:uFill>
                <a:latin typeface="Courier New"/>
              </a:rPr>
              <a:t>)</a:t>
            </a:r>
            <a:endParaRPr b="0" lang="ru-RU" sz="1800" spc="-1" strike="noStrike">
              <a:solidFill>
                <a:srgbClr val="000000"/>
              </a:solidFill>
              <a:uFill>
                <a:solidFill>
                  <a:srgbClr val="ffffff"/>
                </a:solidFill>
              </a:uFill>
              <a:latin typeface="Arial"/>
            </a:endParaRPr>
          </a:p>
        </p:txBody>
      </p:sp>
      <p:sp>
        <p:nvSpPr>
          <p:cNvPr id="89" name="CustomShape 4"/>
          <p:cNvSpPr/>
          <p:nvPr/>
        </p:nvSpPr>
        <p:spPr>
          <a:xfrm>
            <a:off x="251640" y="3036600"/>
            <a:ext cx="8496720" cy="222480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Любой поток рано или поздно нужно завершить. Делается это простым выходом из функции потока. Не существует ПРАВИЛЬНОГО способа завершить поток снаружи. Это - принципиальное ограничение. Т.е. если вы хотите завершить поток из другого - просигнализируйте ему о своей просьбе (выставив флаг-переменную, например). Поэтому после сигнала о завершении нужно дождаться, когда поток реально закончит свою работу. Делается это так:</a:t>
            </a:r>
            <a:endParaRPr b="0" lang="ru-RU" sz="1800" spc="-1" strike="noStrike">
              <a:solidFill>
                <a:srgbClr val="000000"/>
              </a:solidFill>
              <a:uFill>
                <a:solidFill>
                  <a:srgbClr val="ffffff"/>
                </a:solidFill>
              </a:uFill>
              <a:latin typeface="Arial"/>
            </a:endParaRPr>
          </a:p>
        </p:txBody>
      </p:sp>
      <p:sp>
        <p:nvSpPr>
          <p:cNvPr id="90" name="CustomShape 5"/>
          <p:cNvSpPr/>
          <p:nvPr/>
        </p:nvSpPr>
        <p:spPr>
          <a:xfrm>
            <a:off x="251640" y="5374800"/>
            <a:ext cx="8712720" cy="303480"/>
          </a:xfrm>
          <a:prstGeom prst="rect">
            <a:avLst/>
          </a:prstGeom>
          <a:noFill/>
          <a:ln>
            <a:noFill/>
          </a:ln>
        </p:spPr>
        <p:style>
          <a:lnRef idx="0"/>
          <a:fillRef idx="0"/>
          <a:effectRef idx="0"/>
          <a:fontRef idx="minor"/>
        </p:style>
        <p:txBody>
          <a:bodyPr lIns="90000" rIns="90000" tIns="45000" bIns="45000"/>
          <a:p>
            <a:pPr>
              <a:lnSpc>
                <a:spcPct val="100000"/>
              </a:lnSpc>
            </a:pPr>
            <a:r>
              <a:rPr b="0" lang="ru-RU" sz="1400" spc="-1" strike="noStrike">
                <a:solidFill>
                  <a:srgbClr val="000000"/>
                </a:solidFill>
                <a:uFill>
                  <a:solidFill>
                    <a:srgbClr val="ffffff"/>
                  </a:solidFill>
                </a:uFill>
                <a:latin typeface="Courier New"/>
              </a:rPr>
              <a:t>th.join(</a:t>
            </a:r>
            <a:r>
              <a:rPr b="1" lang="ru-RU" sz="1400" spc="-1" strike="noStrike">
                <a:solidFill>
                  <a:srgbClr val="000080"/>
                </a:solidFill>
                <a:uFill>
                  <a:solidFill>
                    <a:srgbClr val="ffffff"/>
                  </a:solidFill>
                </a:uFill>
                <a:latin typeface="Courier New"/>
              </a:rPr>
              <a:t>)</a:t>
            </a:r>
            <a:endParaRPr b="0" lang="ru-RU" sz="1800" spc="-1" strike="noStrike">
              <a:solidFill>
                <a:srgbClr val="000000"/>
              </a:solidFill>
              <a:uFill>
                <a:solidFill>
                  <a:srgbClr val="ffffff"/>
                </a:solidFill>
              </a:uFill>
              <a:latin typeface="Arial"/>
            </a:endParaRPr>
          </a:p>
        </p:txBody>
      </p:sp>
      <p:sp>
        <p:nvSpPr>
          <p:cNvPr id="91" name="CustomShape 6"/>
          <p:cNvSpPr/>
          <p:nvPr/>
        </p:nvSpPr>
        <p:spPr>
          <a:xfrm>
            <a:off x="251640" y="5797800"/>
            <a:ext cx="8496720" cy="100512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Метод join приостановит выполнение потока, вызвавшего его, и будет ждать когда поток th завершит свое выполнение. Зачастую поток, стартовавший th, его же и ждет, но бывают и исключения.</a:t>
            </a:r>
            <a:endParaRPr b="0" lang="ru-RU"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2" name="Picture 1" descr=""/>
          <p:cNvPicPr/>
          <p:nvPr/>
        </p:nvPicPr>
        <p:blipFill>
          <a:blip r:embed=""/>
          <a:stretch/>
        </p:blipFill>
        <p:spPr>
          <a:xfrm>
            <a:off x="7956720" y="5732640"/>
            <a:ext cx="917280" cy="917280"/>
          </a:xfrm>
          <a:prstGeom prst="rect">
            <a:avLst/>
          </a:prstGeom>
          <a:ln>
            <a:noFill/>
          </a:ln>
        </p:spPr>
      </p:pic>
      <p:sp>
        <p:nvSpPr>
          <p:cNvPr id="93" name="TextShape 1"/>
          <p:cNvSpPr txBox="1"/>
          <p:nvPr/>
        </p:nvSpPr>
        <p:spPr>
          <a:xfrm>
            <a:off x="1691640" y="1052640"/>
            <a:ext cx="540972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threading</a:t>
            </a:r>
            <a:endParaRPr b="0" lang="ru-RU" sz="2400" spc="-1" strike="noStrike">
              <a:solidFill>
                <a:srgbClr val="000000"/>
              </a:solidFill>
              <a:uFill>
                <a:solidFill>
                  <a:srgbClr val="ffffff"/>
                </a:solidFill>
              </a:uFill>
              <a:latin typeface="Verdana"/>
            </a:endParaRPr>
          </a:p>
        </p:txBody>
      </p:sp>
      <p:sp>
        <p:nvSpPr>
          <p:cNvPr id="94" name="CustomShape 2"/>
          <p:cNvSpPr/>
          <p:nvPr/>
        </p:nvSpPr>
        <p:spPr>
          <a:xfrm>
            <a:off x="251640" y="1837440"/>
            <a:ext cx="8496720" cy="176724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Еще раз про работу с потоками:</a:t>
            </a:r>
            <a:endParaRPr b="0" lang="ru-RU" sz="1800" spc="-1" strike="noStrike">
              <a:solidFill>
                <a:srgbClr val="000000"/>
              </a:solidFill>
              <a:uFill>
                <a:solidFill>
                  <a:srgbClr val="ffffff"/>
                </a:solidFill>
              </a:uFill>
              <a:latin typeface="Arial"/>
            </a:endParaRPr>
          </a:p>
          <a:p>
            <a:pPr marL="343080" indent="-342720" algn="just">
              <a:lnSpc>
                <a:spcPct val="100000"/>
              </a:lnSpc>
              <a:buClr>
                <a:srgbClr val="002060"/>
              </a:buClr>
              <a:buFont typeface="Symbol" charset="2"/>
              <a:buChar char=""/>
            </a:pPr>
            <a:r>
              <a:rPr b="0" lang="ru-RU" sz="2000" spc="-1" strike="noStrike">
                <a:solidFill>
                  <a:srgbClr val="002060"/>
                </a:solidFill>
                <a:uFill>
                  <a:solidFill>
                    <a:srgbClr val="ffffff"/>
                  </a:solidFill>
                </a:uFill>
                <a:latin typeface="Times New Roman"/>
              </a:rPr>
              <a:t>Потоки можно создавать и запускать.</a:t>
            </a:r>
            <a:endParaRPr b="0" lang="ru-RU" sz="1800" spc="-1" strike="noStrike">
              <a:solidFill>
                <a:srgbClr val="000000"/>
              </a:solidFill>
              <a:uFill>
                <a:solidFill>
                  <a:srgbClr val="ffffff"/>
                </a:solidFill>
              </a:uFill>
              <a:latin typeface="Arial"/>
            </a:endParaRPr>
          </a:p>
          <a:p>
            <a:pPr marL="343080" indent="-342720" algn="just">
              <a:lnSpc>
                <a:spcPct val="100000"/>
              </a:lnSpc>
              <a:buClr>
                <a:srgbClr val="002060"/>
              </a:buClr>
              <a:buFont typeface="Symbol" charset="2"/>
              <a:buChar char=""/>
            </a:pPr>
            <a:r>
              <a:rPr b="0" lang="ru-RU" sz="2000" spc="-1" strike="noStrike">
                <a:solidFill>
                  <a:srgbClr val="002060"/>
                </a:solidFill>
                <a:uFill>
                  <a:solidFill>
                    <a:srgbClr val="ffffff"/>
                  </a:solidFill>
                </a:uFill>
                <a:latin typeface="Times New Roman"/>
              </a:rPr>
              <a:t>Можно просить их закончить свою работу, но нельзя останавливать принудительно.</a:t>
            </a:r>
            <a:endParaRPr b="0" lang="ru-RU" sz="1800" spc="-1" strike="noStrike">
              <a:solidFill>
                <a:srgbClr val="000000"/>
              </a:solidFill>
              <a:uFill>
                <a:solidFill>
                  <a:srgbClr val="ffffff"/>
                </a:solidFill>
              </a:uFill>
              <a:latin typeface="Arial"/>
            </a:endParaRPr>
          </a:p>
          <a:p>
            <a:pPr marL="343080" indent="-342720" algn="just">
              <a:lnSpc>
                <a:spcPct val="100000"/>
              </a:lnSpc>
              <a:buClr>
                <a:srgbClr val="002060"/>
              </a:buClr>
              <a:buFont typeface="Symbol" charset="2"/>
              <a:buChar char=""/>
            </a:pPr>
            <a:r>
              <a:rPr b="0" lang="ru-RU" sz="2000" spc="-1" strike="noStrike">
                <a:solidFill>
                  <a:srgbClr val="002060"/>
                </a:solidFill>
                <a:uFill>
                  <a:solidFill>
                    <a:srgbClr val="ffffff"/>
                  </a:solidFill>
                </a:uFill>
                <a:latin typeface="Times New Roman"/>
              </a:rPr>
              <a:t>Завершения потока нужно дожидаться.</a:t>
            </a:r>
            <a:endParaRPr b="0" lang="ru-RU"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5" name="Picture 1" descr=""/>
          <p:cNvPicPr/>
          <p:nvPr/>
        </p:nvPicPr>
        <p:blipFill>
          <a:blip r:embed=""/>
          <a:stretch/>
        </p:blipFill>
        <p:spPr>
          <a:xfrm>
            <a:off x="7956720" y="5732640"/>
            <a:ext cx="917280" cy="917280"/>
          </a:xfrm>
          <a:prstGeom prst="rect">
            <a:avLst/>
          </a:prstGeom>
          <a:ln>
            <a:noFill/>
          </a:ln>
        </p:spPr>
      </p:pic>
      <p:sp>
        <p:nvSpPr>
          <p:cNvPr id="96" name="TextShape 1"/>
          <p:cNvSpPr txBox="1"/>
          <p:nvPr/>
        </p:nvSpPr>
        <p:spPr>
          <a:xfrm>
            <a:off x="1691640" y="1052640"/>
            <a:ext cx="540972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Межпоточное взаимодействие</a:t>
            </a:r>
            <a:endParaRPr b="0" lang="ru-RU" sz="2400" spc="-1" strike="noStrike">
              <a:solidFill>
                <a:srgbClr val="000000"/>
              </a:solidFill>
              <a:uFill>
                <a:solidFill>
                  <a:srgbClr val="ffffff"/>
                </a:solidFill>
              </a:uFill>
              <a:latin typeface="Verdana"/>
            </a:endParaRPr>
          </a:p>
        </p:txBody>
      </p:sp>
      <p:sp>
        <p:nvSpPr>
          <p:cNvPr id="97" name="CustomShape 2"/>
          <p:cNvSpPr/>
          <p:nvPr/>
        </p:nvSpPr>
        <p:spPr>
          <a:xfrm>
            <a:off x="251640" y="1837440"/>
            <a:ext cx="8496720" cy="319032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Основная проблема многопоточного программирования – разделение ресурсов. Потоки должны взаимодействовать между собой, или, другими словами, изменять состояние разделяемых между ними объектов. Несколько потоков могут пытаться изменить один объект одновременно, и результат будет непредсказуем. Объекты могут быть сложными… К примеру, запись в объект "пользователь" фамилии одним потоком, а имени другим может привести к неожиданному результату (например, фамилия перетрет имя, или наоборот). Существуют и более разрушительные примеры.</a:t>
            </a:r>
            <a:endParaRPr b="0" lang="ru-RU" sz="1800" spc="-1" strike="noStrike">
              <a:solidFill>
                <a:srgbClr val="000000"/>
              </a:solidFill>
              <a:uFill>
                <a:solidFill>
                  <a:srgbClr val="ffffff"/>
                </a:solidFill>
              </a:uFill>
              <a:latin typeface="Arial"/>
            </a:endParaRPr>
          </a:p>
          <a:p>
            <a:pPr algn="just">
              <a:lnSpc>
                <a:spcPct val="100000"/>
              </a:lnSpc>
            </a:pPr>
            <a:r>
              <a:rPr b="0" lang="ru-RU" sz="2000" spc="-1" strike="noStrike">
                <a:solidFill>
                  <a:srgbClr val="002060"/>
                </a:solidFill>
                <a:uFill>
                  <a:solidFill>
                    <a:srgbClr val="ffffff"/>
                  </a:solidFill>
                </a:uFill>
                <a:latin typeface="Times New Roman"/>
              </a:rPr>
              <a:t>Предположим, что есть два потока, имеющих доступ к общему списку. Первый поток может делать итерацию по этому списку:</a:t>
            </a:r>
            <a:endParaRPr b="0" lang="ru-RU" sz="1800" spc="-1" strike="noStrike">
              <a:solidFill>
                <a:srgbClr val="000000"/>
              </a:solidFill>
              <a:uFill>
                <a:solidFill>
                  <a:srgbClr val="ffffff"/>
                </a:solidFill>
              </a:uFill>
              <a:latin typeface="Arial"/>
            </a:endParaRPr>
          </a:p>
        </p:txBody>
      </p:sp>
      <p:sp>
        <p:nvSpPr>
          <p:cNvPr id="98" name="CustomShape 3"/>
          <p:cNvSpPr/>
          <p:nvPr/>
        </p:nvSpPr>
        <p:spPr>
          <a:xfrm>
            <a:off x="276840" y="5137560"/>
            <a:ext cx="1994760" cy="303480"/>
          </a:xfrm>
          <a:prstGeom prst="rect">
            <a:avLst/>
          </a:prstGeom>
          <a:noFill/>
          <a:ln>
            <a:noFill/>
          </a:ln>
        </p:spPr>
        <p:style>
          <a:lnRef idx="0"/>
          <a:fillRef idx="0"/>
          <a:effectRef idx="0"/>
          <a:fontRef idx="minor"/>
        </p:style>
        <p:txBody>
          <a:bodyPr wrap="none" lIns="90000" rIns="90000" tIns="45000" bIns="45000"/>
          <a:p>
            <a:pPr>
              <a:lnSpc>
                <a:spcPct val="100000"/>
              </a:lnSpc>
            </a:pPr>
            <a:r>
              <a:rPr b="1" lang="ru-RU" sz="1400" spc="-1" strike="noStrike">
                <a:solidFill>
                  <a:srgbClr val="0000ff"/>
                </a:solidFill>
                <a:uFill>
                  <a:solidFill>
                    <a:srgbClr val="ffffff"/>
                  </a:solidFill>
                </a:uFill>
                <a:latin typeface="Courier New"/>
              </a:rPr>
              <a:t>for</a:t>
            </a:r>
            <a:r>
              <a:rPr b="0" lang="ru-RU" sz="1400" spc="-1" strike="noStrike">
                <a:solidFill>
                  <a:srgbClr val="000000"/>
                </a:solidFill>
                <a:uFill>
                  <a:solidFill>
                    <a:srgbClr val="ffffff"/>
                  </a:solidFill>
                </a:uFill>
                <a:latin typeface="Courier New"/>
              </a:rPr>
              <a:t> x </a:t>
            </a:r>
            <a:r>
              <a:rPr b="1" lang="ru-RU" sz="1400" spc="-1" strike="noStrike">
                <a:solidFill>
                  <a:srgbClr val="0000ff"/>
                </a:solidFill>
                <a:uFill>
                  <a:solidFill>
                    <a:srgbClr val="ffffff"/>
                  </a:solidFill>
                </a:uFill>
                <a:latin typeface="Courier New"/>
              </a:rPr>
              <a:t>in</a:t>
            </a:r>
            <a:r>
              <a:rPr b="0" lang="ru-RU" sz="1400" spc="-1" strike="noStrike">
                <a:solidFill>
                  <a:srgbClr val="000000"/>
                </a:solidFill>
                <a:uFill>
                  <a:solidFill>
                    <a:srgbClr val="ffffff"/>
                  </a:solidFill>
                </a:uFill>
                <a:latin typeface="Courier New"/>
              </a:rPr>
              <a:t> my_list</a:t>
            </a:r>
            <a:r>
              <a:rPr b="1" lang="ru-RU" sz="1400" spc="-1" strike="noStrike">
                <a:solidFill>
                  <a:srgbClr val="000080"/>
                </a:solidFill>
                <a:uFill>
                  <a:solidFill>
                    <a:srgbClr val="ffffff"/>
                  </a:solidFill>
                </a:uFill>
                <a:latin typeface="Courier New"/>
              </a:rPr>
              <a:t>:</a:t>
            </a:r>
            <a:endParaRPr b="0" lang="ru-RU" sz="1800" spc="-1" strike="noStrike">
              <a:solidFill>
                <a:srgbClr val="000000"/>
              </a:solidFill>
              <a:uFill>
                <a:solidFill>
                  <a:srgbClr val="ffffff"/>
                </a:solidFill>
              </a:uFill>
              <a:latin typeface="Arial"/>
            </a:endParaRPr>
          </a:p>
        </p:txBody>
      </p:sp>
      <p:sp>
        <p:nvSpPr>
          <p:cNvPr id="99" name="CustomShape 4"/>
          <p:cNvSpPr/>
          <p:nvPr/>
        </p:nvSpPr>
        <p:spPr>
          <a:xfrm>
            <a:off x="246960" y="5513760"/>
            <a:ext cx="8496720" cy="100512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а второй в этот момент начнет удалять значения из этого списка. Тут может произойти все что угодно: программа может упасть, или мы просто получим неверные данные.</a:t>
            </a:r>
            <a:endParaRPr b="0" lang="ru-RU"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0" name="Picture 1" descr=""/>
          <p:cNvPicPr/>
          <p:nvPr/>
        </p:nvPicPr>
        <p:blipFill>
          <a:blip r:embed=""/>
          <a:stretch/>
        </p:blipFill>
        <p:spPr>
          <a:xfrm>
            <a:off x="7956720" y="5732640"/>
            <a:ext cx="917280" cy="917280"/>
          </a:xfrm>
          <a:prstGeom prst="rect">
            <a:avLst/>
          </a:prstGeom>
          <a:ln>
            <a:noFill/>
          </a:ln>
        </p:spPr>
      </p:pic>
      <p:sp>
        <p:nvSpPr>
          <p:cNvPr id="101" name="TextShape 1"/>
          <p:cNvSpPr txBox="1"/>
          <p:nvPr/>
        </p:nvSpPr>
        <p:spPr>
          <a:xfrm>
            <a:off x="1691640" y="1052640"/>
            <a:ext cx="540972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Межпоточное взаимодействие</a:t>
            </a:r>
            <a:endParaRPr b="0" lang="ru-RU" sz="2400" spc="-1" strike="noStrike">
              <a:solidFill>
                <a:srgbClr val="000000"/>
              </a:solidFill>
              <a:uFill>
                <a:solidFill>
                  <a:srgbClr val="ffffff"/>
                </a:solidFill>
              </a:uFill>
              <a:latin typeface="Verdana"/>
            </a:endParaRPr>
          </a:p>
        </p:txBody>
      </p:sp>
      <p:sp>
        <p:nvSpPr>
          <p:cNvPr id="102" name="CustomShape 2"/>
          <p:cNvSpPr/>
          <p:nvPr/>
        </p:nvSpPr>
        <p:spPr>
          <a:xfrm>
            <a:off x="251640" y="1837440"/>
            <a:ext cx="8496720" cy="273276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С этой точки зрения все объекты (переменные) разделяются на:</a:t>
            </a:r>
            <a:endParaRPr b="0" lang="ru-RU" sz="1800" spc="-1" strike="noStrike">
              <a:solidFill>
                <a:srgbClr val="000000"/>
              </a:solidFill>
              <a:uFill>
                <a:solidFill>
                  <a:srgbClr val="ffffff"/>
                </a:solidFill>
              </a:uFill>
              <a:latin typeface="Arial"/>
            </a:endParaRPr>
          </a:p>
          <a:p>
            <a:pPr marL="343080" indent="-342720" algn="just">
              <a:lnSpc>
                <a:spcPct val="100000"/>
              </a:lnSpc>
              <a:buClr>
                <a:srgbClr val="002060"/>
              </a:buClr>
              <a:buFont typeface="Symbol" charset="2"/>
              <a:buChar char=""/>
            </a:pPr>
            <a:r>
              <a:rPr b="0" lang="ru-RU" sz="2000" spc="-1" strike="noStrike">
                <a:solidFill>
                  <a:srgbClr val="002060"/>
                </a:solidFill>
                <a:uFill>
                  <a:solidFill>
                    <a:srgbClr val="ffffff"/>
                  </a:solidFill>
                </a:uFill>
                <a:latin typeface="Times New Roman"/>
              </a:rPr>
              <a:t>Неизменяемые. Если объект никто не меняет, то синхронизация доступа ему не нужна. К сожалению, таких не очень много.</a:t>
            </a:r>
            <a:endParaRPr b="0" lang="ru-RU" sz="1800" spc="-1" strike="noStrike">
              <a:solidFill>
                <a:srgbClr val="000000"/>
              </a:solidFill>
              <a:uFill>
                <a:solidFill>
                  <a:srgbClr val="ffffff"/>
                </a:solidFill>
              </a:uFill>
              <a:latin typeface="Arial"/>
            </a:endParaRPr>
          </a:p>
          <a:p>
            <a:pPr marL="343080" indent="-342720" algn="just">
              <a:lnSpc>
                <a:spcPct val="100000"/>
              </a:lnSpc>
              <a:buClr>
                <a:srgbClr val="002060"/>
              </a:buClr>
              <a:buFont typeface="Symbol" charset="2"/>
              <a:buChar char=""/>
            </a:pPr>
            <a:r>
              <a:rPr b="0" lang="ru-RU" sz="2000" spc="-1" strike="noStrike">
                <a:solidFill>
                  <a:srgbClr val="002060"/>
                </a:solidFill>
                <a:uFill>
                  <a:solidFill>
                    <a:srgbClr val="ffffff"/>
                  </a:solidFill>
                </a:uFill>
                <a:latin typeface="Times New Roman"/>
              </a:rPr>
              <a:t>Локальные. Если объект не виден остальным потокам, то доступ к нему синхронизировать тоже не требуется.</a:t>
            </a:r>
            <a:endParaRPr b="0" lang="ru-RU" sz="1800" spc="-1" strike="noStrike">
              <a:solidFill>
                <a:srgbClr val="000000"/>
              </a:solidFill>
              <a:uFill>
                <a:solidFill>
                  <a:srgbClr val="ffffff"/>
                </a:solidFill>
              </a:uFill>
              <a:latin typeface="Arial"/>
            </a:endParaRPr>
          </a:p>
          <a:p>
            <a:pPr marL="343080" indent="-342720" algn="just">
              <a:lnSpc>
                <a:spcPct val="100000"/>
              </a:lnSpc>
              <a:buClr>
                <a:srgbClr val="002060"/>
              </a:buClr>
              <a:buFont typeface="Symbol" charset="2"/>
              <a:buChar char=""/>
            </a:pPr>
            <a:r>
              <a:rPr b="0" lang="ru-RU" sz="2000" spc="-1" strike="noStrike">
                <a:solidFill>
                  <a:srgbClr val="002060"/>
                </a:solidFill>
                <a:uFill>
                  <a:solidFill>
                    <a:srgbClr val="ffffff"/>
                  </a:solidFill>
                </a:uFill>
                <a:latin typeface="Times New Roman"/>
              </a:rPr>
              <a:t>Разделяемые и изменяемые. Синхронизация необходима.</a:t>
            </a:r>
            <a:endParaRPr b="0" lang="ru-RU" sz="1800" spc="-1" strike="noStrike">
              <a:solidFill>
                <a:srgbClr val="000000"/>
              </a:solidFill>
              <a:uFill>
                <a:solidFill>
                  <a:srgbClr val="ffffff"/>
                </a:solidFill>
              </a:uFill>
              <a:latin typeface="Arial"/>
            </a:endParaRPr>
          </a:p>
          <a:p>
            <a:pPr algn="just">
              <a:lnSpc>
                <a:spcPct val="100000"/>
              </a:lnSpc>
            </a:pPr>
            <a:r>
              <a:rPr b="0" lang="ru-RU" sz="2000" spc="-1" strike="noStrike">
                <a:solidFill>
                  <a:srgbClr val="002060"/>
                </a:solidFill>
                <a:uFill>
                  <a:solidFill>
                    <a:srgbClr val="ffffff"/>
                  </a:solidFill>
                </a:uFill>
                <a:latin typeface="Times New Roman"/>
              </a:rPr>
              <a:t>Синхронизация доступа к объектам осуществляется с помощью объектов синхронизации. Рассмотрим основные из них.</a:t>
            </a:r>
            <a:endParaRPr b="0" lang="ru-RU"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3" name="Picture 1" descr=""/>
          <p:cNvPicPr/>
          <p:nvPr/>
        </p:nvPicPr>
        <p:blipFill>
          <a:blip r:embed=""/>
          <a:stretch/>
        </p:blipFill>
        <p:spPr>
          <a:xfrm>
            <a:off x="7920000" y="5695920"/>
            <a:ext cx="954000" cy="954000"/>
          </a:xfrm>
          <a:prstGeom prst="rect">
            <a:avLst/>
          </a:prstGeom>
          <a:ln>
            <a:noFill/>
          </a:ln>
        </p:spPr>
      </p:pic>
      <p:sp>
        <p:nvSpPr>
          <p:cNvPr id="104" name="TextShape 1"/>
          <p:cNvSpPr txBox="1"/>
          <p:nvPr/>
        </p:nvSpPr>
        <p:spPr>
          <a:xfrm>
            <a:off x="1619640" y="1276560"/>
            <a:ext cx="583236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Объекты синхронизации: блокировки (мьютексы)</a:t>
            </a:r>
            <a:endParaRPr b="0" lang="ru-RU" sz="2400" spc="-1" strike="noStrike">
              <a:solidFill>
                <a:srgbClr val="000000"/>
              </a:solidFill>
              <a:uFill>
                <a:solidFill>
                  <a:srgbClr val="ffffff"/>
                </a:solidFill>
              </a:uFill>
              <a:latin typeface="Verdana"/>
            </a:endParaRPr>
          </a:p>
        </p:txBody>
      </p:sp>
      <p:sp>
        <p:nvSpPr>
          <p:cNvPr id="105" name="CustomShape 2"/>
          <p:cNvSpPr/>
          <p:nvPr/>
        </p:nvSpPr>
        <p:spPr>
          <a:xfrm>
            <a:off x="251640" y="1948680"/>
            <a:ext cx="8496720" cy="39528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Простейший объект синхронизации – блокировка (мьютекс):</a:t>
            </a:r>
            <a:endParaRPr b="0" lang="ru-RU" sz="1800" spc="-1" strike="noStrike">
              <a:solidFill>
                <a:srgbClr val="000000"/>
              </a:solidFill>
              <a:uFill>
                <a:solidFill>
                  <a:srgbClr val="ffffff"/>
                </a:solidFill>
              </a:uFill>
              <a:latin typeface="Arial"/>
            </a:endParaRPr>
          </a:p>
        </p:txBody>
      </p:sp>
      <p:sp>
        <p:nvSpPr>
          <p:cNvPr id="106" name="CustomShape 3"/>
          <p:cNvSpPr/>
          <p:nvPr/>
        </p:nvSpPr>
        <p:spPr>
          <a:xfrm>
            <a:off x="255240" y="2481840"/>
            <a:ext cx="8493120" cy="3500280"/>
          </a:xfrm>
          <a:prstGeom prst="rect">
            <a:avLst/>
          </a:prstGeom>
          <a:noFill/>
          <a:ln>
            <a:noFill/>
          </a:ln>
        </p:spPr>
        <p:style>
          <a:lnRef idx="0"/>
          <a:fillRef idx="0"/>
          <a:effectRef idx="0"/>
          <a:fontRef idx="minor"/>
        </p:style>
        <p:txBody>
          <a:bodyPr lIns="90000" rIns="90000" tIns="45000" bIns="45000"/>
          <a:p>
            <a:pPr>
              <a:lnSpc>
                <a:spcPct val="100000"/>
              </a:lnSpc>
            </a:pPr>
            <a:r>
              <a:rPr b="1" lang="ru-RU" sz="1400" spc="-1" strike="noStrike">
                <a:solidFill>
                  <a:srgbClr val="0000ff"/>
                </a:solidFill>
                <a:uFill>
                  <a:solidFill>
                    <a:srgbClr val="ffffff"/>
                  </a:solidFill>
                </a:uFill>
                <a:latin typeface="Courier New"/>
              </a:rPr>
              <a:t>import</a:t>
            </a:r>
            <a:r>
              <a:rPr b="0" lang="ru-RU" sz="1400" spc="-1" strike="noStrike">
                <a:solidFill>
                  <a:srgbClr val="000000"/>
                </a:solidFill>
                <a:uFill>
                  <a:solidFill>
                    <a:srgbClr val="ffffff"/>
                  </a:solidFill>
                </a:uFill>
                <a:latin typeface="Courier New"/>
              </a:rPr>
              <a:t> threading </a:t>
            </a: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a:p>
            <a:pPr>
              <a:lnSpc>
                <a:spcPct val="100000"/>
              </a:lnSpc>
            </a:pPr>
            <a:r>
              <a:rPr b="1" lang="ru-RU" sz="1400" spc="-1" strike="noStrike">
                <a:solidFill>
                  <a:srgbClr val="0000ff"/>
                </a:solidFill>
                <a:uFill>
                  <a:solidFill>
                    <a:srgbClr val="ffffff"/>
                  </a:solidFill>
                </a:uFill>
                <a:latin typeface="Courier New"/>
              </a:rPr>
              <a:t>class</a:t>
            </a:r>
            <a:r>
              <a:rPr b="0" lang="ru-RU" sz="1400" spc="-1" strike="noStrike">
                <a:solidFill>
                  <a:srgbClr val="000000"/>
                </a:solidFill>
                <a:uFill>
                  <a:solidFill>
                    <a:srgbClr val="ffffff"/>
                  </a:solidFill>
                </a:uFill>
                <a:latin typeface="Courier New"/>
              </a:rPr>
              <a:t> </a:t>
            </a:r>
            <a:r>
              <a:rPr b="1" lang="ru-RU" sz="1400" spc="-1" strike="noStrike">
                <a:solidFill>
                  <a:srgbClr val="000000"/>
                </a:solidFill>
                <a:uFill>
                  <a:solidFill>
                    <a:srgbClr val="ffffff"/>
                  </a:solidFill>
                </a:uFill>
                <a:latin typeface="Courier New"/>
              </a:rPr>
              <a:t>Point</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400" spc="-1" strike="noStrike">
                <a:solidFill>
                  <a:srgbClr val="000000"/>
                </a:solidFill>
                <a:uFill>
                  <a:solidFill>
                    <a:srgbClr val="ffffff"/>
                  </a:solidFill>
                </a:uFill>
                <a:latin typeface="Courier New"/>
              </a:rPr>
              <a:t>    </a:t>
            </a:r>
            <a:r>
              <a:rPr b="1" lang="ru-RU" sz="1400" spc="-1" strike="noStrike">
                <a:solidFill>
                  <a:srgbClr val="0000ff"/>
                </a:solidFill>
                <a:uFill>
                  <a:solidFill>
                    <a:srgbClr val="ffffff"/>
                  </a:solidFill>
                </a:uFill>
                <a:latin typeface="Courier New"/>
              </a:rPr>
              <a:t>def</a:t>
            </a:r>
            <a:r>
              <a:rPr b="0" lang="ru-RU" sz="1400" spc="-1" strike="noStrike">
                <a:solidFill>
                  <a:srgbClr val="000000"/>
                </a:solidFill>
                <a:uFill>
                  <a:solidFill>
                    <a:srgbClr val="ffffff"/>
                  </a:solidFill>
                </a:uFill>
                <a:latin typeface="Courier New"/>
              </a:rPr>
              <a:t> </a:t>
            </a:r>
            <a:r>
              <a:rPr b="0" lang="ru-RU" sz="1400" spc="-1" strike="noStrike">
                <a:solidFill>
                  <a:srgbClr val="ff00ff"/>
                </a:solidFill>
                <a:uFill>
                  <a:solidFill>
                    <a:srgbClr val="ffffff"/>
                  </a:solidFill>
                </a:uFill>
                <a:latin typeface="Courier New"/>
              </a:rPr>
              <a:t>__init__</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self</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        </a:t>
            </a:r>
            <a:r>
              <a:rPr b="0" lang="ru-RU" sz="1400" spc="-1" strike="noStrike">
                <a:solidFill>
                  <a:srgbClr val="000000"/>
                </a:solidFill>
                <a:uFill>
                  <a:solidFill>
                    <a:srgbClr val="ffffff"/>
                  </a:solidFill>
                </a:uFill>
                <a:latin typeface="Courier New"/>
              </a:rPr>
              <a:t>self</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_mutex </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threading</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RLock</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        </a:t>
            </a:r>
            <a:r>
              <a:rPr b="0" lang="ru-RU" sz="1400" spc="-1" strike="noStrike">
                <a:solidFill>
                  <a:srgbClr val="000000"/>
                </a:solidFill>
                <a:uFill>
                  <a:solidFill>
                    <a:srgbClr val="ffffff"/>
                  </a:solidFill>
                </a:uFill>
                <a:latin typeface="Courier New"/>
              </a:rPr>
              <a:t>self</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_x </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r>
              <a:rPr b="0" lang="ru-RU" sz="1400" spc="-1" strike="noStrike">
                <a:solidFill>
                  <a:srgbClr val="ff0000"/>
                </a:solidFill>
                <a:uFill>
                  <a:solidFill>
                    <a:srgbClr val="ffffff"/>
                  </a:solidFill>
                </a:uFill>
                <a:latin typeface="Courier New"/>
              </a:rPr>
              <a:t>0</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        </a:t>
            </a:r>
            <a:r>
              <a:rPr b="0" lang="ru-RU" sz="1400" spc="-1" strike="noStrike">
                <a:solidFill>
                  <a:srgbClr val="000000"/>
                </a:solidFill>
                <a:uFill>
                  <a:solidFill>
                    <a:srgbClr val="ffffff"/>
                  </a:solidFill>
                </a:uFill>
                <a:latin typeface="Courier New"/>
              </a:rPr>
              <a:t>self</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_y </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r>
              <a:rPr b="0" lang="ru-RU" sz="1400" spc="-1" strike="noStrike">
                <a:solidFill>
                  <a:srgbClr val="ff0000"/>
                </a:solidFill>
                <a:uFill>
                  <a:solidFill>
                    <a:srgbClr val="ffffff"/>
                  </a:solidFill>
                </a:uFill>
                <a:latin typeface="Courier New"/>
              </a:rPr>
              <a:t>0</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a:p>
            <a:pPr>
              <a:lnSpc>
                <a:spcPct val="100000"/>
              </a:lnSpc>
            </a:pPr>
            <a:r>
              <a:rPr b="1" lang="ru-RU" sz="1400" spc="-1" strike="noStrike">
                <a:solidFill>
                  <a:srgbClr val="000000"/>
                </a:solidFill>
                <a:uFill>
                  <a:solidFill>
                    <a:srgbClr val="ffffff"/>
                  </a:solidFill>
                </a:uFill>
                <a:latin typeface="Courier New"/>
              </a:rPr>
              <a:t>    </a:t>
            </a:r>
            <a:r>
              <a:rPr b="1" lang="ru-RU" sz="1400" spc="-1" strike="noStrike">
                <a:solidFill>
                  <a:srgbClr val="0000ff"/>
                </a:solidFill>
                <a:uFill>
                  <a:solidFill>
                    <a:srgbClr val="ffffff"/>
                  </a:solidFill>
                </a:uFill>
                <a:latin typeface="Courier New"/>
              </a:rPr>
              <a:t>def</a:t>
            </a:r>
            <a:r>
              <a:rPr b="0" lang="ru-RU" sz="1400" spc="-1" strike="noStrike">
                <a:solidFill>
                  <a:srgbClr val="000000"/>
                </a:solidFill>
                <a:uFill>
                  <a:solidFill>
                    <a:srgbClr val="ffffff"/>
                  </a:solidFill>
                </a:uFill>
                <a:latin typeface="Courier New"/>
              </a:rPr>
              <a:t> </a:t>
            </a:r>
            <a:r>
              <a:rPr b="0" lang="ru-RU" sz="1400" spc="-1" strike="noStrike">
                <a:solidFill>
                  <a:srgbClr val="ff00ff"/>
                </a:solidFill>
                <a:uFill>
                  <a:solidFill>
                    <a:srgbClr val="ffffff"/>
                  </a:solidFill>
                </a:uFill>
                <a:latin typeface="Courier New"/>
              </a:rPr>
              <a:t>get</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self</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400" spc="-1" strike="noStrike">
                <a:solidFill>
                  <a:srgbClr val="000000"/>
                </a:solidFill>
                <a:uFill>
                  <a:solidFill>
                    <a:srgbClr val="ffffff"/>
                  </a:solidFill>
                </a:uFill>
                <a:latin typeface="Courier New"/>
              </a:rPr>
              <a:t>        </a:t>
            </a:r>
            <a:r>
              <a:rPr b="1" lang="ru-RU" sz="1400" spc="-1" strike="noStrike">
                <a:solidFill>
                  <a:srgbClr val="0000ff"/>
                </a:solidFill>
                <a:uFill>
                  <a:solidFill>
                    <a:srgbClr val="ffffff"/>
                  </a:solidFill>
                </a:uFill>
                <a:latin typeface="Courier New"/>
              </a:rPr>
              <a:t>with</a:t>
            </a:r>
            <a:r>
              <a:rPr b="0" lang="ru-RU" sz="1400" spc="-1" strike="noStrike">
                <a:solidFill>
                  <a:srgbClr val="000000"/>
                </a:solidFill>
                <a:uFill>
                  <a:solidFill>
                    <a:srgbClr val="ffffff"/>
                  </a:solidFill>
                </a:uFill>
                <a:latin typeface="Courier New"/>
              </a:rPr>
              <a:t> self</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_mutex</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400" spc="-1" strike="noStrike">
                <a:solidFill>
                  <a:srgbClr val="000000"/>
                </a:solidFill>
                <a:uFill>
                  <a:solidFill>
                    <a:srgbClr val="ffffff"/>
                  </a:solidFill>
                </a:uFill>
                <a:latin typeface="Courier New"/>
              </a:rPr>
              <a:t>            </a:t>
            </a:r>
            <a:r>
              <a:rPr b="1" lang="ru-RU" sz="1400" spc="-1" strike="noStrike">
                <a:solidFill>
                  <a:srgbClr val="0000ff"/>
                </a:solidFill>
                <a:uFill>
                  <a:solidFill>
                    <a:srgbClr val="ffffff"/>
                  </a:solidFill>
                </a:uFill>
                <a:latin typeface="Courier New"/>
              </a:rPr>
              <a:t>return</a:t>
            </a:r>
            <a:r>
              <a:rPr b="0" lang="ru-RU" sz="1400" spc="-1" strike="noStrike">
                <a:solidFill>
                  <a:srgbClr val="000000"/>
                </a:solidFill>
                <a:uFill>
                  <a:solidFill>
                    <a:srgbClr val="ffffff"/>
                  </a:solidFill>
                </a:uFill>
                <a:latin typeface="Courier New"/>
              </a:rPr>
              <a:t> </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self</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_x</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self</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_y</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a:p>
            <a:pPr>
              <a:lnSpc>
                <a:spcPct val="100000"/>
              </a:lnSpc>
            </a:pPr>
            <a:r>
              <a:rPr b="1" lang="ru-RU" sz="1400" spc="-1" strike="noStrike">
                <a:solidFill>
                  <a:srgbClr val="000000"/>
                </a:solidFill>
                <a:uFill>
                  <a:solidFill>
                    <a:srgbClr val="ffffff"/>
                  </a:solidFill>
                </a:uFill>
                <a:latin typeface="Courier New"/>
              </a:rPr>
              <a:t>    </a:t>
            </a:r>
            <a:r>
              <a:rPr b="1" lang="ru-RU" sz="1400" spc="-1" strike="noStrike">
                <a:solidFill>
                  <a:srgbClr val="0000ff"/>
                </a:solidFill>
                <a:uFill>
                  <a:solidFill>
                    <a:srgbClr val="ffffff"/>
                  </a:solidFill>
                </a:uFill>
                <a:latin typeface="Courier New"/>
              </a:rPr>
              <a:t>def</a:t>
            </a:r>
            <a:r>
              <a:rPr b="0" lang="ru-RU" sz="1400" spc="-1" strike="noStrike">
                <a:solidFill>
                  <a:srgbClr val="000000"/>
                </a:solidFill>
                <a:uFill>
                  <a:solidFill>
                    <a:srgbClr val="ffffff"/>
                  </a:solidFill>
                </a:uFill>
                <a:latin typeface="Courier New"/>
              </a:rPr>
              <a:t> </a:t>
            </a:r>
            <a:r>
              <a:rPr b="0" lang="ru-RU" sz="1400" spc="-1" strike="noStrike">
                <a:solidFill>
                  <a:srgbClr val="ff00ff"/>
                </a:solidFill>
                <a:uFill>
                  <a:solidFill>
                    <a:srgbClr val="ffffff"/>
                  </a:solidFill>
                </a:uFill>
                <a:latin typeface="Courier New"/>
              </a:rPr>
              <a:t>set</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self</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x</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y</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400" spc="-1" strike="noStrike">
                <a:solidFill>
                  <a:srgbClr val="000000"/>
                </a:solidFill>
                <a:uFill>
                  <a:solidFill>
                    <a:srgbClr val="ffffff"/>
                  </a:solidFill>
                </a:uFill>
                <a:latin typeface="Courier New"/>
              </a:rPr>
              <a:t>        </a:t>
            </a:r>
            <a:r>
              <a:rPr b="1" lang="ru-RU" sz="1400" spc="-1" strike="noStrike">
                <a:solidFill>
                  <a:srgbClr val="0000ff"/>
                </a:solidFill>
                <a:uFill>
                  <a:solidFill>
                    <a:srgbClr val="ffffff"/>
                  </a:solidFill>
                </a:uFill>
                <a:latin typeface="Courier New"/>
              </a:rPr>
              <a:t>with</a:t>
            </a:r>
            <a:r>
              <a:rPr b="0" lang="ru-RU" sz="1400" spc="-1" strike="noStrike">
                <a:solidFill>
                  <a:srgbClr val="000000"/>
                </a:solidFill>
                <a:uFill>
                  <a:solidFill>
                    <a:srgbClr val="ffffff"/>
                  </a:solidFill>
                </a:uFill>
                <a:latin typeface="Courier New"/>
              </a:rPr>
              <a:t> self</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_mutex</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            </a:t>
            </a:r>
            <a:r>
              <a:rPr b="0" lang="ru-RU" sz="1400" spc="-1" strike="noStrike">
                <a:solidFill>
                  <a:srgbClr val="000000"/>
                </a:solidFill>
                <a:uFill>
                  <a:solidFill>
                    <a:srgbClr val="ffffff"/>
                  </a:solidFill>
                </a:uFill>
                <a:latin typeface="Courier New"/>
              </a:rPr>
              <a:t>self</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_x </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x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            </a:t>
            </a:r>
            <a:r>
              <a:rPr b="0" lang="ru-RU" sz="1400" spc="-1" strike="noStrike">
                <a:solidFill>
                  <a:srgbClr val="000000"/>
                </a:solidFill>
                <a:uFill>
                  <a:solidFill>
                    <a:srgbClr val="ffffff"/>
                  </a:solidFill>
                </a:uFill>
                <a:latin typeface="Courier New"/>
              </a:rPr>
              <a:t>self</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_y </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y</a:t>
            </a:r>
            <a:endParaRPr b="0" lang="ru-RU"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7" name="Picture 1" descr=""/>
          <p:cNvPicPr/>
          <p:nvPr/>
        </p:nvPicPr>
        <p:blipFill>
          <a:blip r:embed=""/>
          <a:stretch/>
        </p:blipFill>
        <p:spPr>
          <a:xfrm>
            <a:off x="7956720" y="5732640"/>
            <a:ext cx="917280" cy="917280"/>
          </a:xfrm>
          <a:prstGeom prst="rect">
            <a:avLst/>
          </a:prstGeom>
          <a:ln>
            <a:noFill/>
          </a:ln>
        </p:spPr>
      </p:pic>
      <p:sp>
        <p:nvSpPr>
          <p:cNvPr id="108" name="TextShape 1"/>
          <p:cNvSpPr txBox="1"/>
          <p:nvPr/>
        </p:nvSpPr>
        <p:spPr>
          <a:xfrm>
            <a:off x="1691640" y="1276560"/>
            <a:ext cx="561636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Объекты синхронизации: блокировки (мьютексы)</a:t>
            </a:r>
            <a:endParaRPr b="0" lang="ru-RU" sz="2400" spc="-1" strike="noStrike">
              <a:solidFill>
                <a:srgbClr val="000000"/>
              </a:solidFill>
              <a:uFill>
                <a:solidFill>
                  <a:srgbClr val="ffffff"/>
                </a:solidFill>
              </a:uFill>
              <a:latin typeface="Verdana"/>
            </a:endParaRPr>
          </a:p>
        </p:txBody>
      </p:sp>
      <p:sp>
        <p:nvSpPr>
          <p:cNvPr id="109" name="CustomShape 2"/>
          <p:cNvSpPr/>
          <p:nvPr/>
        </p:nvSpPr>
        <p:spPr>
          <a:xfrm>
            <a:off x="251640" y="1964880"/>
            <a:ext cx="8496720" cy="258048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Работает все это так: - при вызове метода захватываем мьютекс через with self._mutex: - весь код внутри with блока будет выполнятся только в одном потоке. Другими словами, если два разных потока вызовут .get то пока первый поток не выйдет из блока второй будет его ждать - и только потом продолжит выполнение.</a:t>
            </a:r>
            <a:endParaRPr b="0" lang="ru-RU" sz="1800" spc="-1" strike="noStrike">
              <a:solidFill>
                <a:srgbClr val="000000"/>
              </a:solidFill>
              <a:uFill>
                <a:solidFill>
                  <a:srgbClr val="ffffff"/>
                </a:solidFill>
              </a:uFill>
              <a:latin typeface="Arial"/>
            </a:endParaRPr>
          </a:p>
          <a:p>
            <a:pPr algn="just">
              <a:lnSpc>
                <a:spcPct val="100000"/>
              </a:lnSpc>
            </a:pPr>
            <a:r>
              <a:rPr b="0" lang="ru-RU" sz="2000" spc="-1" strike="noStrike">
                <a:solidFill>
                  <a:srgbClr val="002060"/>
                </a:solidFill>
                <a:uFill>
                  <a:solidFill>
                    <a:srgbClr val="ffffff"/>
                  </a:solidFill>
                </a:uFill>
                <a:latin typeface="Times New Roman"/>
              </a:rPr>
              <a:t>Зачем это все нужно? Координаты нужно менять одновременно - ведь точка это цельный объект. Если позволить одному потоку поменять x, а другой в это же время изменит y, логика алгоритма может оказаться нарушенной.</a:t>
            </a:r>
            <a:endParaRPr b="0" lang="ru-RU" sz="1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1691640" y="1276560"/>
            <a:ext cx="561636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Объекты синхронизации: блокировки (мьютексы)</a:t>
            </a:r>
            <a:endParaRPr b="0" lang="ru-RU" sz="2400" spc="-1" strike="noStrike">
              <a:solidFill>
                <a:srgbClr val="000000"/>
              </a:solidFill>
              <a:uFill>
                <a:solidFill>
                  <a:srgbClr val="ffffff"/>
                </a:solidFill>
              </a:uFill>
              <a:latin typeface="Verdana"/>
            </a:endParaRPr>
          </a:p>
        </p:txBody>
      </p:sp>
      <p:sp>
        <p:nvSpPr>
          <p:cNvPr id="111" name="CustomShape 2"/>
          <p:cNvSpPr/>
          <p:nvPr/>
        </p:nvSpPr>
        <p:spPr>
          <a:xfrm>
            <a:off x="251640" y="1941840"/>
            <a:ext cx="8496720" cy="161496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Показанный в примере класс RLock (reentrant lock) - вариант простого мьютекса, с которым поток блокируется только в том случае, если мьютекс захвачен другим потоком, в то время как с обычным мьютексом (класс Lock) может заблокироваться и сам поток, захвативший этот мьютекс, если он попытается захватить тот же самый мьютекс повторно.</a:t>
            </a:r>
            <a:endParaRPr b="0" lang="ru-RU" sz="1800" spc="-1" strike="noStrike">
              <a:solidFill>
                <a:srgbClr val="000000"/>
              </a:solidFill>
              <a:uFill>
                <a:solidFill>
                  <a:srgbClr val="ffffff"/>
                </a:solidFill>
              </a:uFill>
              <a:latin typeface="Arial"/>
            </a:endParaRPr>
          </a:p>
        </p:txBody>
      </p:sp>
      <p:sp>
        <p:nvSpPr>
          <p:cNvPr id="112" name="CustomShape 3"/>
          <p:cNvSpPr/>
          <p:nvPr/>
        </p:nvSpPr>
        <p:spPr>
          <a:xfrm>
            <a:off x="251640" y="3701880"/>
            <a:ext cx="8496720" cy="2008440"/>
          </a:xfrm>
          <a:prstGeom prst="rect">
            <a:avLst/>
          </a:prstGeom>
          <a:noFill/>
          <a:ln>
            <a:noFill/>
          </a:ln>
        </p:spPr>
        <p:style>
          <a:lnRef idx="0"/>
          <a:fillRef idx="0"/>
          <a:effectRef idx="0"/>
          <a:fontRef idx="minor"/>
        </p:style>
        <p:txBody>
          <a:bodyPr lIns="90000" rIns="90000" tIns="45000" bIns="45000"/>
          <a:p>
            <a:pPr>
              <a:lnSpc>
                <a:spcPct val="100000"/>
              </a:lnSpc>
            </a:pPr>
            <a:r>
              <a:rPr b="0" lang="ru-RU" sz="1400" spc="-1" strike="noStrike">
                <a:solidFill>
                  <a:srgbClr val="000000"/>
                </a:solidFill>
                <a:uFill>
                  <a:solidFill>
                    <a:srgbClr val="ffffff"/>
                  </a:solidFill>
                </a:uFill>
                <a:latin typeface="Courier New"/>
              </a:rPr>
              <a:t>lock </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threading</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Lock</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lock</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acquire</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lock</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acquire</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r>
              <a:rPr b="0" lang="ru-RU" sz="1400" spc="-1" strike="noStrike">
                <a:solidFill>
                  <a:srgbClr val="008000"/>
                </a:solidFill>
                <a:uFill>
                  <a:solidFill>
                    <a:srgbClr val="ffffff"/>
                  </a:solidFill>
                </a:uFill>
                <a:latin typeface="Courier New"/>
              </a:rPr>
              <a:t># вызов заблокирует выполнение</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lock</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release</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r>
              <a:rPr b="0" lang="ru-RU" sz="1400" spc="-1" strike="noStrike">
                <a:solidFill>
                  <a:srgbClr val="008000"/>
                </a:solidFill>
                <a:uFill>
                  <a:solidFill>
                    <a:srgbClr val="ffffff"/>
                  </a:solidFill>
                </a:uFill>
                <a:latin typeface="Courier New"/>
              </a:rPr>
              <a:t># мы никогда не дойдем до этой строчки</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lock </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threading</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RLock</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lock</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acquire</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lock</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acquire</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r>
              <a:rPr b="0" lang="ru-RU" sz="1400" spc="-1" strike="noStrike">
                <a:solidFill>
                  <a:srgbClr val="008000"/>
                </a:solidFill>
                <a:uFill>
                  <a:solidFill>
                    <a:srgbClr val="ffffff"/>
                  </a:solidFill>
                </a:uFill>
                <a:latin typeface="Courier New"/>
              </a:rPr>
              <a:t># вызов не заблокирует выполнение</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8000"/>
                </a:solidFill>
                <a:uFill>
                  <a:solidFill>
                    <a:srgbClr val="ffffff"/>
                  </a:solidFill>
                </a:uFill>
                <a:latin typeface="Courier New"/>
              </a:rPr>
              <a:t># последующий код будет выполнятся</a:t>
            </a:r>
            <a:endParaRPr b="0" lang="ru-RU"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3" name="Picture 1" descr=""/>
          <p:cNvPicPr/>
          <p:nvPr/>
        </p:nvPicPr>
        <p:blipFill>
          <a:blip r:embed=""/>
          <a:stretch/>
        </p:blipFill>
        <p:spPr>
          <a:xfrm>
            <a:off x="7956720" y="5732640"/>
            <a:ext cx="917280" cy="917280"/>
          </a:xfrm>
          <a:prstGeom prst="rect">
            <a:avLst/>
          </a:prstGeom>
          <a:ln>
            <a:noFill/>
          </a:ln>
        </p:spPr>
      </p:pic>
      <p:sp>
        <p:nvSpPr>
          <p:cNvPr id="114" name="TextShape 1"/>
          <p:cNvSpPr txBox="1"/>
          <p:nvPr/>
        </p:nvSpPr>
        <p:spPr>
          <a:xfrm>
            <a:off x="1691640" y="1052640"/>
            <a:ext cx="561636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Объекты синхронизации: семафоры</a:t>
            </a:r>
            <a:endParaRPr b="0" lang="ru-RU" sz="2400" spc="-1" strike="noStrike">
              <a:solidFill>
                <a:srgbClr val="000000"/>
              </a:solidFill>
              <a:uFill>
                <a:solidFill>
                  <a:srgbClr val="ffffff"/>
                </a:solidFill>
              </a:uFill>
              <a:latin typeface="Verdana"/>
            </a:endParaRPr>
          </a:p>
        </p:txBody>
      </p:sp>
      <p:sp>
        <p:nvSpPr>
          <p:cNvPr id="115" name="CustomShape 2"/>
          <p:cNvSpPr/>
          <p:nvPr/>
        </p:nvSpPr>
        <p:spPr>
          <a:xfrm>
            <a:off x="251640" y="1837440"/>
            <a:ext cx="8496720" cy="131004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Семафоры - более сложный механизм блокировок. Здесь используется уже не флаг с двумя состояниями, а счетчик. Когда число потоков, захвативших семафор, достигает заданного значения, семафор блокирует выполнение всех последующих потоков, пытающихся захватить этот семафор.</a:t>
            </a:r>
            <a:endParaRPr b="0" lang="ru-RU" sz="1800" spc="-1" strike="noStrike">
              <a:solidFill>
                <a:srgbClr val="000000"/>
              </a:solidFill>
              <a:uFill>
                <a:solidFill>
                  <a:srgbClr val="ffffff"/>
                </a:solidFill>
              </a:uFill>
              <a:latin typeface="Arial"/>
            </a:endParaRPr>
          </a:p>
        </p:txBody>
      </p:sp>
      <p:sp>
        <p:nvSpPr>
          <p:cNvPr id="116" name="CustomShape 3"/>
          <p:cNvSpPr/>
          <p:nvPr/>
        </p:nvSpPr>
        <p:spPr>
          <a:xfrm>
            <a:off x="251640" y="3357000"/>
            <a:ext cx="8496720" cy="1155960"/>
          </a:xfrm>
          <a:prstGeom prst="rect">
            <a:avLst/>
          </a:prstGeom>
          <a:noFill/>
          <a:ln>
            <a:noFill/>
          </a:ln>
        </p:spPr>
        <p:style>
          <a:lnRef idx="0"/>
          <a:fillRef idx="0"/>
          <a:effectRef idx="0"/>
          <a:fontRef idx="minor"/>
        </p:style>
        <p:txBody>
          <a:bodyPr lIns="90000" rIns="90000" tIns="45000" bIns="45000"/>
          <a:p>
            <a:pPr>
              <a:lnSpc>
                <a:spcPct val="100000"/>
              </a:lnSpc>
            </a:pPr>
            <a:r>
              <a:rPr b="1" lang="ru-RU" sz="1400" spc="-1" strike="noStrike">
                <a:solidFill>
                  <a:srgbClr val="0000ff"/>
                </a:solidFill>
                <a:uFill>
                  <a:solidFill>
                    <a:srgbClr val="ffffff"/>
                  </a:solidFill>
                </a:uFill>
                <a:latin typeface="Courier New"/>
              </a:rPr>
              <a:t>import</a:t>
            </a:r>
            <a:r>
              <a:rPr b="0" lang="ru-RU" sz="1400" spc="-1" strike="noStrike">
                <a:solidFill>
                  <a:srgbClr val="000000"/>
                </a:solidFill>
                <a:uFill>
                  <a:solidFill>
                    <a:srgbClr val="ffffff"/>
                  </a:solidFill>
                </a:uFill>
                <a:latin typeface="Courier New"/>
              </a:rPr>
              <a:t> threading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semaphore </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threading</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BoundedSemaphore</a:t>
            </a:r>
            <a:r>
              <a:rPr b="1" lang="ru-RU" sz="1400" spc="-1" strike="noStrike">
                <a:solidFill>
                  <a:srgbClr val="000080"/>
                </a:solidFill>
                <a:uFill>
                  <a:solidFill>
                    <a:srgbClr val="ffffff"/>
                  </a:solidFill>
                </a:uFill>
                <a:latin typeface="Courier New"/>
              </a:rPr>
              <a:t>(</a:t>
            </a:r>
            <a:r>
              <a:rPr b="0" lang="ru-RU" sz="1400" spc="-1" strike="noStrike">
                <a:solidFill>
                  <a:srgbClr val="ff0000"/>
                </a:solidFill>
                <a:uFill>
                  <a:solidFill>
                    <a:srgbClr val="ffffff"/>
                  </a:solidFill>
                </a:uFill>
                <a:latin typeface="Courier New"/>
              </a:rPr>
              <a:t>5</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semaphore</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acquire</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r>
              <a:rPr b="0" lang="ru-RU" sz="1400" spc="-1" strike="noStrike">
                <a:solidFill>
                  <a:srgbClr val="008000"/>
                </a:solidFill>
                <a:uFill>
                  <a:solidFill>
                    <a:srgbClr val="ffffff"/>
                  </a:solidFill>
                </a:uFill>
                <a:latin typeface="Courier New"/>
              </a:rPr>
              <a:t># уменьшает счетчик</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8000"/>
                </a:solidFill>
                <a:uFill>
                  <a:solidFill>
                    <a:srgbClr val="ffffff"/>
                  </a:solidFill>
                </a:uFill>
                <a:latin typeface="Courier New"/>
              </a:rPr>
              <a:t># доступ к общему ресурсу</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semaphore</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release</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r>
              <a:rPr b="0" lang="ru-RU" sz="1400" spc="-1" strike="noStrike">
                <a:solidFill>
                  <a:srgbClr val="008000"/>
                </a:solidFill>
                <a:uFill>
                  <a:solidFill>
                    <a:srgbClr val="ffffff"/>
                  </a:solidFill>
                </a:uFill>
                <a:latin typeface="Courier New"/>
              </a:rPr>
              <a:t># увеличивает счетчик</a:t>
            </a:r>
            <a:endParaRPr b="0" lang="ru-RU" sz="1800" spc="-1" strike="noStrike">
              <a:solidFill>
                <a:srgbClr val="000000"/>
              </a:solidFill>
              <a:uFill>
                <a:solidFill>
                  <a:srgbClr val="ffffff"/>
                </a:solidFill>
              </a:uFill>
              <a:latin typeface="Arial"/>
            </a:endParaRPr>
          </a:p>
        </p:txBody>
      </p:sp>
      <p:sp>
        <p:nvSpPr>
          <p:cNvPr id="117" name="CustomShape 4"/>
          <p:cNvSpPr/>
          <p:nvPr/>
        </p:nvSpPr>
        <p:spPr>
          <a:xfrm>
            <a:off x="251640" y="4637880"/>
            <a:ext cx="8496720" cy="191988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Обычно семафоры используются чтобы лимитировать доступ к ограниченному ресурсу, не требующему исключительного владения, например, к сетевым подключениям или серверу баз данных. Инициализируем семафор максимальным числом потоков, которые должны иметь доступ к ресурсу, и внутренняя реализация семафора позаботится обо всем остальном.</a:t>
            </a:r>
            <a:endParaRPr b="0" lang="ru-RU" sz="18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9" name="Picture 1" descr=""/>
          <p:cNvPicPr/>
          <p:nvPr/>
        </p:nvPicPr>
        <p:blipFill>
          <a:blip r:embed="rId1"/>
          <a:stretch/>
        </p:blipFill>
        <p:spPr>
          <a:xfrm>
            <a:off x="7956720" y="5732640"/>
            <a:ext cx="917280" cy="917280"/>
          </a:xfrm>
          <a:prstGeom prst="rect">
            <a:avLst/>
          </a:prstGeom>
          <a:ln>
            <a:noFill/>
          </a:ln>
        </p:spPr>
      </p:pic>
      <p:sp>
        <p:nvSpPr>
          <p:cNvPr id="50" name="TextShape 1"/>
          <p:cNvSpPr txBox="1"/>
          <p:nvPr/>
        </p:nvSpPr>
        <p:spPr>
          <a:xfrm>
            <a:off x="1691640" y="1052640"/>
            <a:ext cx="540972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Общая информация</a:t>
            </a:r>
            <a:endParaRPr b="0" lang="ru-RU" sz="2400" spc="-1" strike="noStrike">
              <a:solidFill>
                <a:srgbClr val="000000"/>
              </a:solidFill>
              <a:uFill>
                <a:solidFill>
                  <a:srgbClr val="ffffff"/>
                </a:solidFill>
              </a:uFill>
              <a:latin typeface="Verdana"/>
            </a:endParaRPr>
          </a:p>
        </p:txBody>
      </p:sp>
      <p:sp>
        <p:nvSpPr>
          <p:cNvPr id="51" name="CustomShape 2"/>
          <p:cNvSpPr/>
          <p:nvPr/>
        </p:nvSpPr>
        <p:spPr>
          <a:xfrm>
            <a:off x="395640" y="1845000"/>
            <a:ext cx="8352720" cy="161496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С появлением многоядерных процессоров стала общеупотребительной практика распространять нагрузку на все доступные ядра. Существует два основных подхода в распределении нагрузки: использование процессов и потоков. Процессы и потоки связаны друг с другом, но при этом имеют существенные различия. Вы представляете, что такое поток и процесс?</a:t>
            </a:r>
            <a:endParaRPr b="0" lang="ru-RU"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8" name="Picture 1" descr=""/>
          <p:cNvPicPr/>
          <p:nvPr/>
        </p:nvPicPr>
        <p:blipFill>
          <a:blip r:embed=""/>
          <a:stretch/>
        </p:blipFill>
        <p:spPr>
          <a:xfrm>
            <a:off x="7956720" y="5732640"/>
            <a:ext cx="917280" cy="917280"/>
          </a:xfrm>
          <a:prstGeom prst="rect">
            <a:avLst/>
          </a:prstGeom>
          <a:ln>
            <a:noFill/>
          </a:ln>
        </p:spPr>
      </p:pic>
      <p:sp>
        <p:nvSpPr>
          <p:cNvPr id="119" name="TextShape 1"/>
          <p:cNvSpPr txBox="1"/>
          <p:nvPr/>
        </p:nvSpPr>
        <p:spPr>
          <a:xfrm>
            <a:off x="1691640" y="1052640"/>
            <a:ext cx="561636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Объекты синхронизации: события</a:t>
            </a:r>
            <a:endParaRPr b="0" lang="ru-RU" sz="2400" spc="-1" strike="noStrike">
              <a:solidFill>
                <a:srgbClr val="000000"/>
              </a:solidFill>
              <a:uFill>
                <a:solidFill>
                  <a:srgbClr val="ffffff"/>
                </a:solidFill>
              </a:uFill>
              <a:latin typeface="Verdana"/>
            </a:endParaRPr>
          </a:p>
        </p:txBody>
      </p:sp>
      <p:sp>
        <p:nvSpPr>
          <p:cNvPr id="120" name="CustomShape 2"/>
          <p:cNvSpPr/>
          <p:nvPr/>
        </p:nvSpPr>
        <p:spPr>
          <a:xfrm>
            <a:off x="251640" y="1797840"/>
            <a:ext cx="8496720" cy="161496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Событие (Event) - простейший объект синхронизации, обеспечивающий работу с флагом состояния. Поток может ожидать установки этого флага, или устанавливать и сбрасывать его самостоятельно, а также проверять, не установлен ли флаг, перед тем как попытаться его установить и оказаться заблокированным.</a:t>
            </a:r>
            <a:endParaRPr b="0" lang="ru-RU" sz="1800" spc="-1" strike="noStrike">
              <a:solidFill>
                <a:srgbClr val="000000"/>
              </a:solidFill>
              <a:uFill>
                <a:solidFill>
                  <a:srgbClr val="ffffff"/>
                </a:solidFill>
              </a:uFill>
              <a:latin typeface="Arial"/>
            </a:endParaRPr>
          </a:p>
        </p:txBody>
      </p:sp>
      <p:sp>
        <p:nvSpPr>
          <p:cNvPr id="121" name="CustomShape 3"/>
          <p:cNvSpPr/>
          <p:nvPr/>
        </p:nvSpPr>
        <p:spPr>
          <a:xfrm>
            <a:off x="251640" y="3413880"/>
            <a:ext cx="8622360" cy="2008440"/>
          </a:xfrm>
          <a:prstGeom prst="rect">
            <a:avLst/>
          </a:prstGeom>
          <a:noFill/>
          <a:ln>
            <a:noFill/>
          </a:ln>
        </p:spPr>
        <p:style>
          <a:lnRef idx="0"/>
          <a:fillRef idx="0"/>
          <a:effectRef idx="0"/>
          <a:fontRef idx="minor"/>
        </p:style>
        <p:txBody>
          <a:bodyPr lIns="90000" rIns="90000" tIns="45000" bIns="45000"/>
          <a:p>
            <a:pPr>
              <a:lnSpc>
                <a:spcPct val="100000"/>
              </a:lnSpc>
            </a:pPr>
            <a:r>
              <a:rPr b="0" lang="ru-RU" sz="1400" spc="-1" strike="noStrike">
                <a:solidFill>
                  <a:srgbClr val="000000"/>
                </a:solidFill>
                <a:uFill>
                  <a:solidFill>
                    <a:srgbClr val="ffffff"/>
                  </a:solidFill>
                </a:uFill>
                <a:latin typeface="Courier New"/>
              </a:rPr>
              <a:t>event </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threading</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Event</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8000"/>
                </a:solidFill>
                <a:uFill>
                  <a:solidFill>
                    <a:srgbClr val="ffffff"/>
                  </a:solidFill>
                </a:uFill>
                <a:latin typeface="Courier New"/>
              </a:rPr>
              <a:t># серверный поток может установить или сбросить флаг</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event</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set</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event</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clear</a:t>
            </a:r>
            <a:r>
              <a:rPr b="1" lang="ru-RU" sz="1400" spc="-1" strike="noStrike">
                <a:solidFill>
                  <a:srgbClr val="000080"/>
                </a:solidFill>
                <a:uFill>
                  <a:solidFill>
                    <a:srgbClr val="ffffff"/>
                  </a:solidFill>
                </a:uFill>
                <a:latin typeface="Courier New"/>
              </a:rPr>
              <a:t>()</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8000"/>
                </a:solidFill>
                <a:uFill>
                  <a:solidFill>
                    <a:srgbClr val="ffffff"/>
                  </a:solidFill>
                </a:uFill>
                <a:latin typeface="Courier New"/>
              </a:rPr>
              <a:t># поток клиента может ожидать, пока флаг не освободится</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event</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wait</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8000"/>
                </a:solidFill>
                <a:uFill>
                  <a:solidFill>
                    <a:srgbClr val="ffffff"/>
                  </a:solidFill>
                </a:uFill>
                <a:latin typeface="Courier New"/>
              </a:rPr>
              <a:t># поток может проверить, установлен ли флаг, перед тем, как попытаться его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8000"/>
                </a:solidFill>
                <a:uFill>
                  <a:solidFill>
                    <a:srgbClr val="ffffff"/>
                  </a:solidFill>
                </a:uFill>
                <a:latin typeface="Courier New"/>
              </a:rPr>
              <a:t># установить и оказаться заблокированным</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event</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is_set</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p:txBody>
      </p:sp>
      <p:sp>
        <p:nvSpPr>
          <p:cNvPr id="122" name="CustomShape 4"/>
          <p:cNvSpPr/>
          <p:nvPr/>
        </p:nvSpPr>
        <p:spPr>
          <a:xfrm>
            <a:off x="251640" y="5490000"/>
            <a:ext cx="8496720" cy="131004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Если флаг установлен, метод wait ничего не сделает. Если флажок сброшен, wait заблокирует выполнение потока до тех пор, пока флажок вновь не будет установлен (другим потоком). Любое количество потоков могут ожидать одно и то же событие одновременно.</a:t>
            </a:r>
            <a:endParaRPr b="0" lang="ru-RU" sz="18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3" name="Picture 1" descr=""/>
          <p:cNvPicPr/>
          <p:nvPr/>
        </p:nvPicPr>
        <p:blipFill>
          <a:blip r:embed=""/>
          <a:stretch/>
        </p:blipFill>
        <p:spPr>
          <a:xfrm>
            <a:off x="7956720" y="5732640"/>
            <a:ext cx="917280" cy="917280"/>
          </a:xfrm>
          <a:prstGeom prst="rect">
            <a:avLst/>
          </a:prstGeom>
          <a:ln>
            <a:noFill/>
          </a:ln>
        </p:spPr>
      </p:pic>
      <p:sp>
        <p:nvSpPr>
          <p:cNvPr id="124" name="TextShape 1"/>
          <p:cNvSpPr txBox="1"/>
          <p:nvPr/>
        </p:nvSpPr>
        <p:spPr>
          <a:xfrm>
            <a:off x="998640" y="1301400"/>
            <a:ext cx="741636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Объекты синхронизации: условные переменные</a:t>
            </a:r>
            <a:endParaRPr b="0" lang="ru-RU" sz="2400" spc="-1" strike="noStrike">
              <a:solidFill>
                <a:srgbClr val="000000"/>
              </a:solidFill>
              <a:uFill>
                <a:solidFill>
                  <a:srgbClr val="ffffff"/>
                </a:solidFill>
              </a:uFill>
              <a:latin typeface="Verdana"/>
            </a:endParaRPr>
          </a:p>
        </p:txBody>
      </p:sp>
      <p:sp>
        <p:nvSpPr>
          <p:cNvPr id="125" name="CustomShape 2"/>
          <p:cNvSpPr/>
          <p:nvPr/>
        </p:nvSpPr>
        <p:spPr>
          <a:xfrm>
            <a:off x="251640" y="1797840"/>
            <a:ext cx="8496720" cy="252972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Есть условные переменные (Condition) - более совершенный вариант события, фактически являющиеся обертками над мьютексами. Условная переменная позволяет реализовать ожидание уже не специализированного объекта синхронизации, а истинности обычного логического выражения. Также она позволяет управлять количеством потоков, которые можно разблокировать, при освобождении мьютекса, и устанавливать таймер ожидания. По умолчанию, использует RLock (который сама создает), но можно задать свой Lock или Rlock, передав его в конструктор.</a:t>
            </a:r>
            <a:endParaRPr b="0" lang="ru-RU" sz="1800" spc="-1" strike="noStrike">
              <a:solidFill>
                <a:srgbClr val="000000"/>
              </a:solidFill>
              <a:uFill>
                <a:solidFill>
                  <a:srgbClr val="ffffff"/>
                </a:solidFill>
              </a:uFill>
              <a:latin typeface="Arial"/>
            </a:endParaRPr>
          </a:p>
        </p:txBody>
      </p:sp>
      <p:sp>
        <p:nvSpPr>
          <p:cNvPr id="126" name="CustomShape 3"/>
          <p:cNvSpPr/>
          <p:nvPr/>
        </p:nvSpPr>
        <p:spPr>
          <a:xfrm>
            <a:off x="251640" y="4351320"/>
            <a:ext cx="8496720" cy="2434680"/>
          </a:xfrm>
          <a:prstGeom prst="rect">
            <a:avLst/>
          </a:prstGeom>
          <a:noFill/>
          <a:ln>
            <a:noFill/>
          </a:ln>
        </p:spPr>
        <p:style>
          <a:lnRef idx="0"/>
          <a:fillRef idx="0"/>
          <a:effectRef idx="0"/>
          <a:fontRef idx="minor"/>
        </p:style>
        <p:txBody>
          <a:bodyPr lIns="90000" rIns="90000" tIns="45000" bIns="45000"/>
          <a:p>
            <a:pPr>
              <a:lnSpc>
                <a:spcPct val="100000"/>
              </a:lnSpc>
            </a:pPr>
            <a:r>
              <a:rPr b="0" lang="ru-RU" sz="1400" spc="-1" strike="noStrike">
                <a:solidFill>
                  <a:srgbClr val="000000"/>
                </a:solidFill>
                <a:uFill>
                  <a:solidFill>
                    <a:srgbClr val="ffffff"/>
                  </a:solidFill>
                </a:uFill>
                <a:latin typeface="Courier New"/>
              </a:rPr>
              <a:t>cv </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threading</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Condition</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8000"/>
                </a:solidFill>
                <a:uFill>
                  <a:solidFill>
                    <a:srgbClr val="ffffff"/>
                  </a:solidFill>
                </a:uFill>
                <a:latin typeface="Courier New"/>
              </a:rPr>
              <a:t># захватываем item</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400" spc="-1" strike="noStrike">
                <a:solidFill>
                  <a:srgbClr val="0000ff"/>
                </a:solidFill>
                <a:uFill>
                  <a:solidFill>
                    <a:srgbClr val="ffffff"/>
                  </a:solidFill>
                </a:uFill>
                <a:latin typeface="Courier New"/>
              </a:rPr>
              <a:t>with</a:t>
            </a:r>
            <a:r>
              <a:rPr b="0" lang="ru-RU" sz="1400" spc="-1" strike="noStrike">
                <a:solidFill>
                  <a:srgbClr val="000000"/>
                </a:solidFill>
                <a:uFill>
                  <a:solidFill>
                    <a:srgbClr val="ffffff"/>
                  </a:solidFill>
                </a:uFill>
                <a:latin typeface="Courier New"/>
              </a:rPr>
              <a:t> cv</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400" spc="-1" strike="noStrike">
                <a:solidFill>
                  <a:srgbClr val="000000"/>
                </a:solidFill>
                <a:uFill>
                  <a:solidFill>
                    <a:srgbClr val="ffffff"/>
                  </a:solidFill>
                </a:uFill>
                <a:latin typeface="Courier New"/>
              </a:rPr>
              <a:t>    </a:t>
            </a:r>
            <a:r>
              <a:rPr b="1" lang="ru-RU" sz="1400" spc="-1" strike="noStrike">
                <a:solidFill>
                  <a:srgbClr val="0000ff"/>
                </a:solidFill>
                <a:uFill>
                  <a:solidFill>
                    <a:srgbClr val="ffffff"/>
                  </a:solidFill>
                </a:uFill>
                <a:latin typeface="Courier New"/>
              </a:rPr>
              <a:t>while</a:t>
            </a:r>
            <a:r>
              <a:rPr b="0" lang="ru-RU" sz="1400" spc="-1" strike="noStrike">
                <a:solidFill>
                  <a:srgbClr val="000000"/>
                </a:solidFill>
                <a:uFill>
                  <a:solidFill>
                    <a:srgbClr val="ffffff"/>
                  </a:solidFill>
                </a:uFill>
                <a:latin typeface="Courier New"/>
              </a:rPr>
              <a:t> </a:t>
            </a:r>
            <a:r>
              <a:rPr b="1" lang="ru-RU" sz="1400" spc="-1" strike="noStrike">
                <a:solidFill>
                  <a:srgbClr val="0000ff"/>
                </a:solidFill>
                <a:uFill>
                  <a:solidFill>
                    <a:srgbClr val="ffffff"/>
                  </a:solidFill>
                </a:uFill>
                <a:latin typeface="Courier New"/>
              </a:rPr>
              <a:t>not</a:t>
            </a:r>
            <a:r>
              <a:rPr b="0" lang="ru-RU" sz="1400" spc="-1" strike="noStrike">
                <a:solidFill>
                  <a:srgbClr val="000000"/>
                </a:solidFill>
                <a:uFill>
                  <a:solidFill>
                    <a:srgbClr val="ffffff"/>
                  </a:solidFill>
                </a:uFill>
                <a:latin typeface="Courier New"/>
              </a:rPr>
              <a:t> an_item_is_available</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        </a:t>
            </a:r>
            <a:r>
              <a:rPr b="0" lang="ru-RU" sz="1400" spc="-1" strike="noStrike">
                <a:solidFill>
                  <a:srgbClr val="000000"/>
                </a:solidFill>
                <a:uFill>
                  <a:solidFill>
                    <a:srgbClr val="ffffff"/>
                  </a:solidFill>
                </a:uFill>
                <a:latin typeface="Courier New"/>
              </a:rPr>
              <a:t>cv</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wait</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    </a:t>
            </a:r>
            <a:r>
              <a:rPr b="0" lang="ru-RU" sz="1400" spc="-1" strike="noStrike">
                <a:solidFill>
                  <a:srgbClr val="000000"/>
                </a:solidFill>
                <a:uFill>
                  <a:solidFill>
                    <a:srgbClr val="ffffff"/>
                  </a:solidFill>
                </a:uFill>
                <a:latin typeface="Courier New"/>
              </a:rPr>
              <a:t>get_an_available_item</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8000"/>
                </a:solidFill>
                <a:uFill>
                  <a:solidFill>
                    <a:srgbClr val="ffffff"/>
                  </a:solidFill>
                </a:uFill>
                <a:latin typeface="Courier New"/>
              </a:rPr>
              <a:t># освобождаем item</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400" spc="-1" strike="noStrike">
                <a:solidFill>
                  <a:srgbClr val="0000ff"/>
                </a:solidFill>
                <a:uFill>
                  <a:solidFill>
                    <a:srgbClr val="ffffff"/>
                  </a:solidFill>
                </a:uFill>
                <a:latin typeface="Courier New"/>
              </a:rPr>
              <a:t>with</a:t>
            </a:r>
            <a:r>
              <a:rPr b="0" lang="ru-RU" sz="1400" spc="-1" strike="noStrike">
                <a:solidFill>
                  <a:srgbClr val="000000"/>
                </a:solidFill>
                <a:uFill>
                  <a:solidFill>
                    <a:srgbClr val="ffffff"/>
                  </a:solidFill>
                </a:uFill>
                <a:latin typeface="Courier New"/>
              </a:rPr>
              <a:t> cv</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    </a:t>
            </a:r>
            <a:r>
              <a:rPr b="0" lang="ru-RU" sz="1400" spc="-1" strike="noStrike">
                <a:solidFill>
                  <a:srgbClr val="000000"/>
                </a:solidFill>
                <a:uFill>
                  <a:solidFill>
                    <a:srgbClr val="ffffff"/>
                  </a:solidFill>
                </a:uFill>
                <a:latin typeface="Courier New"/>
              </a:rPr>
              <a:t>make_an_item_available</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    </a:t>
            </a:r>
            <a:r>
              <a:rPr b="0" lang="ru-RU" sz="1400" spc="-1" strike="noStrike">
                <a:solidFill>
                  <a:srgbClr val="000000"/>
                </a:solidFill>
                <a:uFill>
                  <a:solidFill>
                    <a:srgbClr val="ffffff"/>
                  </a:solidFill>
                </a:uFill>
                <a:latin typeface="Courier New"/>
              </a:rPr>
              <a:t>cv</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notify</a:t>
            </a:r>
            <a:r>
              <a:rPr b="1" lang="ru-RU" sz="1400" spc="-1" strike="noStrike">
                <a:solidFill>
                  <a:srgbClr val="000080"/>
                </a:solidFill>
                <a:uFill>
                  <a:solidFill>
                    <a:srgbClr val="ffffff"/>
                  </a:solidFill>
                </a:uFill>
                <a:latin typeface="Courier New"/>
              </a:rPr>
              <a:t>()</a:t>
            </a:r>
            <a:endParaRPr b="0" lang="ru-RU" sz="18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7" name="Picture 1" descr=""/>
          <p:cNvPicPr/>
          <p:nvPr/>
        </p:nvPicPr>
        <p:blipFill>
          <a:blip r:embed=""/>
          <a:stretch/>
        </p:blipFill>
        <p:spPr>
          <a:xfrm>
            <a:off x="7956720" y="5732640"/>
            <a:ext cx="917280" cy="917280"/>
          </a:xfrm>
          <a:prstGeom prst="rect">
            <a:avLst/>
          </a:prstGeom>
          <a:ln>
            <a:noFill/>
          </a:ln>
        </p:spPr>
      </p:pic>
      <p:sp>
        <p:nvSpPr>
          <p:cNvPr id="128" name="TextShape 1"/>
          <p:cNvSpPr txBox="1"/>
          <p:nvPr/>
        </p:nvSpPr>
        <p:spPr>
          <a:xfrm>
            <a:off x="1691640" y="1052640"/>
            <a:ext cx="561636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Не все так просто</a:t>
            </a:r>
            <a:endParaRPr b="0" lang="ru-RU" sz="2400" spc="-1" strike="noStrike">
              <a:solidFill>
                <a:srgbClr val="000000"/>
              </a:solidFill>
              <a:uFill>
                <a:solidFill>
                  <a:srgbClr val="ffffff"/>
                </a:solidFill>
              </a:uFill>
              <a:latin typeface="Verdana"/>
            </a:endParaRPr>
          </a:p>
        </p:txBody>
      </p:sp>
      <p:sp>
        <p:nvSpPr>
          <p:cNvPr id="129" name="CustomShape 2"/>
          <p:cNvSpPr/>
          <p:nvPr/>
        </p:nvSpPr>
        <p:spPr>
          <a:xfrm>
            <a:off x="251640" y="1797840"/>
            <a:ext cx="8496720" cy="70020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Рассмотрим еще один пример работы с потоками. Сначала для однопоточного приложения:</a:t>
            </a:r>
            <a:endParaRPr b="0" lang="ru-RU" sz="1800" spc="-1" strike="noStrike">
              <a:solidFill>
                <a:srgbClr val="000000"/>
              </a:solidFill>
              <a:uFill>
                <a:solidFill>
                  <a:srgbClr val="ffffff"/>
                </a:solidFill>
              </a:uFill>
              <a:latin typeface="Arial"/>
            </a:endParaRPr>
          </a:p>
        </p:txBody>
      </p:sp>
      <p:sp>
        <p:nvSpPr>
          <p:cNvPr id="130" name="CustomShape 3"/>
          <p:cNvSpPr/>
          <p:nvPr/>
        </p:nvSpPr>
        <p:spPr>
          <a:xfrm>
            <a:off x="251640" y="2550960"/>
            <a:ext cx="8496720" cy="2434680"/>
          </a:xfrm>
          <a:prstGeom prst="rect">
            <a:avLst/>
          </a:prstGeom>
          <a:noFill/>
          <a:ln>
            <a:noFill/>
          </a:ln>
        </p:spPr>
        <p:style>
          <a:lnRef idx="0"/>
          <a:fillRef idx="0"/>
          <a:effectRef idx="0"/>
          <a:fontRef idx="minor"/>
        </p:style>
        <p:txBody>
          <a:bodyPr lIns="90000" rIns="90000" tIns="45000" bIns="45000"/>
          <a:p>
            <a:pPr>
              <a:lnSpc>
                <a:spcPct val="100000"/>
              </a:lnSpc>
            </a:pPr>
            <a:r>
              <a:rPr b="1" lang="ru-RU" sz="1400" spc="-1" strike="noStrike">
                <a:solidFill>
                  <a:srgbClr val="0000ff"/>
                </a:solidFill>
                <a:uFill>
                  <a:solidFill>
                    <a:srgbClr val="ffffff"/>
                  </a:solidFill>
                </a:uFill>
                <a:latin typeface="Courier New"/>
              </a:rPr>
              <a:t>import</a:t>
            </a:r>
            <a:r>
              <a:rPr b="0" lang="ru-RU" sz="1400" spc="-1" strike="noStrike">
                <a:solidFill>
                  <a:srgbClr val="000000"/>
                </a:solidFill>
                <a:uFill>
                  <a:solidFill>
                    <a:srgbClr val="ffffff"/>
                  </a:solidFill>
                </a:uFill>
                <a:latin typeface="Courier New"/>
              </a:rPr>
              <a:t> time </a:t>
            </a: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a:p>
            <a:pPr>
              <a:lnSpc>
                <a:spcPct val="100000"/>
              </a:lnSpc>
            </a:pPr>
            <a:r>
              <a:rPr b="1" lang="ru-RU" sz="1400" spc="-1" strike="noStrike">
                <a:solidFill>
                  <a:srgbClr val="0000ff"/>
                </a:solidFill>
                <a:uFill>
                  <a:solidFill>
                    <a:srgbClr val="ffffff"/>
                  </a:solidFill>
                </a:uFill>
                <a:latin typeface="Courier New"/>
              </a:rPr>
              <a:t>def</a:t>
            </a:r>
            <a:r>
              <a:rPr b="0" lang="ru-RU" sz="1400" spc="-1" strike="noStrike">
                <a:solidFill>
                  <a:srgbClr val="000000"/>
                </a:solidFill>
                <a:uFill>
                  <a:solidFill>
                    <a:srgbClr val="ffffff"/>
                  </a:solidFill>
                </a:uFill>
                <a:latin typeface="Courier New"/>
              </a:rPr>
              <a:t> </a:t>
            </a:r>
            <a:r>
              <a:rPr b="0" lang="ru-RU" sz="1400" spc="-1" strike="noStrike">
                <a:solidFill>
                  <a:srgbClr val="ff00ff"/>
                </a:solidFill>
                <a:uFill>
                  <a:solidFill>
                    <a:srgbClr val="ffffff"/>
                  </a:solidFill>
                </a:uFill>
                <a:latin typeface="Courier New"/>
              </a:rPr>
              <a:t>count</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n</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400" spc="-1" strike="noStrike">
                <a:solidFill>
                  <a:srgbClr val="000000"/>
                </a:solidFill>
                <a:uFill>
                  <a:solidFill>
                    <a:srgbClr val="ffffff"/>
                  </a:solidFill>
                </a:uFill>
                <a:latin typeface="Courier New"/>
              </a:rPr>
              <a:t>    </a:t>
            </a:r>
            <a:r>
              <a:rPr b="1" lang="ru-RU" sz="1400" spc="-1" strike="noStrike">
                <a:solidFill>
                  <a:srgbClr val="0000ff"/>
                </a:solidFill>
                <a:uFill>
                  <a:solidFill>
                    <a:srgbClr val="ffffff"/>
                  </a:solidFill>
                </a:uFill>
                <a:latin typeface="Courier New"/>
              </a:rPr>
              <a:t>while</a:t>
            </a:r>
            <a:r>
              <a:rPr b="0" lang="ru-RU" sz="1400" spc="-1" strike="noStrike">
                <a:solidFill>
                  <a:srgbClr val="000000"/>
                </a:solidFill>
                <a:uFill>
                  <a:solidFill>
                    <a:srgbClr val="ffffff"/>
                  </a:solidFill>
                </a:uFill>
                <a:latin typeface="Courier New"/>
              </a:rPr>
              <a:t> n </a:t>
            </a:r>
            <a:r>
              <a:rPr b="1" lang="ru-RU" sz="1400" spc="-1" strike="noStrike">
                <a:solidFill>
                  <a:srgbClr val="000080"/>
                </a:solidFill>
                <a:uFill>
                  <a:solidFill>
                    <a:srgbClr val="ffffff"/>
                  </a:solidFill>
                </a:uFill>
                <a:latin typeface="Courier New"/>
              </a:rPr>
              <a:t>&gt;</a:t>
            </a:r>
            <a:r>
              <a:rPr b="0" lang="ru-RU" sz="1400" spc="-1" strike="noStrike">
                <a:solidFill>
                  <a:srgbClr val="000000"/>
                </a:solidFill>
                <a:uFill>
                  <a:solidFill>
                    <a:srgbClr val="ffffff"/>
                  </a:solidFill>
                </a:uFill>
                <a:latin typeface="Courier New"/>
              </a:rPr>
              <a:t> </a:t>
            </a:r>
            <a:r>
              <a:rPr b="0" lang="ru-RU" sz="1400" spc="-1" strike="noStrike">
                <a:solidFill>
                  <a:srgbClr val="ff0000"/>
                </a:solidFill>
                <a:uFill>
                  <a:solidFill>
                    <a:srgbClr val="ffffff"/>
                  </a:solidFill>
                </a:uFill>
                <a:latin typeface="Courier New"/>
              </a:rPr>
              <a:t>0</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        </a:t>
            </a:r>
            <a:r>
              <a:rPr b="0" lang="ru-RU" sz="1400" spc="-1" strike="noStrike">
                <a:solidFill>
                  <a:srgbClr val="000000"/>
                </a:solidFill>
                <a:uFill>
                  <a:solidFill>
                    <a:srgbClr val="ffffff"/>
                  </a:solidFill>
                </a:uFill>
                <a:latin typeface="Courier New"/>
              </a:rPr>
              <a:t>n </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r>
              <a:rPr b="0" lang="ru-RU" sz="1400" spc="-1" strike="noStrike">
                <a:solidFill>
                  <a:srgbClr val="ff0000"/>
                </a:solidFill>
                <a:uFill>
                  <a:solidFill>
                    <a:srgbClr val="ffffff"/>
                  </a:solidFill>
                </a:uFill>
                <a:latin typeface="Courier New"/>
              </a:rPr>
              <a:t>1</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c </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r>
              <a:rPr b="0" lang="ru-RU" sz="1400" spc="-1" strike="noStrike">
                <a:solidFill>
                  <a:srgbClr val="ff0000"/>
                </a:solidFill>
                <a:uFill>
                  <a:solidFill>
                    <a:srgbClr val="ffffff"/>
                  </a:solidFill>
                </a:uFill>
                <a:latin typeface="Courier New"/>
              </a:rPr>
              <a:t>80000000</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start </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time</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time</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count</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c</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count</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c</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400" spc="-1" strike="noStrike">
                <a:solidFill>
                  <a:srgbClr val="0000ff"/>
                </a:solidFill>
                <a:uFill>
                  <a:solidFill>
                    <a:srgbClr val="ffffff"/>
                  </a:solidFill>
                </a:uFill>
                <a:latin typeface="Courier New"/>
              </a:rPr>
              <a:t>print</a:t>
            </a:r>
            <a:r>
              <a:rPr b="1" lang="ru-RU" sz="1400" spc="-1" strike="noStrike">
                <a:solidFill>
                  <a:srgbClr val="000080"/>
                </a:solidFill>
                <a:uFill>
                  <a:solidFill>
                    <a:srgbClr val="ffffff"/>
                  </a:solidFill>
                </a:uFill>
                <a:latin typeface="Courier New"/>
              </a:rPr>
              <a:t>(</a:t>
            </a:r>
            <a:r>
              <a:rPr b="0" lang="ru-RU" sz="1400" spc="-1" strike="noStrike">
                <a:solidFill>
                  <a:srgbClr val="808080"/>
                </a:solidFill>
                <a:uFill>
                  <a:solidFill>
                    <a:srgbClr val="ffffff"/>
                  </a:solidFill>
                </a:uFill>
                <a:latin typeface="Courier New"/>
              </a:rPr>
              <a:t>'{0:03.2f} sec.'</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format</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time</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time</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start</a:t>
            </a:r>
            <a:r>
              <a:rPr b="1" lang="ru-RU" sz="1400" spc="-1" strike="noStrike">
                <a:solidFill>
                  <a:srgbClr val="000080"/>
                </a:solidFill>
                <a:uFill>
                  <a:solidFill>
                    <a:srgbClr val="ffffff"/>
                  </a:solidFill>
                </a:uFill>
                <a:latin typeface="Courier New"/>
              </a:rPr>
              <a:t>))</a:t>
            </a:r>
            <a:endParaRPr b="0" lang="ru-RU" sz="1800" spc="-1" strike="noStrike">
              <a:solidFill>
                <a:srgbClr val="000000"/>
              </a:solidFill>
              <a:uFill>
                <a:solidFill>
                  <a:srgbClr val="ffffff"/>
                </a:solidFill>
              </a:uFill>
              <a:latin typeface="Arial"/>
            </a:endParaRPr>
          </a:p>
        </p:txBody>
      </p:sp>
      <p:sp>
        <p:nvSpPr>
          <p:cNvPr id="131" name="CustomShape 4"/>
          <p:cNvSpPr/>
          <p:nvPr/>
        </p:nvSpPr>
        <p:spPr>
          <a:xfrm>
            <a:off x="282600" y="5301360"/>
            <a:ext cx="8465400" cy="303480"/>
          </a:xfrm>
          <a:prstGeom prst="rect">
            <a:avLst/>
          </a:prstGeom>
          <a:noFill/>
          <a:ln>
            <a:solidFill>
              <a:srgbClr val="000000"/>
            </a:solidFill>
          </a:ln>
        </p:spPr>
        <p:style>
          <a:lnRef idx="0"/>
          <a:fillRef idx="0"/>
          <a:effectRef idx="0"/>
          <a:fontRef idx="minor"/>
        </p:style>
        <p:txBody>
          <a:bodyPr lIns="90000" rIns="90000" tIns="45000" bIns="45000"/>
          <a:p>
            <a:pPr>
              <a:lnSpc>
                <a:spcPct val="100000"/>
              </a:lnSpc>
            </a:pPr>
            <a:r>
              <a:rPr b="0" lang="ru-RU" sz="1400" spc="-1" strike="noStrike">
                <a:solidFill>
                  <a:srgbClr val="000000"/>
                </a:solidFill>
                <a:uFill>
                  <a:solidFill>
                    <a:srgbClr val="ffffff"/>
                  </a:solidFill>
                </a:uFill>
                <a:latin typeface="Courier New"/>
              </a:rPr>
              <a:t>11.50 sec.</a:t>
            </a:r>
            <a:endParaRPr b="0" lang="ru-RU" sz="1800" spc="-1" strike="noStrike">
              <a:solidFill>
                <a:srgbClr val="000000"/>
              </a:solidFill>
              <a:uFill>
                <a:solidFill>
                  <a:srgbClr val="ffffff"/>
                </a:solidFill>
              </a:uFill>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2" name="Picture 1" descr=""/>
          <p:cNvPicPr/>
          <p:nvPr/>
        </p:nvPicPr>
        <p:blipFill>
          <a:blip r:embed=""/>
          <a:stretch/>
        </p:blipFill>
        <p:spPr>
          <a:xfrm>
            <a:off x="7956720" y="5732640"/>
            <a:ext cx="917280" cy="917280"/>
          </a:xfrm>
          <a:prstGeom prst="rect">
            <a:avLst/>
          </a:prstGeom>
          <a:ln>
            <a:noFill/>
          </a:ln>
        </p:spPr>
      </p:pic>
      <p:sp>
        <p:nvSpPr>
          <p:cNvPr id="133" name="TextShape 1"/>
          <p:cNvSpPr txBox="1"/>
          <p:nvPr/>
        </p:nvSpPr>
        <p:spPr>
          <a:xfrm>
            <a:off x="1691640" y="1052640"/>
            <a:ext cx="561636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Не все так просто</a:t>
            </a:r>
            <a:endParaRPr b="0" lang="ru-RU" sz="2400" spc="-1" strike="noStrike">
              <a:solidFill>
                <a:srgbClr val="000000"/>
              </a:solidFill>
              <a:uFill>
                <a:solidFill>
                  <a:srgbClr val="ffffff"/>
                </a:solidFill>
              </a:uFill>
              <a:latin typeface="Verdana"/>
            </a:endParaRPr>
          </a:p>
        </p:txBody>
      </p:sp>
      <p:sp>
        <p:nvSpPr>
          <p:cNvPr id="134" name="CustomShape 2"/>
          <p:cNvSpPr/>
          <p:nvPr/>
        </p:nvSpPr>
        <p:spPr>
          <a:xfrm>
            <a:off x="251640" y="1779480"/>
            <a:ext cx="8496720" cy="39528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Теперь попробуем распараллелить задачу на два потока:</a:t>
            </a:r>
            <a:endParaRPr b="0" lang="ru-RU" sz="1800" spc="-1" strike="noStrike">
              <a:solidFill>
                <a:srgbClr val="000000"/>
              </a:solidFill>
              <a:uFill>
                <a:solidFill>
                  <a:srgbClr val="ffffff"/>
                </a:solidFill>
              </a:uFill>
              <a:latin typeface="Arial"/>
            </a:endParaRPr>
          </a:p>
        </p:txBody>
      </p:sp>
      <p:sp>
        <p:nvSpPr>
          <p:cNvPr id="135" name="CustomShape 3"/>
          <p:cNvSpPr/>
          <p:nvPr/>
        </p:nvSpPr>
        <p:spPr>
          <a:xfrm>
            <a:off x="251640" y="2205000"/>
            <a:ext cx="8496720" cy="3500280"/>
          </a:xfrm>
          <a:prstGeom prst="rect">
            <a:avLst/>
          </a:prstGeom>
          <a:noFill/>
          <a:ln>
            <a:noFill/>
          </a:ln>
        </p:spPr>
        <p:style>
          <a:lnRef idx="0"/>
          <a:fillRef idx="0"/>
          <a:effectRef idx="0"/>
          <a:fontRef idx="minor"/>
        </p:style>
        <p:txBody>
          <a:bodyPr lIns="90000" rIns="90000" tIns="45000" bIns="45000"/>
          <a:p>
            <a:pPr>
              <a:lnSpc>
                <a:spcPct val="100000"/>
              </a:lnSpc>
            </a:pPr>
            <a:r>
              <a:rPr b="1" lang="ru-RU" sz="1400" spc="-1" strike="noStrike">
                <a:solidFill>
                  <a:srgbClr val="0000ff"/>
                </a:solidFill>
                <a:uFill>
                  <a:solidFill>
                    <a:srgbClr val="ffffff"/>
                  </a:solidFill>
                </a:uFill>
                <a:latin typeface="Courier New"/>
              </a:rPr>
              <a:t>from</a:t>
            </a:r>
            <a:r>
              <a:rPr b="0" lang="ru-RU" sz="1400" spc="-1" strike="noStrike">
                <a:solidFill>
                  <a:srgbClr val="000000"/>
                </a:solidFill>
                <a:uFill>
                  <a:solidFill>
                    <a:srgbClr val="ffffff"/>
                  </a:solidFill>
                </a:uFill>
                <a:latin typeface="Courier New"/>
              </a:rPr>
              <a:t> threading </a:t>
            </a:r>
            <a:r>
              <a:rPr b="1" lang="ru-RU" sz="1400" spc="-1" strike="noStrike">
                <a:solidFill>
                  <a:srgbClr val="0000ff"/>
                </a:solidFill>
                <a:uFill>
                  <a:solidFill>
                    <a:srgbClr val="ffffff"/>
                  </a:solidFill>
                </a:uFill>
                <a:latin typeface="Courier New"/>
              </a:rPr>
              <a:t>import</a:t>
            </a:r>
            <a:r>
              <a:rPr b="0" lang="ru-RU" sz="1400" spc="-1" strike="noStrike">
                <a:solidFill>
                  <a:srgbClr val="000000"/>
                </a:solidFill>
                <a:uFill>
                  <a:solidFill>
                    <a:srgbClr val="ffffff"/>
                  </a:solidFill>
                </a:uFill>
                <a:latin typeface="Courier New"/>
              </a:rPr>
              <a:t> Thread </a:t>
            </a:r>
            <a:endParaRPr b="0" lang="ru-RU" sz="1800" spc="-1" strike="noStrike">
              <a:solidFill>
                <a:srgbClr val="000000"/>
              </a:solidFill>
              <a:uFill>
                <a:solidFill>
                  <a:srgbClr val="ffffff"/>
                </a:solidFill>
              </a:uFill>
              <a:latin typeface="Arial"/>
            </a:endParaRPr>
          </a:p>
          <a:p>
            <a:pPr>
              <a:lnSpc>
                <a:spcPct val="100000"/>
              </a:lnSpc>
            </a:pPr>
            <a:r>
              <a:rPr b="1" lang="ru-RU" sz="1400" spc="-1" strike="noStrike">
                <a:solidFill>
                  <a:srgbClr val="0000ff"/>
                </a:solidFill>
                <a:uFill>
                  <a:solidFill>
                    <a:srgbClr val="ffffff"/>
                  </a:solidFill>
                </a:uFill>
                <a:latin typeface="Courier New"/>
              </a:rPr>
              <a:t>import</a:t>
            </a:r>
            <a:r>
              <a:rPr b="0" lang="ru-RU" sz="1400" spc="-1" strike="noStrike">
                <a:solidFill>
                  <a:srgbClr val="000000"/>
                </a:solidFill>
                <a:uFill>
                  <a:solidFill>
                    <a:srgbClr val="ffffff"/>
                  </a:solidFill>
                </a:uFill>
                <a:latin typeface="Courier New"/>
              </a:rPr>
              <a:t> time </a:t>
            </a: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a:p>
            <a:pPr>
              <a:lnSpc>
                <a:spcPct val="100000"/>
              </a:lnSpc>
            </a:pPr>
            <a:r>
              <a:rPr b="1" lang="ru-RU" sz="1400" spc="-1" strike="noStrike">
                <a:solidFill>
                  <a:srgbClr val="0000ff"/>
                </a:solidFill>
                <a:uFill>
                  <a:solidFill>
                    <a:srgbClr val="ffffff"/>
                  </a:solidFill>
                </a:uFill>
                <a:latin typeface="Courier New"/>
              </a:rPr>
              <a:t>def</a:t>
            </a:r>
            <a:r>
              <a:rPr b="0" lang="ru-RU" sz="1400" spc="-1" strike="noStrike">
                <a:solidFill>
                  <a:srgbClr val="000000"/>
                </a:solidFill>
                <a:uFill>
                  <a:solidFill>
                    <a:srgbClr val="ffffff"/>
                  </a:solidFill>
                </a:uFill>
                <a:latin typeface="Courier New"/>
              </a:rPr>
              <a:t> </a:t>
            </a:r>
            <a:r>
              <a:rPr b="0" lang="ru-RU" sz="1400" spc="-1" strike="noStrike">
                <a:solidFill>
                  <a:srgbClr val="ff00ff"/>
                </a:solidFill>
                <a:uFill>
                  <a:solidFill>
                    <a:srgbClr val="ffffff"/>
                  </a:solidFill>
                </a:uFill>
                <a:latin typeface="Courier New"/>
              </a:rPr>
              <a:t>count</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n</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400" spc="-1" strike="noStrike">
                <a:solidFill>
                  <a:srgbClr val="000000"/>
                </a:solidFill>
                <a:uFill>
                  <a:solidFill>
                    <a:srgbClr val="ffffff"/>
                  </a:solidFill>
                </a:uFill>
                <a:latin typeface="Courier New"/>
              </a:rPr>
              <a:t>    </a:t>
            </a:r>
            <a:r>
              <a:rPr b="1" lang="ru-RU" sz="1400" spc="-1" strike="noStrike">
                <a:solidFill>
                  <a:srgbClr val="0000ff"/>
                </a:solidFill>
                <a:uFill>
                  <a:solidFill>
                    <a:srgbClr val="ffffff"/>
                  </a:solidFill>
                </a:uFill>
                <a:latin typeface="Courier New"/>
              </a:rPr>
              <a:t>while</a:t>
            </a:r>
            <a:r>
              <a:rPr b="0" lang="ru-RU" sz="1400" spc="-1" strike="noStrike">
                <a:solidFill>
                  <a:srgbClr val="000000"/>
                </a:solidFill>
                <a:uFill>
                  <a:solidFill>
                    <a:srgbClr val="ffffff"/>
                  </a:solidFill>
                </a:uFill>
                <a:latin typeface="Courier New"/>
              </a:rPr>
              <a:t> n </a:t>
            </a:r>
            <a:r>
              <a:rPr b="1" lang="ru-RU" sz="1400" spc="-1" strike="noStrike">
                <a:solidFill>
                  <a:srgbClr val="000080"/>
                </a:solidFill>
                <a:uFill>
                  <a:solidFill>
                    <a:srgbClr val="ffffff"/>
                  </a:solidFill>
                </a:uFill>
                <a:latin typeface="Courier New"/>
              </a:rPr>
              <a:t>&gt;</a:t>
            </a:r>
            <a:r>
              <a:rPr b="0" lang="ru-RU" sz="1400" spc="-1" strike="noStrike">
                <a:solidFill>
                  <a:srgbClr val="000000"/>
                </a:solidFill>
                <a:uFill>
                  <a:solidFill>
                    <a:srgbClr val="ffffff"/>
                  </a:solidFill>
                </a:uFill>
                <a:latin typeface="Courier New"/>
              </a:rPr>
              <a:t> </a:t>
            </a:r>
            <a:r>
              <a:rPr b="0" lang="ru-RU" sz="1400" spc="-1" strike="noStrike">
                <a:solidFill>
                  <a:srgbClr val="ff0000"/>
                </a:solidFill>
                <a:uFill>
                  <a:solidFill>
                    <a:srgbClr val="ffffff"/>
                  </a:solidFill>
                </a:uFill>
                <a:latin typeface="Courier New"/>
              </a:rPr>
              <a:t>0</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        </a:t>
            </a:r>
            <a:r>
              <a:rPr b="0" lang="ru-RU" sz="1400" spc="-1" strike="noStrike">
                <a:solidFill>
                  <a:srgbClr val="000000"/>
                </a:solidFill>
                <a:uFill>
                  <a:solidFill>
                    <a:srgbClr val="ffffff"/>
                  </a:solidFill>
                </a:uFill>
                <a:latin typeface="Courier New"/>
              </a:rPr>
              <a:t>n </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r>
              <a:rPr b="0" lang="ru-RU" sz="1400" spc="-1" strike="noStrike">
                <a:solidFill>
                  <a:srgbClr val="ff0000"/>
                </a:solidFill>
                <a:uFill>
                  <a:solidFill>
                    <a:srgbClr val="ffffff"/>
                  </a:solidFill>
                </a:uFill>
                <a:latin typeface="Courier New"/>
              </a:rPr>
              <a:t>1</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c </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r>
              <a:rPr b="0" lang="ru-RU" sz="1400" spc="-1" strike="noStrike">
                <a:solidFill>
                  <a:srgbClr val="ff0000"/>
                </a:solidFill>
                <a:uFill>
                  <a:solidFill>
                    <a:srgbClr val="ffffff"/>
                  </a:solidFill>
                </a:uFill>
                <a:latin typeface="Courier New"/>
              </a:rPr>
              <a:t>80000000</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start </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time</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time</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t1 </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Thread</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target</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count</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args</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c</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t2 </a:t>
            </a:r>
            <a:r>
              <a:rPr b="1" lang="ru-RU" sz="1400" spc="-1" strike="noStrike">
                <a:solidFill>
                  <a:srgbClr val="000080"/>
                </a:solidFill>
                <a:uFill>
                  <a:solidFill>
                    <a:srgbClr val="ffffff"/>
                  </a:solidFill>
                </a:uFill>
                <a:latin typeface="Courier New"/>
              </a:rPr>
              <a:t>= </a:t>
            </a:r>
            <a:r>
              <a:rPr b="0" lang="ru-RU" sz="1400" spc="-1" strike="noStrike">
                <a:solidFill>
                  <a:srgbClr val="000000"/>
                </a:solidFill>
                <a:uFill>
                  <a:solidFill>
                    <a:srgbClr val="ffffff"/>
                  </a:solidFill>
                </a:uFill>
                <a:latin typeface="Courier New"/>
              </a:rPr>
              <a:t>Thread</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target</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count</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args</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c</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t1</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start</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t2</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start</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t1</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join</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t2</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join</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400" spc="-1" strike="noStrike">
                <a:solidFill>
                  <a:srgbClr val="0000ff"/>
                </a:solidFill>
                <a:uFill>
                  <a:solidFill>
                    <a:srgbClr val="ffffff"/>
                  </a:solidFill>
                </a:uFill>
                <a:latin typeface="Courier New"/>
              </a:rPr>
              <a:t>print</a:t>
            </a:r>
            <a:r>
              <a:rPr b="1" lang="ru-RU" sz="1400" spc="-1" strike="noStrike">
                <a:solidFill>
                  <a:srgbClr val="000080"/>
                </a:solidFill>
                <a:uFill>
                  <a:solidFill>
                    <a:srgbClr val="ffffff"/>
                  </a:solidFill>
                </a:uFill>
                <a:latin typeface="Courier New"/>
              </a:rPr>
              <a:t>(</a:t>
            </a:r>
            <a:r>
              <a:rPr b="0" lang="ru-RU" sz="1400" spc="-1" strike="noStrike">
                <a:solidFill>
                  <a:srgbClr val="808080"/>
                </a:solidFill>
                <a:uFill>
                  <a:solidFill>
                    <a:srgbClr val="ffffff"/>
                  </a:solidFill>
                </a:uFill>
                <a:latin typeface="Courier New"/>
              </a:rPr>
              <a:t>'{0:3.2f} sec.'</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format</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time</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time</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start</a:t>
            </a:r>
            <a:r>
              <a:rPr b="1" lang="ru-RU" sz="1400" spc="-1" strike="noStrike">
                <a:solidFill>
                  <a:srgbClr val="000080"/>
                </a:solidFill>
                <a:uFill>
                  <a:solidFill>
                    <a:srgbClr val="ffffff"/>
                  </a:solidFill>
                </a:uFill>
                <a:latin typeface="Courier New"/>
              </a:rPr>
              <a:t>))</a:t>
            </a:r>
            <a:endParaRPr b="0" lang="ru-RU" sz="1800" spc="-1" strike="noStrike">
              <a:solidFill>
                <a:srgbClr val="000000"/>
              </a:solidFill>
              <a:uFill>
                <a:solidFill>
                  <a:srgbClr val="ffffff"/>
                </a:solidFill>
              </a:uFill>
              <a:latin typeface="Arial"/>
            </a:endParaRPr>
          </a:p>
        </p:txBody>
      </p:sp>
      <p:sp>
        <p:nvSpPr>
          <p:cNvPr id="136" name="CustomShape 4"/>
          <p:cNvSpPr/>
          <p:nvPr/>
        </p:nvSpPr>
        <p:spPr>
          <a:xfrm>
            <a:off x="282600" y="5785560"/>
            <a:ext cx="8465400" cy="303480"/>
          </a:xfrm>
          <a:prstGeom prst="rect">
            <a:avLst/>
          </a:prstGeom>
          <a:noFill/>
          <a:ln>
            <a:solidFill>
              <a:srgbClr val="000000"/>
            </a:solidFill>
          </a:ln>
        </p:spPr>
        <p:style>
          <a:lnRef idx="0"/>
          <a:fillRef idx="0"/>
          <a:effectRef idx="0"/>
          <a:fontRef idx="minor"/>
        </p:style>
        <p:txBody>
          <a:bodyPr lIns="90000" rIns="90000" tIns="45000" bIns="45000"/>
          <a:p>
            <a:pPr>
              <a:lnSpc>
                <a:spcPct val="100000"/>
              </a:lnSpc>
            </a:pPr>
            <a:r>
              <a:rPr b="0" lang="ru-RU" sz="1400" spc="-1" strike="noStrike">
                <a:solidFill>
                  <a:srgbClr val="000000"/>
                </a:solidFill>
                <a:uFill>
                  <a:solidFill>
                    <a:srgbClr val="ffffff"/>
                  </a:solidFill>
                </a:uFill>
                <a:latin typeface="Courier New"/>
              </a:rPr>
              <a:t>11.66 sec.</a:t>
            </a:r>
            <a:endParaRPr b="0" lang="ru-RU" sz="1800" spc="-1" strike="noStrike">
              <a:solidFill>
                <a:srgbClr val="000000"/>
              </a:solidFill>
              <a:uFill>
                <a:solidFill>
                  <a:srgbClr val="ffffff"/>
                </a:solidFill>
              </a:uFill>
              <a:latin typeface="Arial"/>
            </a:endParaRPr>
          </a:p>
        </p:txBody>
      </p:sp>
      <p:sp>
        <p:nvSpPr>
          <p:cNvPr id="137" name="CustomShape 5"/>
          <p:cNvSpPr/>
          <p:nvPr/>
        </p:nvSpPr>
        <p:spPr>
          <a:xfrm>
            <a:off x="232560" y="6165360"/>
            <a:ext cx="8496720" cy="70020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Т.е. в данном случае двумя потоками приложение выполняется медленнее, чем одним!</a:t>
            </a:r>
            <a:endParaRPr b="0" lang="ru-RU" sz="1800" spc="-1" strike="noStrike">
              <a:solidFill>
                <a:srgbClr val="000000"/>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8" name="Picture 1" descr=""/>
          <p:cNvPicPr/>
          <p:nvPr/>
        </p:nvPicPr>
        <p:blipFill>
          <a:blip r:embed=""/>
          <a:stretch/>
        </p:blipFill>
        <p:spPr>
          <a:xfrm>
            <a:off x="7956720" y="5732640"/>
            <a:ext cx="917280" cy="917280"/>
          </a:xfrm>
          <a:prstGeom prst="rect">
            <a:avLst/>
          </a:prstGeom>
          <a:ln>
            <a:noFill/>
          </a:ln>
        </p:spPr>
      </p:pic>
      <p:sp>
        <p:nvSpPr>
          <p:cNvPr id="139" name="TextShape 1"/>
          <p:cNvSpPr txBox="1"/>
          <p:nvPr/>
        </p:nvSpPr>
        <p:spPr>
          <a:xfrm>
            <a:off x="1691640" y="1052640"/>
            <a:ext cx="561636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GIL – Global Interpreter Lock</a:t>
            </a:r>
            <a:endParaRPr b="0" lang="ru-RU" sz="2400" spc="-1" strike="noStrike">
              <a:solidFill>
                <a:srgbClr val="000000"/>
              </a:solidFill>
              <a:uFill>
                <a:solidFill>
                  <a:srgbClr val="ffffff"/>
                </a:solidFill>
              </a:uFill>
              <a:latin typeface="Verdana"/>
            </a:endParaRPr>
          </a:p>
        </p:txBody>
      </p:sp>
      <p:sp>
        <p:nvSpPr>
          <p:cNvPr id="140" name="CustomShape 2"/>
          <p:cNvSpPr/>
          <p:nvPr/>
        </p:nvSpPr>
        <p:spPr>
          <a:xfrm>
            <a:off x="251640" y="1797840"/>
            <a:ext cx="8496720" cy="222480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В Python есть GIL —мьютекс, который гарантирует, что в каждый момент времени только один поток имеет доступ к внутреннему состоянию интерпретатора. Наличие GIL делает невозможным использование потоков в Python для распараллеливания расчетов в большинстве случаев: несколько потоков не ускоряют, а иногда даже замедляют работу программы. Но GIL не мешает использовать потоки для конкурентности при работе с вводом/выводом, например, при сетевых операциях.</a:t>
            </a:r>
            <a:endParaRPr b="0" lang="ru-RU" sz="1800" spc="-1" strike="noStrike">
              <a:solidFill>
                <a:srgbClr val="000000"/>
              </a:solidFill>
              <a:uFill>
                <a:solidFill>
                  <a:srgbClr val="ffffff"/>
                </a:solidFill>
              </a:uFill>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1" name="Picture 1" descr=""/>
          <p:cNvPicPr/>
          <p:nvPr/>
        </p:nvPicPr>
        <p:blipFill>
          <a:blip r:embed=""/>
          <a:stretch/>
        </p:blipFill>
        <p:spPr>
          <a:xfrm>
            <a:off x="7956720" y="5732640"/>
            <a:ext cx="917280" cy="917280"/>
          </a:xfrm>
          <a:prstGeom prst="rect">
            <a:avLst/>
          </a:prstGeom>
          <a:ln>
            <a:noFill/>
          </a:ln>
        </p:spPr>
      </p:pic>
      <p:sp>
        <p:nvSpPr>
          <p:cNvPr id="142" name="TextShape 1"/>
          <p:cNvSpPr txBox="1"/>
          <p:nvPr/>
        </p:nvSpPr>
        <p:spPr>
          <a:xfrm>
            <a:off x="1691640" y="1052640"/>
            <a:ext cx="561636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GIL – Global Interpreter Lock</a:t>
            </a:r>
            <a:endParaRPr b="0" lang="ru-RU" sz="2400" spc="-1" strike="noStrike">
              <a:solidFill>
                <a:srgbClr val="000000"/>
              </a:solidFill>
              <a:uFill>
                <a:solidFill>
                  <a:srgbClr val="ffffff"/>
                </a:solidFill>
              </a:uFill>
              <a:latin typeface="Verdana"/>
            </a:endParaRPr>
          </a:p>
        </p:txBody>
      </p:sp>
      <p:sp>
        <p:nvSpPr>
          <p:cNvPr id="143" name="CustomShape 2"/>
          <p:cNvSpPr/>
          <p:nvPr/>
        </p:nvSpPr>
        <p:spPr>
          <a:xfrm>
            <a:off x="251640" y="1797840"/>
            <a:ext cx="8496720" cy="70020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Когда поток, захвативший GIL, переходит к ожиданию завершения операции ввода/вывода интерпретатор передает GIL другому потоку.</a:t>
            </a:r>
            <a:endParaRPr b="0" lang="ru-RU" sz="1800" spc="-1" strike="noStrike">
              <a:solidFill>
                <a:srgbClr val="000000"/>
              </a:solidFill>
              <a:uFill>
                <a:solidFill>
                  <a:srgbClr val="ffffff"/>
                </a:solidFill>
              </a:uFill>
              <a:latin typeface="Arial"/>
            </a:endParaRPr>
          </a:p>
        </p:txBody>
      </p:sp>
      <p:sp>
        <p:nvSpPr>
          <p:cNvPr id="144" name="CustomShape 3"/>
          <p:cNvSpPr/>
          <p:nvPr/>
        </p:nvSpPr>
        <p:spPr>
          <a:xfrm>
            <a:off x="273960" y="3645000"/>
            <a:ext cx="8496720" cy="191988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Также GIL может быть передан другому потоку, если поток, владеющий GIL, не выполняет никаких реальных операций (например, в нем запущена функция sleep) на основании periodic check, которую интерпретатор проводит каждые 100 «тиков» по внутреннему счетчику интерпретатора (это значение можно поменять с помощью sys.setcheckinterval()) для CPU-зависимых потоков, невыполняющих операции ввода/вывода. </a:t>
            </a:r>
            <a:endParaRPr b="0" lang="ru-RU" sz="1800" spc="-1" strike="noStrike">
              <a:solidFill>
                <a:srgbClr val="000000"/>
              </a:solidFill>
              <a:uFill>
                <a:solidFill>
                  <a:srgbClr val="ffffff"/>
                </a:solidFill>
              </a:uFill>
              <a:latin typeface="Arial"/>
            </a:endParaRPr>
          </a:p>
        </p:txBody>
      </p:sp>
      <p:pic>
        <p:nvPicPr>
          <p:cNvPr id="145" name="Picture 2" descr=""/>
          <p:cNvPicPr/>
          <p:nvPr/>
        </p:nvPicPr>
        <p:blipFill>
          <a:blip r:embed="rId1"/>
          <a:stretch/>
        </p:blipFill>
        <p:spPr>
          <a:xfrm>
            <a:off x="2088000" y="5580000"/>
            <a:ext cx="5225040" cy="1233000"/>
          </a:xfrm>
          <a:prstGeom prst="rect">
            <a:avLst/>
          </a:prstGeom>
          <a:ln>
            <a:noFill/>
          </a:ln>
        </p:spPr>
      </p:pic>
      <p:pic>
        <p:nvPicPr>
          <p:cNvPr id="146" name="Picture 4" descr=""/>
          <p:cNvPicPr/>
          <p:nvPr/>
        </p:nvPicPr>
        <p:blipFill>
          <a:blip r:embed="rId2"/>
          <a:stretch/>
        </p:blipFill>
        <p:spPr>
          <a:xfrm>
            <a:off x="1938600" y="2568600"/>
            <a:ext cx="4762080" cy="1076040"/>
          </a:xfrm>
          <a:prstGeom prst="rect">
            <a:avLst/>
          </a:prstGeom>
          <a:ln>
            <a:noFill/>
          </a:ln>
        </p:spPr>
      </p:pic>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7" name="Picture 1" descr=""/>
          <p:cNvPicPr/>
          <p:nvPr/>
        </p:nvPicPr>
        <p:blipFill>
          <a:blip r:embed=""/>
          <a:stretch/>
        </p:blipFill>
        <p:spPr>
          <a:xfrm>
            <a:off x="7956720" y="5732640"/>
            <a:ext cx="917280" cy="917280"/>
          </a:xfrm>
          <a:prstGeom prst="rect">
            <a:avLst/>
          </a:prstGeom>
          <a:ln>
            <a:noFill/>
          </a:ln>
        </p:spPr>
      </p:pic>
      <p:sp>
        <p:nvSpPr>
          <p:cNvPr id="148" name="TextShape 1"/>
          <p:cNvSpPr txBox="1"/>
          <p:nvPr/>
        </p:nvSpPr>
        <p:spPr>
          <a:xfrm>
            <a:off x="1691640" y="1052640"/>
            <a:ext cx="561636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Потокобезопасная очередь</a:t>
            </a:r>
            <a:endParaRPr b="0" lang="ru-RU" sz="2400" spc="-1" strike="noStrike">
              <a:solidFill>
                <a:srgbClr val="000000"/>
              </a:solidFill>
              <a:uFill>
                <a:solidFill>
                  <a:srgbClr val="ffffff"/>
                </a:solidFill>
              </a:uFill>
              <a:latin typeface="Verdana"/>
            </a:endParaRPr>
          </a:p>
        </p:txBody>
      </p:sp>
      <p:sp>
        <p:nvSpPr>
          <p:cNvPr id="149" name="CustomShape 2"/>
          <p:cNvSpPr/>
          <p:nvPr/>
        </p:nvSpPr>
        <p:spPr>
          <a:xfrm>
            <a:off x="251640" y="1797840"/>
            <a:ext cx="8496720" cy="430812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Для решения означенной ранее задачи, когда один поток читает некоторый список, а другой записывает в этот список информацию, в условиях неопределенности относительно применения GIL имеет смысл воспользоваться потокобезопасной очередью, обеспечивающей синхронизацию доступа к своим данным. </a:t>
            </a:r>
            <a:endParaRPr b="0" lang="ru-RU" sz="1800" spc="-1" strike="noStrike">
              <a:solidFill>
                <a:srgbClr val="000000"/>
              </a:solidFill>
              <a:uFill>
                <a:solidFill>
                  <a:srgbClr val="ffffff"/>
                </a:solidFill>
              </a:uFill>
              <a:latin typeface="Arial"/>
            </a:endParaRPr>
          </a:p>
          <a:p>
            <a:pPr algn="just">
              <a:lnSpc>
                <a:spcPct val="100000"/>
              </a:lnSpc>
            </a:pPr>
            <a:r>
              <a:rPr b="0" lang="ru-RU" sz="2000" spc="-1" strike="noStrike">
                <a:solidFill>
                  <a:srgbClr val="002060"/>
                </a:solidFill>
                <a:uFill>
                  <a:solidFill>
                    <a:srgbClr val="ffffff"/>
                  </a:solidFill>
                </a:uFill>
                <a:latin typeface="Times New Roman"/>
              </a:rPr>
              <a:t>Модуль queue реализует несколько потокобезопасных очередей:</a:t>
            </a:r>
            <a:endParaRPr b="0" lang="ru-RU" sz="1800" spc="-1" strike="noStrike">
              <a:solidFill>
                <a:srgbClr val="000000"/>
              </a:solidFill>
              <a:uFill>
                <a:solidFill>
                  <a:srgbClr val="ffffff"/>
                </a:solidFill>
              </a:uFill>
              <a:latin typeface="Arial"/>
            </a:endParaRPr>
          </a:p>
          <a:p>
            <a:pPr algn="just">
              <a:lnSpc>
                <a:spcPct val="100000"/>
              </a:lnSpc>
            </a:pPr>
            <a:r>
              <a:rPr b="0" lang="ru-RU" sz="2000" spc="-1" strike="noStrike">
                <a:solidFill>
                  <a:srgbClr val="002060"/>
                </a:solidFill>
                <a:uFill>
                  <a:solidFill>
                    <a:srgbClr val="ffffff"/>
                  </a:solidFill>
                </a:uFill>
                <a:latin typeface="Times New Roman"/>
              </a:rPr>
              <a:t>• </a:t>
            </a:r>
            <a:r>
              <a:rPr b="0" lang="ru-RU" sz="2000" spc="-1" strike="noStrike">
                <a:solidFill>
                  <a:srgbClr val="002060"/>
                </a:solidFill>
                <a:uFill>
                  <a:solidFill>
                    <a:srgbClr val="ffffff"/>
                  </a:solidFill>
                </a:uFill>
                <a:latin typeface="Times New Roman"/>
              </a:rPr>
              <a:t>Queue — FIFO очередь,</a:t>
            </a:r>
            <a:endParaRPr b="0" lang="ru-RU" sz="1800" spc="-1" strike="noStrike">
              <a:solidFill>
                <a:srgbClr val="000000"/>
              </a:solidFill>
              <a:uFill>
                <a:solidFill>
                  <a:srgbClr val="ffffff"/>
                </a:solidFill>
              </a:uFill>
              <a:latin typeface="Arial"/>
            </a:endParaRPr>
          </a:p>
          <a:p>
            <a:pPr algn="just">
              <a:lnSpc>
                <a:spcPct val="100000"/>
              </a:lnSpc>
            </a:pPr>
            <a:r>
              <a:rPr b="0" lang="ru-RU" sz="2000" spc="-1" strike="noStrike">
                <a:solidFill>
                  <a:srgbClr val="002060"/>
                </a:solidFill>
                <a:uFill>
                  <a:solidFill>
                    <a:srgbClr val="ffffff"/>
                  </a:solidFill>
                </a:uFill>
                <a:latin typeface="Times New Roman"/>
              </a:rPr>
              <a:t>• </a:t>
            </a:r>
            <a:r>
              <a:rPr b="0" lang="ru-RU" sz="2000" spc="-1" strike="noStrike">
                <a:solidFill>
                  <a:srgbClr val="002060"/>
                </a:solidFill>
                <a:uFill>
                  <a:solidFill>
                    <a:srgbClr val="ffffff"/>
                  </a:solidFill>
                </a:uFill>
                <a:latin typeface="Times New Roman"/>
              </a:rPr>
              <a:t>LifoQueue — LIFO очередь (стек),</a:t>
            </a:r>
            <a:endParaRPr b="0" lang="ru-RU" sz="1800" spc="-1" strike="noStrike">
              <a:solidFill>
                <a:srgbClr val="000000"/>
              </a:solidFill>
              <a:uFill>
                <a:solidFill>
                  <a:srgbClr val="ffffff"/>
                </a:solidFill>
              </a:uFill>
              <a:latin typeface="Arial"/>
            </a:endParaRPr>
          </a:p>
          <a:p>
            <a:pPr algn="just">
              <a:lnSpc>
                <a:spcPct val="100000"/>
              </a:lnSpc>
            </a:pPr>
            <a:r>
              <a:rPr b="0" lang="ru-RU" sz="2000" spc="-1" strike="noStrike">
                <a:solidFill>
                  <a:srgbClr val="002060"/>
                </a:solidFill>
                <a:uFill>
                  <a:solidFill>
                    <a:srgbClr val="ffffff"/>
                  </a:solidFill>
                </a:uFill>
                <a:latin typeface="Times New Roman"/>
              </a:rPr>
              <a:t>• </a:t>
            </a:r>
            <a:r>
              <a:rPr b="0" lang="ru-RU" sz="2000" spc="-1" strike="noStrike">
                <a:solidFill>
                  <a:srgbClr val="002060"/>
                </a:solidFill>
                <a:uFill>
                  <a:solidFill>
                    <a:srgbClr val="ffffff"/>
                  </a:solidFill>
                </a:uFill>
                <a:latin typeface="Times New Roman"/>
              </a:rPr>
              <a:t>PriorityQueue — очередь, элементы которой — пары вида (priority, item).</a:t>
            </a:r>
            <a:endParaRPr b="0" lang="ru-RU" sz="1800" spc="-1" strike="noStrike">
              <a:solidFill>
                <a:srgbClr val="000000"/>
              </a:solidFill>
              <a:uFill>
                <a:solidFill>
                  <a:srgbClr val="ffffff"/>
                </a:solidFill>
              </a:uFill>
              <a:latin typeface="Arial"/>
            </a:endParaRPr>
          </a:p>
          <a:p>
            <a:pPr algn="just">
              <a:lnSpc>
                <a:spcPct val="100000"/>
              </a:lnSpc>
            </a:pPr>
            <a:r>
              <a:rPr b="0" lang="ru-RU" sz="2000" spc="-1" strike="noStrike">
                <a:solidFill>
                  <a:srgbClr val="002060"/>
                </a:solidFill>
                <a:uFill>
                  <a:solidFill>
                    <a:srgbClr val="ffffff"/>
                  </a:solidFill>
                </a:uFill>
                <a:latin typeface="Times New Roman"/>
              </a:rPr>
              <a:t>Никаких особых изысков в реализации очередей нет: все методы, изменяющие состояние, работают “внутри” мьютекса. Класс Queue использует в качестве контейнера двунаправленную очередь (deque), а классы LifoQueue и PriorityQueue — список.</a:t>
            </a:r>
            <a:endParaRPr b="0" lang="ru-RU" sz="1800" spc="-1" strike="noStrike">
              <a:solidFill>
                <a:srgbClr val="000000"/>
              </a:solidFill>
              <a:uFill>
                <a:solidFill>
                  <a:srgbClr val="ffffff"/>
                </a:solidFill>
              </a:uFill>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0" name="Picture 1" descr=""/>
          <p:cNvPicPr/>
          <p:nvPr/>
        </p:nvPicPr>
        <p:blipFill>
          <a:blip r:embed=""/>
          <a:stretch/>
        </p:blipFill>
        <p:spPr>
          <a:xfrm>
            <a:off x="7956720" y="5732640"/>
            <a:ext cx="917280" cy="917280"/>
          </a:xfrm>
          <a:prstGeom prst="rect">
            <a:avLst/>
          </a:prstGeom>
          <a:ln>
            <a:noFill/>
          </a:ln>
        </p:spPr>
      </p:pic>
      <p:sp>
        <p:nvSpPr>
          <p:cNvPr id="151" name="TextShape 1"/>
          <p:cNvSpPr txBox="1"/>
          <p:nvPr/>
        </p:nvSpPr>
        <p:spPr>
          <a:xfrm>
            <a:off x="1691640" y="1052640"/>
            <a:ext cx="561636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Потокобезопасная очередь</a:t>
            </a:r>
            <a:endParaRPr b="0" lang="ru-RU" sz="2400" spc="-1" strike="noStrike">
              <a:solidFill>
                <a:srgbClr val="000000"/>
              </a:solidFill>
              <a:uFill>
                <a:solidFill>
                  <a:srgbClr val="ffffff"/>
                </a:solidFill>
              </a:uFill>
              <a:latin typeface="Verdana"/>
            </a:endParaRPr>
          </a:p>
        </p:txBody>
      </p:sp>
      <p:sp>
        <p:nvSpPr>
          <p:cNvPr id="152" name="CustomShape 2"/>
          <p:cNvSpPr/>
          <p:nvPr/>
        </p:nvSpPr>
        <p:spPr>
          <a:xfrm>
            <a:off x="395640" y="1917000"/>
            <a:ext cx="8352720" cy="4835880"/>
          </a:xfrm>
          <a:prstGeom prst="rect">
            <a:avLst/>
          </a:prstGeom>
          <a:noFill/>
          <a:ln>
            <a:noFill/>
          </a:ln>
        </p:spPr>
        <p:style>
          <a:lnRef idx="0"/>
          <a:fillRef idx="0"/>
          <a:effectRef idx="0"/>
          <a:fontRef idx="minor"/>
        </p:style>
        <p:txBody>
          <a:bodyPr lIns="90000" rIns="90000" tIns="45000" bIns="45000"/>
          <a:p>
            <a:pPr>
              <a:lnSpc>
                <a:spcPct val="100000"/>
              </a:lnSpc>
            </a:pPr>
            <a:r>
              <a:rPr b="1" lang="ru-RU" sz="1200" spc="-1" strike="noStrike">
                <a:solidFill>
                  <a:srgbClr val="0000ff"/>
                </a:solidFill>
                <a:uFill>
                  <a:solidFill>
                    <a:srgbClr val="ffffff"/>
                  </a:solidFill>
                </a:uFill>
                <a:latin typeface="Courier New"/>
              </a:rPr>
              <a:t>import</a:t>
            </a:r>
            <a:r>
              <a:rPr b="0" lang="ru-RU" sz="1200" spc="-1" strike="noStrike">
                <a:solidFill>
                  <a:srgbClr val="000000"/>
                </a:solidFill>
                <a:uFill>
                  <a:solidFill>
                    <a:srgbClr val="ffffff"/>
                  </a:solidFill>
                </a:uFill>
                <a:latin typeface="Courier New"/>
              </a:rPr>
              <a:t> threading </a:t>
            </a: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ff"/>
                </a:solidFill>
                <a:uFill>
                  <a:solidFill>
                    <a:srgbClr val="ffffff"/>
                  </a:solidFill>
                </a:uFill>
                <a:latin typeface="Courier New"/>
              </a:rPr>
              <a:t>import</a:t>
            </a:r>
            <a:r>
              <a:rPr b="0" lang="ru-RU" sz="1200" spc="-1" strike="noStrike">
                <a:solidFill>
                  <a:srgbClr val="000000"/>
                </a:solidFill>
                <a:uFill>
                  <a:solidFill>
                    <a:srgbClr val="ffffff"/>
                  </a:solidFill>
                </a:uFill>
                <a:latin typeface="Courier New"/>
              </a:rPr>
              <a:t> queue </a:t>
            </a: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ff"/>
                </a:solidFill>
                <a:uFill>
                  <a:solidFill>
                    <a:srgbClr val="ffffff"/>
                  </a:solidFill>
                </a:uFill>
                <a:latin typeface="Courier New"/>
              </a:rPr>
              <a:t>def</a:t>
            </a:r>
            <a:r>
              <a:rPr b="0" lang="ru-RU" sz="1200" spc="-1" strike="noStrike">
                <a:solidFill>
                  <a:srgbClr val="000000"/>
                </a:solidFill>
                <a:uFill>
                  <a:solidFill>
                    <a:srgbClr val="ffffff"/>
                  </a:solidFill>
                </a:uFill>
                <a:latin typeface="Courier New"/>
              </a:rPr>
              <a:t> </a:t>
            </a:r>
            <a:r>
              <a:rPr b="0" lang="ru-RU" sz="1200" spc="-1" strike="noStrike">
                <a:solidFill>
                  <a:srgbClr val="ff00ff"/>
                </a:solidFill>
                <a:uFill>
                  <a:solidFill>
                    <a:srgbClr val="ffffff"/>
                  </a:solidFill>
                </a:uFill>
                <a:latin typeface="Courier New"/>
              </a:rPr>
              <a:t>worker</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0" lang="ru-RU" sz="1200" spc="-1" strike="noStrike">
                <a:solidFill>
                  <a:srgbClr val="008000"/>
                </a:solidFill>
                <a:uFill>
                  <a:solidFill>
                    <a:srgbClr val="ffffff"/>
                  </a:solidFill>
                </a:uFill>
                <a:latin typeface="Courier New"/>
              </a:rPr>
              <a:t># функция выполняемая в дочернем потоке</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res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00"/>
                </a:solidFill>
                <a:uFill>
                  <a:solidFill>
                    <a:srgbClr val="ffffff"/>
                  </a:solidFill>
                </a:uFill>
                <a:latin typeface="Courier New"/>
              </a:rPr>
              <a:t>    </a:t>
            </a:r>
            <a:r>
              <a:rPr b="1" lang="ru-RU" sz="1200" spc="-1" strike="noStrike">
                <a:solidFill>
                  <a:srgbClr val="0000ff"/>
                </a:solidFill>
                <a:uFill>
                  <a:solidFill>
                    <a:srgbClr val="ffffff"/>
                  </a:solidFill>
                </a:uFill>
                <a:latin typeface="Courier New"/>
              </a:rPr>
              <a:t>while</a:t>
            </a:r>
            <a:r>
              <a:rPr b="0" lang="ru-RU" sz="1200" spc="-1" strike="noStrike">
                <a:solidFill>
                  <a:srgbClr val="000000"/>
                </a:solidFill>
                <a:uFill>
                  <a:solidFill>
                    <a:srgbClr val="ffffff"/>
                  </a:solidFill>
                </a:uFill>
                <a:latin typeface="Courier New"/>
              </a:rPr>
              <a:t> </a:t>
            </a:r>
            <a:r>
              <a:rPr b="1" lang="ru-RU" sz="1200" spc="-1" strike="noStrike">
                <a:solidFill>
                  <a:srgbClr val="0000ff"/>
                </a:solidFill>
                <a:uFill>
                  <a:solidFill>
                    <a:srgbClr val="ffffff"/>
                  </a:solidFill>
                </a:uFill>
                <a:latin typeface="Courier New"/>
              </a:rPr>
              <a:t>True</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item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q</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get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0" lang="ru-RU" sz="1200" spc="-1" strike="noStrike">
                <a:solidFill>
                  <a:srgbClr val="008000"/>
                </a:solidFill>
                <a:uFill>
                  <a:solidFill>
                    <a:srgbClr val="ffffff"/>
                  </a:solidFill>
                </a:uFill>
                <a:latin typeface="Courier New"/>
              </a:rPr>
              <a:t># ожидаем появление элемента в очереди</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ff"/>
                </a:solidFill>
                <a:uFill>
                  <a:solidFill>
                    <a:srgbClr val="ffffff"/>
                  </a:solidFill>
                </a:uFill>
                <a:latin typeface="Courier New"/>
              </a:rPr>
              <a:t>        </a:t>
            </a:r>
            <a:r>
              <a:rPr b="1" lang="ru-RU" sz="1200" spc="-1" strike="noStrike">
                <a:solidFill>
                  <a:srgbClr val="0000ff"/>
                </a:solidFill>
                <a:uFill>
                  <a:solidFill>
                    <a:srgbClr val="ffffff"/>
                  </a:solidFill>
                </a:uFill>
                <a:latin typeface="Courier New"/>
              </a:rPr>
              <a:t>if</a:t>
            </a:r>
            <a:r>
              <a:rPr b="0" lang="ru-RU" sz="1200" spc="-1" strike="noStrike">
                <a:solidFill>
                  <a:srgbClr val="000000"/>
                </a:solidFill>
                <a:uFill>
                  <a:solidFill>
                    <a:srgbClr val="ffffff"/>
                  </a:solidFill>
                </a:uFill>
                <a:latin typeface="Courier New"/>
              </a:rPr>
              <a:t> </a:t>
            </a:r>
            <a:r>
              <a:rPr b="1" lang="ru-RU" sz="1200" spc="-1" strike="noStrike">
                <a:solidFill>
                  <a:srgbClr val="0000ff"/>
                </a:solidFill>
                <a:uFill>
                  <a:solidFill>
                    <a:srgbClr val="ffffff"/>
                  </a:solidFill>
                </a:uFill>
                <a:latin typeface="Courier New"/>
              </a:rPr>
              <a:t>not</a:t>
            </a:r>
            <a:r>
              <a:rPr b="0" lang="ru-RU" sz="1200" spc="-1" strike="noStrike">
                <a:solidFill>
                  <a:srgbClr val="000000"/>
                </a:solidFill>
                <a:uFill>
                  <a:solidFill>
                    <a:srgbClr val="ffffff"/>
                  </a:solidFill>
                </a:uFill>
                <a:latin typeface="Courier New"/>
              </a:rPr>
              <a:t> item</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isdigit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0" lang="ru-RU" sz="1200" spc="-1" strike="noStrike">
                <a:solidFill>
                  <a:srgbClr val="008000"/>
                </a:solidFill>
                <a:uFill>
                  <a:solidFill>
                    <a:srgbClr val="ffffff"/>
                  </a:solidFill>
                </a:uFill>
                <a:latin typeface="Courier New"/>
              </a:rPr>
              <a:t># non-digit строку считаем признаком окончания расчетов</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q</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task_done</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0" lang="ru-RU" sz="1200" spc="-1" strike="noStrike">
                <a:solidFill>
                  <a:srgbClr val="008000"/>
                </a:solidFill>
                <a:uFill>
                  <a:solidFill>
                    <a:srgbClr val="ffffff"/>
                  </a:solidFill>
                </a:uFill>
                <a:latin typeface="Courier New"/>
              </a:rPr>
              <a:t># уведомляем очередь о завершении обработки</a:t>
            </a: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00"/>
                </a:solidFill>
                <a:uFill>
                  <a:solidFill>
                    <a:srgbClr val="ffffff"/>
                  </a:solidFill>
                </a:uFill>
                <a:latin typeface="Courier New"/>
              </a:rPr>
              <a:t>            </a:t>
            </a:r>
            <a:r>
              <a:rPr b="1" lang="ru-RU" sz="1200" spc="-1" strike="noStrike">
                <a:solidFill>
                  <a:srgbClr val="0000ff"/>
                </a:solidFill>
                <a:uFill>
                  <a:solidFill>
                    <a:srgbClr val="ffffff"/>
                  </a:solidFill>
                </a:uFill>
                <a:latin typeface="Courier New"/>
              </a:rPr>
              <a:t>break</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8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res</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append</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int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item</a:t>
            </a:r>
            <a:r>
              <a:rPr b="1" lang="ru-RU" sz="1200" spc="-1" strike="noStrike">
                <a:solidFill>
                  <a:srgbClr val="000080"/>
                </a:solidFill>
                <a:uFill>
                  <a:solidFill>
                    <a:srgbClr val="ffffff"/>
                  </a:solidFill>
                </a:uFill>
                <a:latin typeface="Courier New"/>
              </a:rPr>
              <a:t>)**</a:t>
            </a:r>
            <a:r>
              <a:rPr b="0" lang="ru-RU" sz="1200" spc="-1" strike="noStrike">
                <a:solidFill>
                  <a:srgbClr val="ff0000"/>
                </a:solidFill>
                <a:uFill>
                  <a:solidFill>
                    <a:srgbClr val="ffffff"/>
                  </a:solidFill>
                </a:uFill>
                <a:latin typeface="Courier New"/>
              </a:rPr>
              <a:t>2</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0" lang="ru-RU" sz="1200" spc="-1" strike="noStrike">
                <a:solidFill>
                  <a:srgbClr val="008000"/>
                </a:solidFill>
                <a:uFill>
                  <a:solidFill>
                    <a:srgbClr val="ffffff"/>
                  </a:solidFill>
                </a:uFill>
                <a:latin typeface="Courier New"/>
              </a:rPr>
              <a:t># выполняем обработку элемента из очереди</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q</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task_done</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0" lang="ru-RU" sz="1200" spc="-1" strike="noStrike">
                <a:solidFill>
                  <a:srgbClr val="008000"/>
                </a:solidFill>
                <a:uFill>
                  <a:solidFill>
                    <a:srgbClr val="ffffff"/>
                  </a:solidFill>
                </a:uFill>
                <a:latin typeface="Courier New"/>
              </a:rPr>
              <a:t># уведомляем очередь о завершении обработки</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ff"/>
                </a:solidFill>
                <a:uFill>
                  <a:solidFill>
                    <a:srgbClr val="ffffff"/>
                  </a:solidFill>
                </a:uFill>
                <a:latin typeface="Courier New"/>
              </a:rPr>
              <a:t>    </a:t>
            </a:r>
            <a:r>
              <a:rPr b="1" lang="ru-RU" sz="1200" spc="-1" strike="noStrike">
                <a:solidFill>
                  <a:srgbClr val="0000ff"/>
                </a:solidFill>
                <a:uFill>
                  <a:solidFill>
                    <a:srgbClr val="ffffff"/>
                  </a:solidFill>
                </a:uFill>
                <a:latin typeface="Courier New"/>
              </a:rPr>
              <a:t>print</a:t>
            </a:r>
            <a:r>
              <a:rPr b="1" lang="ru-RU" sz="1200" spc="-1" strike="noStrike">
                <a:solidFill>
                  <a:srgbClr val="000080"/>
                </a:solidFill>
                <a:uFill>
                  <a:solidFill>
                    <a:srgbClr val="ffffff"/>
                  </a:solidFill>
                </a:uFill>
                <a:latin typeface="Courier New"/>
              </a:rPr>
              <a:t>(</a:t>
            </a:r>
            <a:r>
              <a:rPr b="0" lang="ru-RU" sz="1200" spc="-1" strike="noStrike">
                <a:solidFill>
                  <a:srgbClr val="808080"/>
                </a:solidFill>
                <a:uFill>
                  <a:solidFill>
                    <a:srgbClr val="ffffff"/>
                  </a:solidFill>
                </a:uFill>
                <a:latin typeface="Courier New"/>
              </a:rPr>
              <a:t>"Result: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format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res</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q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queue</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Queue</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t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threading</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Thread</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target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worker</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start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ff"/>
                </a:solidFill>
                <a:uFill>
                  <a:solidFill>
                    <a:srgbClr val="ffffff"/>
                  </a:solidFill>
                </a:uFill>
                <a:latin typeface="Courier New"/>
              </a:rPr>
              <a:t>while</a:t>
            </a:r>
            <a:r>
              <a:rPr b="0" lang="ru-RU" sz="1200" spc="-1" strike="noStrike">
                <a:solidFill>
                  <a:srgbClr val="000000"/>
                </a:solidFill>
                <a:uFill>
                  <a:solidFill>
                    <a:srgbClr val="ffffff"/>
                  </a:solidFill>
                </a:uFill>
                <a:latin typeface="Courier New"/>
              </a:rPr>
              <a:t> </a:t>
            </a:r>
            <a:r>
              <a:rPr b="1" lang="ru-RU" sz="1200" spc="-1" strike="noStrike">
                <a:solidFill>
                  <a:srgbClr val="0000ff"/>
                </a:solidFill>
                <a:uFill>
                  <a:solidFill>
                    <a:srgbClr val="ffffff"/>
                  </a:solidFill>
                </a:uFill>
                <a:latin typeface="Courier New"/>
              </a:rPr>
              <a:t>True</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item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input</a:t>
            </a:r>
            <a:r>
              <a:rPr b="1" lang="ru-RU" sz="1200" spc="-1" strike="noStrike">
                <a:solidFill>
                  <a:srgbClr val="000080"/>
                </a:solidFill>
                <a:uFill>
                  <a:solidFill>
                    <a:srgbClr val="ffffff"/>
                  </a:solidFill>
                </a:uFill>
                <a:latin typeface="Courier New"/>
              </a:rPr>
              <a:t>(</a:t>
            </a:r>
            <a:r>
              <a:rPr b="0" lang="ru-RU" sz="1200" spc="-1" strike="noStrike">
                <a:solidFill>
                  <a:srgbClr val="808080"/>
                </a:solidFill>
                <a:uFill>
                  <a:solidFill>
                    <a:srgbClr val="ffffff"/>
                  </a:solidFill>
                </a:uFill>
                <a:latin typeface="Courier New"/>
              </a:rPr>
              <a:t>'Input integer: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ff"/>
                </a:solidFill>
                <a:uFill>
                  <a:solidFill>
                    <a:srgbClr val="ffffff"/>
                  </a:solidFill>
                </a:uFill>
                <a:latin typeface="Courier New"/>
              </a:rPr>
              <a:t>    </a:t>
            </a:r>
            <a:r>
              <a:rPr b="1" lang="ru-RU" sz="1200" spc="-1" strike="noStrike">
                <a:solidFill>
                  <a:srgbClr val="0000ff"/>
                </a:solidFill>
                <a:uFill>
                  <a:solidFill>
                    <a:srgbClr val="ffffff"/>
                  </a:solidFill>
                </a:uFill>
                <a:latin typeface="Courier New"/>
              </a:rPr>
              <a:t>if</a:t>
            </a:r>
            <a:r>
              <a:rPr b="0" lang="ru-RU" sz="1200" spc="-1" strike="noStrike">
                <a:solidFill>
                  <a:srgbClr val="000000"/>
                </a:solidFill>
                <a:uFill>
                  <a:solidFill>
                    <a:srgbClr val="ffffff"/>
                  </a:solidFill>
                </a:uFill>
                <a:latin typeface="Courier New"/>
              </a:rPr>
              <a:t> </a:t>
            </a:r>
            <a:r>
              <a:rPr b="1" lang="ru-RU" sz="1200" spc="-1" strike="noStrike">
                <a:solidFill>
                  <a:srgbClr val="0000ff"/>
                </a:solidFill>
                <a:uFill>
                  <a:solidFill>
                    <a:srgbClr val="ffffff"/>
                  </a:solidFill>
                </a:uFill>
                <a:latin typeface="Courier New"/>
              </a:rPr>
              <a:t>not</a:t>
            </a:r>
            <a:r>
              <a:rPr b="0" lang="ru-RU" sz="1200" spc="-1" strike="noStrike">
                <a:solidFill>
                  <a:srgbClr val="000000"/>
                </a:solidFill>
                <a:uFill>
                  <a:solidFill>
                    <a:srgbClr val="ffffff"/>
                  </a:solidFill>
                </a:uFill>
                <a:latin typeface="Courier New"/>
              </a:rPr>
              <a:t> item</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isdigit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0" lang="ru-RU" sz="1200" spc="-1" strike="noStrike">
                <a:solidFill>
                  <a:srgbClr val="008000"/>
                </a:solidFill>
                <a:uFill>
                  <a:solidFill>
                    <a:srgbClr val="ffffff"/>
                  </a:solidFill>
                </a:uFill>
                <a:latin typeface="Courier New"/>
              </a:rPr>
              <a:t># non-digit строку считаем признаком окончания ввода</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q</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put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item</a:t>
            </a:r>
            <a:r>
              <a:rPr b="1" lang="ru-RU" sz="1200" spc="-1" strike="noStrike">
                <a:solidFill>
                  <a:srgbClr val="000080"/>
                </a:solidFill>
                <a:uFill>
                  <a:solidFill>
                    <a:srgbClr val="ffffff"/>
                  </a:solidFill>
                </a:uFill>
                <a:latin typeface="Courier New"/>
              </a:rPr>
              <a:t>) </a:t>
            </a:r>
            <a:r>
              <a:rPr b="0" lang="ru-RU" sz="1200" spc="-1" strike="noStrike">
                <a:solidFill>
                  <a:srgbClr val="008000"/>
                </a:solidFill>
                <a:uFill>
                  <a:solidFill>
                    <a:srgbClr val="ffffff"/>
                  </a:solidFill>
                </a:uFill>
                <a:latin typeface="Courier New"/>
              </a:rPr>
              <a:t># добавляем элемент в очередь и ничего не ждем,</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00"/>
                </a:solidFill>
                <a:uFill>
                  <a:solidFill>
                    <a:srgbClr val="ffffff"/>
                  </a:solidFill>
                </a:uFill>
                <a:latin typeface="Courier New"/>
              </a:rPr>
              <a:t>        </a:t>
            </a:r>
            <a:r>
              <a:rPr b="1" lang="ru-RU" sz="1200" spc="-1" strike="noStrike">
                <a:solidFill>
                  <a:srgbClr val="0000ff"/>
                </a:solidFill>
                <a:uFill>
                  <a:solidFill>
                    <a:srgbClr val="ffffff"/>
                  </a:solidFill>
                </a:uFill>
                <a:latin typeface="Courier New"/>
              </a:rPr>
              <a:t>break</a:t>
            </a:r>
            <a:r>
              <a:rPr b="0" lang="ru-RU" sz="1200" spc="-1" strike="noStrike">
                <a:solidFill>
                  <a:srgbClr val="000000"/>
                </a:solidFill>
                <a:uFill>
                  <a:solidFill>
                    <a:srgbClr val="ffffff"/>
                  </a:solidFill>
                </a:uFill>
                <a:latin typeface="Courier New"/>
              </a:rPr>
              <a:t> </a:t>
            </a:r>
            <a:r>
              <a:rPr b="0" lang="ru-RU" sz="1200" spc="-1" strike="noStrike">
                <a:solidFill>
                  <a:srgbClr val="008000"/>
                </a:solidFill>
                <a:uFill>
                  <a:solidFill>
                    <a:srgbClr val="ffffff"/>
                  </a:solidFill>
                </a:uFill>
                <a:latin typeface="Courier New"/>
              </a:rPr>
              <a:t># т.к. очередь в этом потоке больше не нужна</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q</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put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item</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0" lang="ru-RU" sz="1200" spc="-1" strike="noStrike">
                <a:solidFill>
                  <a:srgbClr val="008000"/>
                </a:solidFill>
                <a:uFill>
                  <a:solidFill>
                    <a:srgbClr val="ffffff"/>
                  </a:solidFill>
                </a:uFill>
                <a:latin typeface="Courier New"/>
              </a:rPr>
              <a:t># добавляем элемент в очередь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q</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join</a:t>
            </a:r>
            <a:r>
              <a:rPr b="1" lang="ru-RU" sz="1200" spc="-1" strike="noStrike">
                <a:solidFill>
                  <a:srgbClr val="000080"/>
                </a:solidFill>
                <a:uFill>
                  <a:solidFill>
                    <a:srgbClr val="ffffff"/>
                  </a:solidFill>
                </a:uFill>
                <a:latin typeface="Courier New"/>
              </a:rPr>
              <a:t>() </a:t>
            </a:r>
            <a:r>
              <a:rPr b="0" lang="ru-RU" sz="1200" spc="-1" strike="noStrike">
                <a:solidFill>
                  <a:srgbClr val="008000"/>
                </a:solidFill>
                <a:uFill>
                  <a:solidFill>
                    <a:srgbClr val="ffffff"/>
                  </a:solidFill>
                </a:uFill>
                <a:latin typeface="Courier New"/>
              </a:rPr>
              <a:t># ожидаем обработки элементов в очереди</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join</a:t>
            </a:r>
            <a:r>
              <a:rPr b="1" lang="ru-RU" sz="1200" spc="-1" strike="noStrike">
                <a:solidFill>
                  <a:srgbClr val="000080"/>
                </a:solidFill>
                <a:uFill>
                  <a:solidFill>
                    <a:srgbClr val="ffffff"/>
                  </a:solidFill>
                </a:uFill>
                <a:latin typeface="Courier New"/>
              </a:rPr>
              <a:t>()</a:t>
            </a:r>
            <a:endParaRPr b="0" lang="ru-RU" sz="1800" spc="-1" strike="noStrike">
              <a:solidFill>
                <a:srgbClr val="000000"/>
              </a:solidFill>
              <a:uFill>
                <a:solidFill>
                  <a:srgbClr val="ffffff"/>
                </a:solidFill>
              </a:uFill>
              <a:latin typeface="Arial"/>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3" name="Picture 1" descr=""/>
          <p:cNvPicPr/>
          <p:nvPr/>
        </p:nvPicPr>
        <p:blipFill>
          <a:blip r:embed=""/>
          <a:stretch/>
        </p:blipFill>
        <p:spPr>
          <a:xfrm>
            <a:off x="7956720" y="5732640"/>
            <a:ext cx="917280" cy="917280"/>
          </a:xfrm>
          <a:prstGeom prst="rect">
            <a:avLst/>
          </a:prstGeom>
          <a:ln>
            <a:noFill/>
          </a:ln>
        </p:spPr>
      </p:pic>
      <p:sp>
        <p:nvSpPr>
          <p:cNvPr id="154" name="TextShape 1"/>
          <p:cNvSpPr txBox="1"/>
          <p:nvPr/>
        </p:nvSpPr>
        <p:spPr>
          <a:xfrm>
            <a:off x="1691640" y="1052640"/>
            <a:ext cx="561636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Многопроцессность</a:t>
            </a:r>
            <a:endParaRPr b="0" lang="ru-RU" sz="2400" spc="-1" strike="noStrike">
              <a:solidFill>
                <a:srgbClr val="000000"/>
              </a:solidFill>
              <a:uFill>
                <a:solidFill>
                  <a:srgbClr val="ffffff"/>
                </a:solidFill>
              </a:uFill>
              <a:latin typeface="Verdana"/>
            </a:endParaRPr>
          </a:p>
        </p:txBody>
      </p:sp>
      <p:sp>
        <p:nvSpPr>
          <p:cNvPr id="155" name="CustomShape 2"/>
          <p:cNvSpPr/>
          <p:nvPr/>
        </p:nvSpPr>
        <p:spPr>
          <a:xfrm>
            <a:off x="261720" y="1869840"/>
            <a:ext cx="8520120" cy="222480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Python позволяет не только запускать в одном процессе несколько потоков, но и создавать несколько дочерних процессов из основного процесса. При этом GIL здесь не используется в принципе. Попробуем посчитать скорость выполнения уже известной нам задачи с использованием нескольких процессов. Создание процессов с помощью модуля multiprocessing выполняется почти полностью аналогично созданию потоков с использованием threading.</a:t>
            </a:r>
            <a:endParaRPr b="0" lang="ru-RU" sz="1800" spc="-1" strike="noStrike">
              <a:solidFill>
                <a:srgbClr val="000000"/>
              </a:solidFill>
              <a:uFill>
                <a:solidFill>
                  <a:srgbClr val="ffffff"/>
                </a:solidFill>
              </a:uFill>
              <a:latin typeface="Arial"/>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1691640" y="1052640"/>
            <a:ext cx="561636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Многопроцессность</a:t>
            </a:r>
            <a:endParaRPr b="0" lang="ru-RU" sz="2400" spc="-1" strike="noStrike">
              <a:solidFill>
                <a:srgbClr val="000000"/>
              </a:solidFill>
              <a:uFill>
                <a:solidFill>
                  <a:srgbClr val="ffffff"/>
                </a:solidFill>
              </a:uFill>
              <a:latin typeface="Verdana"/>
            </a:endParaRPr>
          </a:p>
        </p:txBody>
      </p:sp>
      <p:sp>
        <p:nvSpPr>
          <p:cNvPr id="157" name="CustomShape 2"/>
          <p:cNvSpPr/>
          <p:nvPr/>
        </p:nvSpPr>
        <p:spPr>
          <a:xfrm>
            <a:off x="144000" y="5760000"/>
            <a:ext cx="8520120" cy="70020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Время выполнения – 6.96 сек. – почти в два раза быстрее, чем  при использовании многопоточности, или вообще без распараллеливания.</a:t>
            </a:r>
            <a:endParaRPr b="0" lang="ru-RU" sz="1800" spc="-1" strike="noStrike">
              <a:solidFill>
                <a:srgbClr val="000000"/>
              </a:solidFill>
              <a:uFill>
                <a:solidFill>
                  <a:srgbClr val="ffffff"/>
                </a:solidFill>
              </a:uFill>
              <a:latin typeface="Arial"/>
            </a:endParaRPr>
          </a:p>
        </p:txBody>
      </p:sp>
      <p:sp>
        <p:nvSpPr>
          <p:cNvPr id="158" name="CustomShape 3"/>
          <p:cNvSpPr/>
          <p:nvPr/>
        </p:nvSpPr>
        <p:spPr>
          <a:xfrm>
            <a:off x="256680" y="1951560"/>
            <a:ext cx="8486280" cy="3193200"/>
          </a:xfrm>
          <a:prstGeom prst="rect">
            <a:avLst/>
          </a:prstGeom>
          <a:noFill/>
          <a:ln>
            <a:noFill/>
          </a:ln>
        </p:spPr>
        <p:style>
          <a:lnRef idx="0"/>
          <a:fillRef idx="0"/>
          <a:effectRef idx="0"/>
          <a:fontRef idx="minor"/>
        </p:style>
        <p:txBody>
          <a:bodyPr lIns="90000" rIns="90000" tIns="45000" bIns="45000"/>
          <a:p>
            <a:pPr>
              <a:lnSpc>
                <a:spcPct val="100000"/>
              </a:lnSpc>
            </a:pPr>
            <a:r>
              <a:rPr b="1" lang="ru-RU" sz="1200" spc="-1" strike="noStrike">
                <a:solidFill>
                  <a:srgbClr val="0000ff"/>
                </a:solidFill>
                <a:uFill>
                  <a:solidFill>
                    <a:srgbClr val="ffffff"/>
                  </a:solidFill>
                </a:uFill>
                <a:latin typeface="Courier New"/>
              </a:rPr>
              <a:t>import</a:t>
            </a:r>
            <a:r>
              <a:rPr b="0" lang="ru-RU" sz="1200" spc="-1" strike="noStrike">
                <a:solidFill>
                  <a:srgbClr val="000000"/>
                </a:solidFill>
                <a:uFill>
                  <a:solidFill>
                    <a:srgbClr val="ffffff"/>
                  </a:solidFill>
                </a:uFill>
                <a:latin typeface="Courier New"/>
              </a:rPr>
              <a:t> multiprocessing </a:t>
            </a: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ff"/>
                </a:solidFill>
                <a:uFill>
                  <a:solidFill>
                    <a:srgbClr val="ffffff"/>
                  </a:solidFill>
                </a:uFill>
                <a:latin typeface="Courier New"/>
              </a:rPr>
              <a:t>import</a:t>
            </a:r>
            <a:r>
              <a:rPr b="0" lang="ru-RU" sz="1200" spc="-1" strike="noStrike">
                <a:solidFill>
                  <a:srgbClr val="000000"/>
                </a:solidFill>
                <a:uFill>
                  <a:solidFill>
                    <a:srgbClr val="ffffff"/>
                  </a:solidFill>
                </a:uFill>
                <a:latin typeface="Courier New"/>
              </a:rPr>
              <a:t> time </a:t>
            </a: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ff"/>
                </a:solidFill>
                <a:uFill>
                  <a:solidFill>
                    <a:srgbClr val="ffffff"/>
                  </a:solidFill>
                </a:uFill>
                <a:latin typeface="Courier New"/>
              </a:rPr>
              <a:t>def</a:t>
            </a:r>
            <a:r>
              <a:rPr b="0" lang="ru-RU" sz="1200" spc="-1" strike="noStrike">
                <a:solidFill>
                  <a:srgbClr val="000000"/>
                </a:solidFill>
                <a:uFill>
                  <a:solidFill>
                    <a:srgbClr val="ffffff"/>
                  </a:solidFill>
                </a:uFill>
                <a:latin typeface="Courier New"/>
              </a:rPr>
              <a:t> </a:t>
            </a:r>
            <a:r>
              <a:rPr b="0" lang="ru-RU" sz="1200" spc="-1" strike="noStrike">
                <a:solidFill>
                  <a:srgbClr val="ff00ff"/>
                </a:solidFill>
                <a:uFill>
                  <a:solidFill>
                    <a:srgbClr val="ffffff"/>
                  </a:solidFill>
                </a:uFill>
                <a:latin typeface="Courier New"/>
              </a:rPr>
              <a:t>count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n</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00"/>
                </a:solidFill>
                <a:uFill>
                  <a:solidFill>
                    <a:srgbClr val="ffffff"/>
                  </a:solidFill>
                </a:uFill>
                <a:latin typeface="Courier New"/>
              </a:rPr>
              <a:t>    </a:t>
            </a:r>
            <a:r>
              <a:rPr b="1" lang="ru-RU" sz="1200" spc="-1" strike="noStrike">
                <a:solidFill>
                  <a:srgbClr val="0000ff"/>
                </a:solidFill>
                <a:uFill>
                  <a:solidFill>
                    <a:srgbClr val="ffffff"/>
                  </a:solidFill>
                </a:uFill>
                <a:latin typeface="Courier New"/>
              </a:rPr>
              <a:t>while</a:t>
            </a:r>
            <a:r>
              <a:rPr b="0" lang="ru-RU" sz="1200" spc="-1" strike="noStrike">
                <a:solidFill>
                  <a:srgbClr val="000000"/>
                </a:solidFill>
                <a:uFill>
                  <a:solidFill>
                    <a:srgbClr val="ffffff"/>
                  </a:solidFill>
                </a:uFill>
                <a:latin typeface="Courier New"/>
              </a:rPr>
              <a:t> n </a:t>
            </a:r>
            <a:r>
              <a:rPr b="1" lang="ru-RU" sz="1200" spc="-1" strike="noStrike">
                <a:solidFill>
                  <a:srgbClr val="000080"/>
                </a:solidFill>
                <a:uFill>
                  <a:solidFill>
                    <a:srgbClr val="ffffff"/>
                  </a:solidFill>
                </a:uFill>
                <a:latin typeface="Courier New"/>
              </a:rPr>
              <a:t>&gt;</a:t>
            </a:r>
            <a:r>
              <a:rPr b="0" lang="ru-RU" sz="1200" spc="-1" strike="noStrike">
                <a:solidFill>
                  <a:srgbClr val="000000"/>
                </a:solidFill>
                <a:uFill>
                  <a:solidFill>
                    <a:srgbClr val="ffffff"/>
                  </a:solidFill>
                </a:uFill>
                <a:latin typeface="Courier New"/>
              </a:rPr>
              <a:t> </a:t>
            </a:r>
            <a:r>
              <a:rPr b="0" lang="ru-RU" sz="1200" spc="-1" strike="noStrike">
                <a:solidFill>
                  <a:srgbClr val="ff0000"/>
                </a:solidFill>
                <a:uFill>
                  <a:solidFill>
                    <a:srgbClr val="ffffff"/>
                  </a:solidFill>
                </a:uFill>
                <a:latin typeface="Courier New"/>
              </a:rPr>
              <a:t>0</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n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0" lang="ru-RU" sz="1200" spc="-1" strike="noStrike">
                <a:solidFill>
                  <a:srgbClr val="ff0000"/>
                </a:solidFill>
                <a:uFill>
                  <a:solidFill>
                    <a:srgbClr val="ffffff"/>
                  </a:solidFill>
                </a:uFill>
                <a:latin typeface="Courier New"/>
              </a:rPr>
              <a:t>1</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ff"/>
                </a:solidFill>
                <a:uFill>
                  <a:solidFill>
                    <a:srgbClr val="ffffff"/>
                  </a:solidFill>
                </a:uFill>
                <a:latin typeface="Courier New"/>
              </a:rPr>
              <a:t>if</a:t>
            </a:r>
            <a:r>
              <a:rPr b="0" lang="ru-RU" sz="1200" spc="-1" strike="noStrike">
                <a:solidFill>
                  <a:srgbClr val="000000"/>
                </a:solidFill>
                <a:uFill>
                  <a:solidFill>
                    <a:srgbClr val="ffffff"/>
                  </a:solidFill>
                </a:uFill>
                <a:latin typeface="Courier New"/>
              </a:rPr>
              <a:t> __name__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0" lang="ru-RU" sz="1200" spc="-1" strike="noStrike">
                <a:solidFill>
                  <a:srgbClr val="808080"/>
                </a:solidFill>
                <a:uFill>
                  <a:solidFill>
                    <a:srgbClr val="ffffff"/>
                  </a:solidFill>
                </a:uFill>
                <a:latin typeface="Courier New"/>
              </a:rPr>
              <a:t>'__main__'</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0" lang="ru-RU" sz="1200" spc="-1" strike="noStrike">
                <a:solidFill>
                  <a:srgbClr val="008000"/>
                </a:solidFill>
                <a:uFill>
                  <a:solidFill>
                    <a:srgbClr val="ffffff"/>
                  </a:solidFill>
                </a:uFill>
                <a:latin typeface="Courier New"/>
              </a:rPr>
              <a:t># обязательно для многопроцессного приложения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c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0" lang="ru-RU" sz="1200" spc="-1" strike="noStrike">
                <a:solidFill>
                  <a:srgbClr val="ff0000"/>
                </a:solidFill>
                <a:uFill>
                  <a:solidFill>
                    <a:srgbClr val="ffffff"/>
                  </a:solidFill>
                </a:uFill>
                <a:latin typeface="Courier New"/>
              </a:rPr>
              <a:t>80000000</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start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time</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time</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p1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multiprocessing</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Process</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target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count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args</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c</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p2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multiprocessing</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Process</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target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count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args</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c</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p1</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start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p2</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start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p1</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join</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p2</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join</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ff"/>
                </a:solidFill>
                <a:uFill>
                  <a:solidFill>
                    <a:srgbClr val="ffffff"/>
                  </a:solidFill>
                </a:uFill>
                <a:latin typeface="Courier New"/>
              </a:rPr>
              <a:t>    </a:t>
            </a:r>
            <a:r>
              <a:rPr b="1" lang="ru-RU" sz="1200" spc="-1" strike="noStrike">
                <a:solidFill>
                  <a:srgbClr val="0000ff"/>
                </a:solidFill>
                <a:uFill>
                  <a:solidFill>
                    <a:srgbClr val="ffffff"/>
                  </a:solidFill>
                </a:uFill>
                <a:latin typeface="Courier New"/>
              </a:rPr>
              <a:t>print</a:t>
            </a:r>
            <a:r>
              <a:rPr b="1" lang="ru-RU" sz="1200" spc="-1" strike="noStrike">
                <a:solidFill>
                  <a:srgbClr val="000080"/>
                </a:solidFill>
                <a:uFill>
                  <a:solidFill>
                    <a:srgbClr val="ffffff"/>
                  </a:solidFill>
                </a:uFill>
                <a:latin typeface="Courier New"/>
              </a:rPr>
              <a:t>(</a:t>
            </a:r>
            <a:r>
              <a:rPr b="0" lang="ru-RU" sz="1200" spc="-1" strike="noStrike">
                <a:solidFill>
                  <a:srgbClr val="808080"/>
                </a:solidFill>
                <a:uFill>
                  <a:solidFill>
                    <a:srgbClr val="ffffff"/>
                  </a:solidFill>
                </a:uFill>
                <a:latin typeface="Courier New"/>
              </a:rPr>
              <a:t>'{0:3.2f} sec.'</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format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time</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time</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start</a:t>
            </a:r>
            <a:r>
              <a:rPr b="1" lang="ru-RU" sz="1200" spc="-1" strike="noStrike">
                <a:solidFill>
                  <a:srgbClr val="000080"/>
                </a:solidFill>
                <a:uFill>
                  <a:solidFill>
                    <a:srgbClr val="ffffff"/>
                  </a:solidFill>
                </a:uFill>
                <a:latin typeface="Courier New"/>
              </a:rPr>
              <a:t>))</a:t>
            </a:r>
            <a:endParaRPr b="0" lang="ru-RU" sz="1800" spc="-1" strike="noStrike">
              <a:solidFill>
                <a:srgbClr val="000000"/>
              </a:solidFill>
              <a:uFill>
                <a:solidFill>
                  <a:srgbClr val="ffffff"/>
                </a:solidFill>
              </a:uFill>
              <a:latin typeface="Arial"/>
            </a:endParaRPr>
          </a:p>
        </p:txBody>
      </p:sp>
      <p:sp>
        <p:nvSpPr>
          <p:cNvPr id="159" name="CustomShape 4"/>
          <p:cNvSpPr/>
          <p:nvPr/>
        </p:nvSpPr>
        <p:spPr>
          <a:xfrm>
            <a:off x="256680" y="5355000"/>
            <a:ext cx="8486280" cy="303480"/>
          </a:xfrm>
          <a:prstGeom prst="rect">
            <a:avLst/>
          </a:prstGeom>
          <a:noFill/>
          <a:ln>
            <a:solidFill>
              <a:srgbClr val="000000"/>
            </a:solidFill>
          </a:ln>
        </p:spPr>
        <p:style>
          <a:lnRef idx="0"/>
          <a:fillRef idx="0"/>
          <a:effectRef idx="0"/>
          <a:fontRef idx="minor"/>
        </p:style>
        <p:txBody>
          <a:bodyPr lIns="90000" rIns="90000" tIns="45000" bIns="45000"/>
          <a:p>
            <a:pPr>
              <a:lnSpc>
                <a:spcPct val="100000"/>
              </a:lnSpc>
            </a:pPr>
            <a:r>
              <a:rPr b="0" lang="ru-RU" sz="1400" spc="-1" strike="noStrike">
                <a:solidFill>
                  <a:srgbClr val="000000"/>
                </a:solidFill>
                <a:uFill>
                  <a:solidFill>
                    <a:srgbClr val="ffffff"/>
                  </a:solidFill>
                </a:uFill>
                <a:latin typeface="Courier New"/>
              </a:rPr>
              <a:t>6.96 sec.</a:t>
            </a:r>
            <a:endParaRPr b="0" lang="ru-RU" sz="1800" spc="-1" strike="noStrike">
              <a:solidFill>
                <a:srgbClr val="000000"/>
              </a:solidFill>
              <a:uFill>
                <a:solidFill>
                  <a:srgbClr val="ffffff"/>
                </a:solidFill>
              </a:uFill>
              <a:latin typeface="Arial"/>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2" name="Picture 1" descr=""/>
          <p:cNvPicPr/>
          <p:nvPr/>
        </p:nvPicPr>
        <p:blipFill>
          <a:blip r:embed="rId1"/>
          <a:stretch/>
        </p:blipFill>
        <p:spPr>
          <a:xfrm>
            <a:off x="7956720" y="5732640"/>
            <a:ext cx="917280" cy="917280"/>
          </a:xfrm>
          <a:prstGeom prst="rect">
            <a:avLst/>
          </a:prstGeom>
          <a:ln>
            <a:noFill/>
          </a:ln>
        </p:spPr>
      </p:pic>
      <p:sp>
        <p:nvSpPr>
          <p:cNvPr id="53" name="TextShape 1"/>
          <p:cNvSpPr txBox="1"/>
          <p:nvPr/>
        </p:nvSpPr>
        <p:spPr>
          <a:xfrm>
            <a:off x="1691640" y="1052640"/>
            <a:ext cx="540972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Процесс</a:t>
            </a:r>
            <a:endParaRPr b="0" lang="ru-RU" sz="2400" spc="-1" strike="noStrike">
              <a:solidFill>
                <a:srgbClr val="000000"/>
              </a:solidFill>
              <a:uFill>
                <a:solidFill>
                  <a:srgbClr val="ffffff"/>
                </a:solidFill>
              </a:uFill>
              <a:latin typeface="Verdana"/>
            </a:endParaRPr>
          </a:p>
        </p:txBody>
      </p:sp>
      <p:sp>
        <p:nvSpPr>
          <p:cNvPr id="54" name="CustomShape 2"/>
          <p:cNvSpPr/>
          <p:nvPr/>
        </p:nvSpPr>
        <p:spPr>
          <a:xfrm>
            <a:off x="323640" y="1845000"/>
            <a:ext cx="8352720" cy="252972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Процесс — экземпляр программы во время выполнения, независимый объект, которому выделены системные ресурсы (например, процессорное время и память). Каждый процесс выполняется в отдельном адресном пространстве: один процесс не может получить доступ к переменным и структурам данных другого. Если процесс хочет получить доступ к чужим ресурсам, необходимо использовать межпроцессное взаимодействие. Это могут быть конвейеры, файлы, каналы связи между компьютерами и многое другое.</a:t>
            </a:r>
            <a:endParaRPr b="0" lang="ru-RU"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0" name="Picture 1" descr=""/>
          <p:cNvPicPr/>
          <p:nvPr/>
        </p:nvPicPr>
        <p:blipFill>
          <a:blip r:embed=""/>
          <a:stretch/>
        </p:blipFill>
        <p:spPr>
          <a:xfrm>
            <a:off x="7956720" y="5732640"/>
            <a:ext cx="917280" cy="917280"/>
          </a:xfrm>
          <a:prstGeom prst="rect">
            <a:avLst/>
          </a:prstGeom>
          <a:ln>
            <a:noFill/>
          </a:ln>
        </p:spPr>
      </p:pic>
      <p:sp>
        <p:nvSpPr>
          <p:cNvPr id="161" name="TextShape 1"/>
          <p:cNvSpPr txBox="1"/>
          <p:nvPr/>
        </p:nvSpPr>
        <p:spPr>
          <a:xfrm>
            <a:off x="1691640" y="1052640"/>
            <a:ext cx="583236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Межпроцессное взаимодействие</a:t>
            </a:r>
            <a:endParaRPr b="0" lang="ru-RU" sz="2400" spc="-1" strike="noStrike">
              <a:solidFill>
                <a:srgbClr val="000000"/>
              </a:solidFill>
              <a:uFill>
                <a:solidFill>
                  <a:srgbClr val="ffffff"/>
                </a:solidFill>
              </a:uFill>
              <a:latin typeface="Verdana"/>
            </a:endParaRPr>
          </a:p>
        </p:txBody>
      </p:sp>
      <p:sp>
        <p:nvSpPr>
          <p:cNvPr id="162" name="CustomShape 2"/>
          <p:cNvSpPr/>
          <p:nvPr/>
        </p:nvSpPr>
        <p:spPr>
          <a:xfrm>
            <a:off x="261720" y="1840680"/>
            <a:ext cx="8520120" cy="161496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При использовании нескольких процессов нужно решать проблему обмена данными между ними. Multiprocessing предлагает для этого два коммуникационных канала: Queue и Pipe. В обоих случаях данные должны быть сериализуемы (picklable). Очень большие блоки данных (более 32 MB, в зависимости от ОС) могут приводить к исключению ValueError.</a:t>
            </a:r>
            <a:endParaRPr b="0" lang="ru-RU" sz="1800" spc="-1" strike="noStrike">
              <a:solidFill>
                <a:srgbClr val="000000"/>
              </a:solidFill>
              <a:uFill>
                <a:solidFill>
                  <a:srgbClr val="ffffff"/>
                </a:solidFill>
              </a:uFill>
              <a:latin typeface="Arial"/>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3" name="Picture 1" descr=""/>
          <p:cNvPicPr/>
          <p:nvPr/>
        </p:nvPicPr>
        <p:blipFill>
          <a:blip r:embed=""/>
          <a:stretch/>
        </p:blipFill>
        <p:spPr>
          <a:xfrm>
            <a:off x="7956720" y="5732640"/>
            <a:ext cx="917280" cy="917280"/>
          </a:xfrm>
          <a:prstGeom prst="rect">
            <a:avLst/>
          </a:prstGeom>
          <a:ln>
            <a:noFill/>
          </a:ln>
        </p:spPr>
      </p:pic>
      <p:sp>
        <p:nvSpPr>
          <p:cNvPr id="164" name="TextShape 1"/>
          <p:cNvSpPr txBox="1"/>
          <p:nvPr/>
        </p:nvSpPr>
        <p:spPr>
          <a:xfrm>
            <a:off x="1691640" y="1052640"/>
            <a:ext cx="583236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Межпроцессное взаимодействие: Queue</a:t>
            </a:r>
            <a:endParaRPr b="0" lang="ru-RU" sz="2400" spc="-1" strike="noStrike">
              <a:solidFill>
                <a:srgbClr val="000000"/>
              </a:solidFill>
              <a:uFill>
                <a:solidFill>
                  <a:srgbClr val="ffffff"/>
                </a:solidFill>
              </a:uFill>
              <a:latin typeface="Verdana"/>
            </a:endParaRPr>
          </a:p>
        </p:txBody>
      </p:sp>
      <p:sp>
        <p:nvSpPr>
          <p:cNvPr id="165" name="CustomShape 2"/>
          <p:cNvSpPr/>
          <p:nvPr/>
        </p:nvSpPr>
        <p:spPr>
          <a:xfrm>
            <a:off x="261720" y="1840680"/>
            <a:ext cx="8520120" cy="131004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multiprocessing.Queue практически аналогична потокобезопасной очереди queue.Queue, но для нее не требуется ожидать окончания обработки объекта, переданного через очередь (и использовать методы .task_done и .join), т.к. передается копия объекта, изменение которой никак не влияет на оригинал.   </a:t>
            </a:r>
            <a:endParaRPr b="0" lang="ru-RU" sz="1800" spc="-1" strike="noStrike">
              <a:solidFill>
                <a:srgbClr val="000000"/>
              </a:solidFill>
              <a:uFill>
                <a:solidFill>
                  <a:srgbClr val="ffffff"/>
                </a:solidFill>
              </a:uFill>
              <a:latin typeface="Arial"/>
            </a:endParaRPr>
          </a:p>
        </p:txBody>
      </p:sp>
      <p:sp>
        <p:nvSpPr>
          <p:cNvPr id="166" name="CustomShape 3"/>
          <p:cNvSpPr/>
          <p:nvPr/>
        </p:nvSpPr>
        <p:spPr>
          <a:xfrm>
            <a:off x="261720" y="3364200"/>
            <a:ext cx="8520120" cy="2221560"/>
          </a:xfrm>
          <a:prstGeom prst="rect">
            <a:avLst/>
          </a:prstGeom>
          <a:noFill/>
          <a:ln>
            <a:noFill/>
          </a:ln>
        </p:spPr>
        <p:style>
          <a:lnRef idx="0"/>
          <a:fillRef idx="0"/>
          <a:effectRef idx="0"/>
          <a:fontRef idx="minor"/>
        </p:style>
        <p:txBody>
          <a:bodyPr lIns="90000" rIns="90000" tIns="45000" bIns="45000"/>
          <a:p>
            <a:pPr>
              <a:lnSpc>
                <a:spcPct val="100000"/>
              </a:lnSpc>
            </a:pPr>
            <a:r>
              <a:rPr b="1" lang="ru-RU" sz="1400" spc="-1" strike="noStrike">
                <a:solidFill>
                  <a:srgbClr val="0000ff"/>
                </a:solidFill>
                <a:uFill>
                  <a:solidFill>
                    <a:srgbClr val="ffffff"/>
                  </a:solidFill>
                </a:uFill>
                <a:latin typeface="Courier New"/>
              </a:rPr>
              <a:t>from</a:t>
            </a:r>
            <a:r>
              <a:rPr b="0" lang="ru-RU" sz="1400" spc="-1" strike="noStrike">
                <a:solidFill>
                  <a:srgbClr val="000000"/>
                </a:solidFill>
                <a:uFill>
                  <a:solidFill>
                    <a:srgbClr val="ffffff"/>
                  </a:solidFill>
                </a:uFill>
                <a:latin typeface="Courier New"/>
              </a:rPr>
              <a:t> multiprocessing </a:t>
            </a:r>
            <a:r>
              <a:rPr b="1" lang="ru-RU" sz="1400" spc="-1" strike="noStrike">
                <a:solidFill>
                  <a:srgbClr val="0000ff"/>
                </a:solidFill>
                <a:uFill>
                  <a:solidFill>
                    <a:srgbClr val="ffffff"/>
                  </a:solidFill>
                </a:uFill>
                <a:latin typeface="Courier New"/>
              </a:rPr>
              <a:t>import</a:t>
            </a:r>
            <a:r>
              <a:rPr b="0" lang="ru-RU" sz="1400" spc="-1" strike="noStrike">
                <a:solidFill>
                  <a:srgbClr val="000000"/>
                </a:solidFill>
                <a:uFill>
                  <a:solidFill>
                    <a:srgbClr val="ffffff"/>
                  </a:solidFill>
                </a:uFill>
                <a:latin typeface="Courier New"/>
              </a:rPr>
              <a:t> Process</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Queue </a:t>
            </a: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a:p>
            <a:pPr>
              <a:lnSpc>
                <a:spcPct val="100000"/>
              </a:lnSpc>
            </a:pPr>
            <a:r>
              <a:rPr b="1" lang="ru-RU" sz="1400" spc="-1" strike="noStrike">
                <a:solidFill>
                  <a:srgbClr val="0000ff"/>
                </a:solidFill>
                <a:uFill>
                  <a:solidFill>
                    <a:srgbClr val="ffffff"/>
                  </a:solidFill>
                </a:uFill>
                <a:latin typeface="Courier New"/>
              </a:rPr>
              <a:t>def</a:t>
            </a:r>
            <a:r>
              <a:rPr b="0" lang="ru-RU" sz="1400" spc="-1" strike="noStrike">
                <a:solidFill>
                  <a:srgbClr val="000000"/>
                </a:solidFill>
                <a:uFill>
                  <a:solidFill>
                    <a:srgbClr val="ffffff"/>
                  </a:solidFill>
                </a:uFill>
                <a:latin typeface="Courier New"/>
              </a:rPr>
              <a:t> </a:t>
            </a:r>
            <a:r>
              <a:rPr b="0" lang="ru-RU" sz="1400" spc="-1" strike="noStrike">
                <a:solidFill>
                  <a:srgbClr val="ff00ff"/>
                </a:solidFill>
                <a:uFill>
                  <a:solidFill>
                    <a:srgbClr val="ffffff"/>
                  </a:solidFill>
                </a:uFill>
                <a:latin typeface="Courier New"/>
              </a:rPr>
              <a:t>f</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q</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    </a:t>
            </a:r>
            <a:r>
              <a:rPr b="0" lang="ru-RU" sz="1400" spc="-1" strike="noStrike">
                <a:solidFill>
                  <a:srgbClr val="000000"/>
                </a:solidFill>
                <a:uFill>
                  <a:solidFill>
                    <a:srgbClr val="ffffff"/>
                  </a:solidFill>
                </a:uFill>
                <a:latin typeface="Courier New"/>
              </a:rPr>
              <a:t>q</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put</a:t>
            </a:r>
            <a:r>
              <a:rPr b="1" lang="ru-RU" sz="1400" spc="-1" strike="noStrike">
                <a:solidFill>
                  <a:srgbClr val="000080"/>
                </a:solidFill>
                <a:uFill>
                  <a:solidFill>
                    <a:srgbClr val="ffffff"/>
                  </a:solidFill>
                </a:uFill>
                <a:latin typeface="Courier New"/>
              </a:rPr>
              <a:t>([</a:t>
            </a:r>
            <a:r>
              <a:rPr b="0" lang="ru-RU" sz="1400" spc="-1" strike="noStrike">
                <a:solidFill>
                  <a:srgbClr val="ff0000"/>
                </a:solidFill>
                <a:uFill>
                  <a:solidFill>
                    <a:srgbClr val="ffffff"/>
                  </a:solidFill>
                </a:uFill>
                <a:latin typeface="Courier New"/>
              </a:rPr>
              <a:t>42</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r>
              <a:rPr b="1" lang="ru-RU" sz="1400" spc="-1" strike="noStrike">
                <a:solidFill>
                  <a:srgbClr val="0000ff"/>
                </a:solidFill>
                <a:uFill>
                  <a:solidFill>
                    <a:srgbClr val="ffffff"/>
                  </a:solidFill>
                </a:uFill>
                <a:latin typeface="Courier New"/>
              </a:rPr>
              <a:t>None</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r>
              <a:rPr b="0" lang="ru-RU" sz="1400" spc="-1" strike="noStrike">
                <a:solidFill>
                  <a:srgbClr val="808080"/>
                </a:solidFill>
                <a:uFill>
                  <a:solidFill>
                    <a:srgbClr val="ffffff"/>
                  </a:solidFill>
                </a:uFill>
                <a:latin typeface="Courier New"/>
              </a:rPr>
              <a:t>'hello'</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a:p>
            <a:pPr>
              <a:lnSpc>
                <a:spcPct val="100000"/>
              </a:lnSpc>
            </a:pPr>
            <a:r>
              <a:rPr b="1" lang="ru-RU" sz="1400" spc="-1" strike="noStrike">
                <a:solidFill>
                  <a:srgbClr val="0000ff"/>
                </a:solidFill>
                <a:uFill>
                  <a:solidFill>
                    <a:srgbClr val="ffffff"/>
                  </a:solidFill>
                </a:uFill>
                <a:latin typeface="Courier New"/>
              </a:rPr>
              <a:t>if</a:t>
            </a:r>
            <a:r>
              <a:rPr b="0" lang="ru-RU" sz="1400" spc="-1" strike="noStrike">
                <a:solidFill>
                  <a:srgbClr val="000000"/>
                </a:solidFill>
                <a:uFill>
                  <a:solidFill>
                    <a:srgbClr val="ffffff"/>
                  </a:solidFill>
                </a:uFill>
                <a:latin typeface="Courier New"/>
              </a:rPr>
              <a:t> __name__ </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r>
              <a:rPr b="0" lang="ru-RU" sz="1400" spc="-1" strike="noStrike">
                <a:solidFill>
                  <a:srgbClr val="808080"/>
                </a:solidFill>
                <a:uFill>
                  <a:solidFill>
                    <a:srgbClr val="ffffff"/>
                  </a:solidFill>
                </a:uFill>
                <a:latin typeface="Courier New"/>
              </a:rPr>
              <a:t>'__main__'</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    </a:t>
            </a:r>
            <a:r>
              <a:rPr b="0" lang="ru-RU" sz="1400" spc="-1" strike="noStrike">
                <a:solidFill>
                  <a:srgbClr val="000000"/>
                </a:solidFill>
                <a:uFill>
                  <a:solidFill>
                    <a:srgbClr val="ffffff"/>
                  </a:solidFill>
                </a:uFill>
                <a:latin typeface="Courier New"/>
              </a:rPr>
              <a:t>q </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Queue</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    </a:t>
            </a:r>
            <a:r>
              <a:rPr b="0" lang="ru-RU" sz="1400" spc="-1" strike="noStrike">
                <a:solidFill>
                  <a:srgbClr val="000000"/>
                </a:solidFill>
                <a:uFill>
                  <a:solidFill>
                    <a:srgbClr val="ffffff"/>
                  </a:solidFill>
                </a:uFill>
                <a:latin typeface="Courier New"/>
              </a:rPr>
              <a:t>p </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Process</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target</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f</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args</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q</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    </a:t>
            </a:r>
            <a:r>
              <a:rPr b="0" lang="ru-RU" sz="1400" spc="-1" strike="noStrike">
                <a:solidFill>
                  <a:srgbClr val="000000"/>
                </a:solidFill>
                <a:uFill>
                  <a:solidFill>
                    <a:srgbClr val="ffffff"/>
                  </a:solidFill>
                </a:uFill>
                <a:latin typeface="Courier New"/>
              </a:rPr>
              <a:t>p</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start</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400" spc="-1" strike="noStrike">
                <a:solidFill>
                  <a:srgbClr val="000000"/>
                </a:solidFill>
                <a:uFill>
                  <a:solidFill>
                    <a:srgbClr val="ffffff"/>
                  </a:solidFill>
                </a:uFill>
                <a:latin typeface="Courier New"/>
              </a:rPr>
              <a:t>    </a:t>
            </a:r>
            <a:r>
              <a:rPr b="1" lang="ru-RU" sz="1400" spc="-1" strike="noStrike">
                <a:solidFill>
                  <a:srgbClr val="0000ff"/>
                </a:solidFill>
                <a:uFill>
                  <a:solidFill>
                    <a:srgbClr val="ffffff"/>
                  </a:solidFill>
                </a:uFill>
                <a:latin typeface="Courier New"/>
              </a:rPr>
              <a:t>print</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q</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get</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p</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join</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p:txBody>
      </p:sp>
      <p:sp>
        <p:nvSpPr>
          <p:cNvPr id="167" name="CustomShape 4"/>
          <p:cNvSpPr/>
          <p:nvPr/>
        </p:nvSpPr>
        <p:spPr>
          <a:xfrm>
            <a:off x="276840" y="6032160"/>
            <a:ext cx="8524800" cy="303480"/>
          </a:xfrm>
          <a:prstGeom prst="rect">
            <a:avLst/>
          </a:prstGeom>
          <a:noFill/>
          <a:ln>
            <a:solidFill>
              <a:srgbClr val="000000"/>
            </a:solidFill>
          </a:ln>
        </p:spPr>
        <p:style>
          <a:lnRef idx="0"/>
          <a:fillRef idx="0"/>
          <a:effectRef idx="0"/>
          <a:fontRef idx="minor"/>
        </p:style>
        <p:txBody>
          <a:bodyPr lIns="90000" rIns="90000" tIns="45000" bIns="45000"/>
          <a:p>
            <a:pPr>
              <a:lnSpc>
                <a:spcPct val="100000"/>
              </a:lnSpc>
            </a:pPr>
            <a:r>
              <a:rPr b="0" lang="ru-RU" sz="1400" spc="-1" strike="noStrike">
                <a:solidFill>
                  <a:srgbClr val="000000"/>
                </a:solidFill>
                <a:uFill>
                  <a:solidFill>
                    <a:srgbClr val="ffffff"/>
                  </a:solidFill>
                </a:uFill>
                <a:latin typeface="Courier New"/>
              </a:rPr>
              <a:t>[42, None, 'hello']</a:t>
            </a:r>
            <a:endParaRPr b="0" lang="ru-RU" sz="1800" spc="-1" strike="noStrike">
              <a:solidFill>
                <a:srgbClr val="000000"/>
              </a:solidFill>
              <a:uFill>
                <a:solidFill>
                  <a:srgbClr val="ffffff"/>
                </a:solidFill>
              </a:uFill>
              <a:latin typeface="Arial"/>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8" name="Picture 1" descr=""/>
          <p:cNvPicPr/>
          <p:nvPr/>
        </p:nvPicPr>
        <p:blipFill>
          <a:blip r:embed=""/>
          <a:stretch/>
        </p:blipFill>
        <p:spPr>
          <a:xfrm>
            <a:off x="7956720" y="5732640"/>
            <a:ext cx="917280" cy="917280"/>
          </a:xfrm>
          <a:prstGeom prst="rect">
            <a:avLst/>
          </a:prstGeom>
          <a:ln>
            <a:noFill/>
          </a:ln>
        </p:spPr>
      </p:pic>
      <p:sp>
        <p:nvSpPr>
          <p:cNvPr id="169" name="TextShape 1"/>
          <p:cNvSpPr txBox="1"/>
          <p:nvPr/>
        </p:nvSpPr>
        <p:spPr>
          <a:xfrm>
            <a:off x="1691640" y="1052640"/>
            <a:ext cx="561636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Межпроцессное взаимодействие: Pipe</a:t>
            </a:r>
            <a:endParaRPr b="0" lang="ru-RU" sz="2400" spc="-1" strike="noStrike">
              <a:solidFill>
                <a:srgbClr val="000000"/>
              </a:solidFill>
              <a:uFill>
                <a:solidFill>
                  <a:srgbClr val="ffffff"/>
                </a:solidFill>
              </a:uFill>
              <a:latin typeface="Verdana"/>
            </a:endParaRPr>
          </a:p>
        </p:txBody>
      </p:sp>
      <p:sp>
        <p:nvSpPr>
          <p:cNvPr id="170" name="CustomShape 2"/>
          <p:cNvSpPr/>
          <p:nvPr/>
        </p:nvSpPr>
        <p:spPr>
          <a:xfrm>
            <a:off x="261720" y="1840680"/>
            <a:ext cx="8520120" cy="131004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Pipe в отличие от Queue обеспечивает взаимодействие только двух процессов, представляя собой одно- или двунаправленный (по умолчанию) канал между ними. По производительности Pipe опережает Queue, тем более Queue состоит из каналов Pipe. </a:t>
            </a:r>
            <a:endParaRPr b="0" lang="ru-RU" sz="1800" spc="-1" strike="noStrike">
              <a:solidFill>
                <a:srgbClr val="000000"/>
              </a:solidFill>
              <a:uFill>
                <a:solidFill>
                  <a:srgbClr val="ffffff"/>
                </a:solidFill>
              </a:uFill>
              <a:latin typeface="Arial"/>
            </a:endParaRPr>
          </a:p>
        </p:txBody>
      </p:sp>
      <p:sp>
        <p:nvSpPr>
          <p:cNvPr id="171" name="CustomShape 3"/>
          <p:cNvSpPr/>
          <p:nvPr/>
        </p:nvSpPr>
        <p:spPr>
          <a:xfrm>
            <a:off x="295200" y="3164040"/>
            <a:ext cx="8520120" cy="2647800"/>
          </a:xfrm>
          <a:prstGeom prst="rect">
            <a:avLst/>
          </a:prstGeom>
          <a:noFill/>
          <a:ln>
            <a:noFill/>
          </a:ln>
        </p:spPr>
        <p:style>
          <a:lnRef idx="0"/>
          <a:fillRef idx="0"/>
          <a:effectRef idx="0"/>
          <a:fontRef idx="minor"/>
        </p:style>
        <p:txBody>
          <a:bodyPr lIns="90000" rIns="90000" tIns="45000" bIns="45000"/>
          <a:p>
            <a:pPr>
              <a:lnSpc>
                <a:spcPct val="100000"/>
              </a:lnSpc>
            </a:pPr>
            <a:r>
              <a:rPr b="1" lang="ru-RU" sz="1400" spc="-1" strike="noStrike">
                <a:solidFill>
                  <a:srgbClr val="0000ff"/>
                </a:solidFill>
                <a:uFill>
                  <a:solidFill>
                    <a:srgbClr val="ffffff"/>
                  </a:solidFill>
                </a:uFill>
                <a:latin typeface="Courier New"/>
              </a:rPr>
              <a:t>from</a:t>
            </a:r>
            <a:r>
              <a:rPr b="0" lang="ru-RU" sz="1400" spc="-1" strike="noStrike">
                <a:solidFill>
                  <a:srgbClr val="000000"/>
                </a:solidFill>
                <a:uFill>
                  <a:solidFill>
                    <a:srgbClr val="ffffff"/>
                  </a:solidFill>
                </a:uFill>
                <a:latin typeface="Courier New"/>
              </a:rPr>
              <a:t> multiprocessing </a:t>
            </a:r>
            <a:r>
              <a:rPr b="1" lang="ru-RU" sz="1400" spc="-1" strike="noStrike">
                <a:solidFill>
                  <a:srgbClr val="0000ff"/>
                </a:solidFill>
                <a:uFill>
                  <a:solidFill>
                    <a:srgbClr val="ffffff"/>
                  </a:solidFill>
                </a:uFill>
                <a:latin typeface="Courier New"/>
              </a:rPr>
              <a:t>import</a:t>
            </a:r>
            <a:r>
              <a:rPr b="0" lang="ru-RU" sz="1400" spc="-1" strike="noStrike">
                <a:solidFill>
                  <a:srgbClr val="000000"/>
                </a:solidFill>
                <a:uFill>
                  <a:solidFill>
                    <a:srgbClr val="ffffff"/>
                  </a:solidFill>
                </a:uFill>
                <a:latin typeface="Courier New"/>
              </a:rPr>
              <a:t> Process</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Pipe </a:t>
            </a: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a:p>
            <a:pPr>
              <a:lnSpc>
                <a:spcPct val="100000"/>
              </a:lnSpc>
            </a:pPr>
            <a:r>
              <a:rPr b="1" lang="ru-RU" sz="1400" spc="-1" strike="noStrike">
                <a:solidFill>
                  <a:srgbClr val="0000ff"/>
                </a:solidFill>
                <a:uFill>
                  <a:solidFill>
                    <a:srgbClr val="ffffff"/>
                  </a:solidFill>
                </a:uFill>
                <a:latin typeface="Courier New"/>
              </a:rPr>
              <a:t>def</a:t>
            </a:r>
            <a:r>
              <a:rPr b="0" lang="ru-RU" sz="1400" spc="-1" strike="noStrike">
                <a:solidFill>
                  <a:srgbClr val="000000"/>
                </a:solidFill>
                <a:uFill>
                  <a:solidFill>
                    <a:srgbClr val="ffffff"/>
                  </a:solidFill>
                </a:uFill>
                <a:latin typeface="Courier New"/>
              </a:rPr>
              <a:t> </a:t>
            </a:r>
            <a:r>
              <a:rPr b="0" lang="ru-RU" sz="1400" spc="-1" strike="noStrike">
                <a:solidFill>
                  <a:srgbClr val="ff00ff"/>
                </a:solidFill>
                <a:uFill>
                  <a:solidFill>
                    <a:srgbClr val="ffffff"/>
                  </a:solidFill>
                </a:uFill>
                <a:latin typeface="Courier New"/>
              </a:rPr>
              <a:t>f</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conn</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    </a:t>
            </a:r>
            <a:r>
              <a:rPr b="0" lang="ru-RU" sz="1400" spc="-1" strike="noStrike">
                <a:solidFill>
                  <a:srgbClr val="000000"/>
                </a:solidFill>
                <a:uFill>
                  <a:solidFill>
                    <a:srgbClr val="ffffff"/>
                  </a:solidFill>
                </a:uFill>
                <a:latin typeface="Courier New"/>
              </a:rPr>
              <a:t>conn</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send</a:t>
            </a:r>
            <a:r>
              <a:rPr b="1" lang="ru-RU" sz="1400" spc="-1" strike="noStrike">
                <a:solidFill>
                  <a:srgbClr val="000080"/>
                </a:solidFill>
                <a:uFill>
                  <a:solidFill>
                    <a:srgbClr val="ffffff"/>
                  </a:solidFill>
                </a:uFill>
                <a:latin typeface="Courier New"/>
              </a:rPr>
              <a:t>([</a:t>
            </a:r>
            <a:r>
              <a:rPr b="0" lang="ru-RU" sz="1400" spc="-1" strike="noStrike">
                <a:solidFill>
                  <a:srgbClr val="808080"/>
                </a:solidFill>
                <a:uFill>
                  <a:solidFill>
                    <a:srgbClr val="ffffff"/>
                  </a:solidFill>
                </a:uFill>
                <a:latin typeface="Courier New"/>
              </a:rPr>
              <a:t>'hello'</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r>
              <a:rPr b="0" lang="ru-RU" sz="1400" spc="-1" strike="noStrike">
                <a:solidFill>
                  <a:srgbClr val="ff0000"/>
                </a:solidFill>
                <a:uFill>
                  <a:solidFill>
                    <a:srgbClr val="ffffff"/>
                  </a:solidFill>
                </a:uFill>
                <a:latin typeface="Courier New"/>
              </a:rPr>
              <a:t>11</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r>
              <a:rPr b="1" lang="ru-RU" sz="1400" spc="-1" strike="noStrike">
                <a:solidFill>
                  <a:srgbClr val="0000ff"/>
                </a:solidFill>
                <a:uFill>
                  <a:solidFill>
                    <a:srgbClr val="ffffff"/>
                  </a:solidFill>
                </a:uFill>
                <a:latin typeface="Courier New"/>
              </a:rPr>
              <a:t>None</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400" spc="-1" strike="noStrike">
                <a:solidFill>
                  <a:srgbClr val="000000"/>
                </a:solidFill>
                <a:uFill>
                  <a:solidFill>
                    <a:srgbClr val="ffffff"/>
                  </a:solidFill>
                </a:uFill>
                <a:latin typeface="Courier New"/>
              </a:rPr>
              <a:t>    </a:t>
            </a:r>
            <a:r>
              <a:rPr b="1" lang="ru-RU" sz="1400" spc="-1" strike="noStrike">
                <a:solidFill>
                  <a:srgbClr val="0000ff"/>
                </a:solidFill>
                <a:uFill>
                  <a:solidFill>
                    <a:srgbClr val="ffffff"/>
                  </a:solidFill>
                </a:uFill>
                <a:latin typeface="Courier New"/>
              </a:rPr>
              <a:t>print</a:t>
            </a:r>
            <a:r>
              <a:rPr b="1" lang="ru-RU" sz="1400" spc="-1" strike="noStrike">
                <a:solidFill>
                  <a:srgbClr val="000080"/>
                </a:solidFill>
                <a:uFill>
                  <a:solidFill>
                    <a:srgbClr val="ffffff"/>
                  </a:solidFill>
                </a:uFill>
                <a:latin typeface="Courier New"/>
              </a:rPr>
              <a:t>(</a:t>
            </a:r>
            <a:r>
              <a:rPr b="0" lang="ru-RU" sz="1400" spc="-1" strike="noStrike">
                <a:solidFill>
                  <a:srgbClr val="808080"/>
                </a:solidFill>
                <a:uFill>
                  <a:solidFill>
                    <a:srgbClr val="ffffff"/>
                  </a:solidFill>
                </a:uFill>
                <a:latin typeface="Courier New"/>
              </a:rPr>
              <a:t>'Client receives: {}'</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format</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conn</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recv</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a:p>
            <a:pPr>
              <a:lnSpc>
                <a:spcPct val="100000"/>
              </a:lnSpc>
            </a:pPr>
            <a:r>
              <a:rPr b="1" lang="ru-RU" sz="1400" spc="-1" strike="noStrike">
                <a:solidFill>
                  <a:srgbClr val="0000ff"/>
                </a:solidFill>
                <a:uFill>
                  <a:solidFill>
                    <a:srgbClr val="ffffff"/>
                  </a:solidFill>
                </a:uFill>
                <a:latin typeface="Courier New"/>
              </a:rPr>
              <a:t>if</a:t>
            </a:r>
            <a:r>
              <a:rPr b="0" lang="ru-RU" sz="1400" spc="-1" strike="noStrike">
                <a:solidFill>
                  <a:srgbClr val="000000"/>
                </a:solidFill>
                <a:uFill>
                  <a:solidFill>
                    <a:srgbClr val="ffffff"/>
                  </a:solidFill>
                </a:uFill>
                <a:latin typeface="Courier New"/>
              </a:rPr>
              <a:t> __name__ </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r>
              <a:rPr b="0" lang="ru-RU" sz="1400" spc="-1" strike="noStrike">
                <a:solidFill>
                  <a:srgbClr val="808080"/>
                </a:solidFill>
                <a:uFill>
                  <a:solidFill>
                    <a:srgbClr val="ffffff"/>
                  </a:solidFill>
                </a:uFill>
                <a:latin typeface="Courier New"/>
              </a:rPr>
              <a:t>'__main__'</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    </a:t>
            </a:r>
            <a:r>
              <a:rPr b="0" lang="ru-RU" sz="1400" spc="-1" strike="noStrike">
                <a:solidFill>
                  <a:srgbClr val="000000"/>
                </a:solidFill>
                <a:uFill>
                  <a:solidFill>
                    <a:srgbClr val="ffffff"/>
                  </a:solidFill>
                </a:uFill>
                <a:latin typeface="Courier New"/>
              </a:rPr>
              <a:t>parent_conn</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child_conn </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Pipe</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    </a:t>
            </a:r>
            <a:r>
              <a:rPr b="0" lang="ru-RU" sz="1400" spc="-1" strike="noStrike">
                <a:solidFill>
                  <a:srgbClr val="000000"/>
                </a:solidFill>
                <a:uFill>
                  <a:solidFill>
                    <a:srgbClr val="ffffff"/>
                  </a:solidFill>
                </a:uFill>
                <a:latin typeface="Courier New"/>
              </a:rPr>
              <a:t>p </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Process</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target</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f</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args</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child_conn</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    </a:t>
            </a:r>
            <a:r>
              <a:rPr b="0" lang="ru-RU" sz="1400" spc="-1" strike="noStrike">
                <a:solidFill>
                  <a:srgbClr val="000000"/>
                </a:solidFill>
                <a:uFill>
                  <a:solidFill>
                    <a:srgbClr val="ffffff"/>
                  </a:solidFill>
                </a:uFill>
                <a:latin typeface="Courier New"/>
              </a:rPr>
              <a:t>p</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start</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400" spc="-1" strike="noStrike">
                <a:solidFill>
                  <a:srgbClr val="000000"/>
                </a:solidFill>
                <a:uFill>
                  <a:solidFill>
                    <a:srgbClr val="ffffff"/>
                  </a:solidFill>
                </a:uFill>
                <a:latin typeface="Courier New"/>
              </a:rPr>
              <a:t>    </a:t>
            </a:r>
            <a:r>
              <a:rPr b="1" lang="ru-RU" sz="1400" spc="-1" strike="noStrike">
                <a:solidFill>
                  <a:srgbClr val="0000ff"/>
                </a:solidFill>
                <a:uFill>
                  <a:solidFill>
                    <a:srgbClr val="ffffff"/>
                  </a:solidFill>
                </a:uFill>
                <a:latin typeface="Courier New"/>
              </a:rPr>
              <a:t>print</a:t>
            </a:r>
            <a:r>
              <a:rPr b="1" lang="ru-RU" sz="1400" spc="-1" strike="noStrike">
                <a:solidFill>
                  <a:srgbClr val="000080"/>
                </a:solidFill>
                <a:uFill>
                  <a:solidFill>
                    <a:srgbClr val="ffffff"/>
                  </a:solidFill>
                </a:uFill>
                <a:latin typeface="Courier New"/>
              </a:rPr>
              <a:t>(</a:t>
            </a:r>
            <a:r>
              <a:rPr b="0" lang="ru-RU" sz="1400" spc="-1" strike="noStrike">
                <a:solidFill>
                  <a:srgbClr val="808080"/>
                </a:solidFill>
                <a:uFill>
                  <a:solidFill>
                    <a:srgbClr val="ffffff"/>
                  </a:solidFill>
                </a:uFill>
                <a:latin typeface="Courier New"/>
              </a:rPr>
              <a:t>'Server receives: {}'</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format</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parent_conn</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recv</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    </a:t>
            </a:r>
            <a:r>
              <a:rPr b="0" lang="ru-RU" sz="1400" spc="-1" strike="noStrike">
                <a:solidFill>
                  <a:srgbClr val="000000"/>
                </a:solidFill>
                <a:uFill>
                  <a:solidFill>
                    <a:srgbClr val="ffffff"/>
                  </a:solidFill>
                </a:uFill>
                <a:latin typeface="Courier New"/>
              </a:rPr>
              <a:t>parent_conn</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send</a:t>
            </a:r>
            <a:r>
              <a:rPr b="1" lang="ru-RU" sz="1400" spc="-1" strike="noStrike">
                <a:solidFill>
                  <a:srgbClr val="000080"/>
                </a:solidFill>
                <a:uFill>
                  <a:solidFill>
                    <a:srgbClr val="ffffff"/>
                  </a:solidFill>
                </a:uFill>
                <a:latin typeface="Courier New"/>
              </a:rPr>
              <a:t>([</a:t>
            </a:r>
            <a:r>
              <a:rPr b="0" lang="ru-RU" sz="1400" spc="-1" strike="noStrike">
                <a:solidFill>
                  <a:srgbClr val="808080"/>
                </a:solidFill>
                <a:uFill>
                  <a:solidFill>
                    <a:srgbClr val="ffffff"/>
                  </a:solidFill>
                </a:uFill>
                <a:latin typeface="Courier New"/>
              </a:rPr>
              <a:t>'python'</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r>
              <a:rPr b="0" lang="ru-RU" sz="1400" spc="-1" strike="noStrike">
                <a:solidFill>
                  <a:srgbClr val="ff0000"/>
                </a:solidFill>
                <a:uFill>
                  <a:solidFill>
                    <a:srgbClr val="ffffff"/>
                  </a:solidFill>
                </a:uFill>
                <a:latin typeface="Courier New"/>
              </a:rPr>
              <a:t>3</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p</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join</a:t>
            </a:r>
            <a:r>
              <a:rPr b="1" lang="ru-RU" sz="1400" spc="-1" strike="noStrike">
                <a:solidFill>
                  <a:srgbClr val="000080"/>
                </a:solidFill>
                <a:uFill>
                  <a:solidFill>
                    <a:srgbClr val="ffffff"/>
                  </a:solidFill>
                </a:uFill>
                <a:latin typeface="Courier New"/>
              </a:rPr>
              <a:t>()</a:t>
            </a:r>
            <a:endParaRPr b="0" lang="ru-RU" sz="1800" spc="-1" strike="noStrike">
              <a:solidFill>
                <a:srgbClr val="000000"/>
              </a:solidFill>
              <a:uFill>
                <a:solidFill>
                  <a:srgbClr val="ffffff"/>
                </a:solidFill>
              </a:uFill>
              <a:latin typeface="Arial"/>
            </a:endParaRPr>
          </a:p>
        </p:txBody>
      </p:sp>
      <p:sp>
        <p:nvSpPr>
          <p:cNvPr id="172" name="CustomShape 4"/>
          <p:cNvSpPr/>
          <p:nvPr/>
        </p:nvSpPr>
        <p:spPr>
          <a:xfrm>
            <a:off x="295200" y="6165360"/>
            <a:ext cx="8524800" cy="516600"/>
          </a:xfrm>
          <a:prstGeom prst="rect">
            <a:avLst/>
          </a:prstGeom>
          <a:noFill/>
          <a:ln>
            <a:solidFill>
              <a:srgbClr val="000000"/>
            </a:solidFill>
          </a:ln>
        </p:spPr>
        <p:style>
          <a:lnRef idx="0"/>
          <a:fillRef idx="0"/>
          <a:effectRef idx="0"/>
          <a:fontRef idx="minor"/>
        </p:style>
        <p:txBody>
          <a:bodyPr lIns="90000" rIns="90000" tIns="45000" bIns="45000"/>
          <a:p>
            <a:pPr>
              <a:lnSpc>
                <a:spcPct val="100000"/>
              </a:lnSpc>
            </a:pPr>
            <a:r>
              <a:rPr b="0" lang="ru-RU" sz="1400" spc="-1" strike="noStrike">
                <a:solidFill>
                  <a:srgbClr val="000000"/>
                </a:solidFill>
                <a:uFill>
                  <a:solidFill>
                    <a:srgbClr val="ffffff"/>
                  </a:solidFill>
                </a:uFill>
                <a:latin typeface="Courier New"/>
              </a:rPr>
              <a:t>Server receives: ['hello', 11, None]</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Client receives: ['python', 3]</a:t>
            </a:r>
            <a:endParaRPr b="0" lang="ru-RU" sz="1800" spc="-1" strike="noStrike">
              <a:solidFill>
                <a:srgbClr val="000000"/>
              </a:solidFill>
              <a:uFill>
                <a:solidFill>
                  <a:srgbClr val="ffffff"/>
                </a:solidFill>
              </a:uFill>
              <a:latin typeface="Arial"/>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3" name="Picture 1" descr=""/>
          <p:cNvPicPr/>
          <p:nvPr/>
        </p:nvPicPr>
        <p:blipFill>
          <a:blip r:embed=""/>
          <a:stretch/>
        </p:blipFill>
        <p:spPr>
          <a:xfrm>
            <a:off x="7956720" y="5732640"/>
            <a:ext cx="917280" cy="917280"/>
          </a:xfrm>
          <a:prstGeom prst="rect">
            <a:avLst/>
          </a:prstGeom>
          <a:ln>
            <a:noFill/>
          </a:ln>
        </p:spPr>
      </p:pic>
      <p:sp>
        <p:nvSpPr>
          <p:cNvPr id="174" name="TextShape 1"/>
          <p:cNvSpPr txBox="1"/>
          <p:nvPr/>
        </p:nvSpPr>
        <p:spPr>
          <a:xfrm>
            <a:off x="1691640" y="1052640"/>
            <a:ext cx="583236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Синхронизация процессов</a:t>
            </a:r>
            <a:endParaRPr b="0" lang="ru-RU" sz="2400" spc="-1" strike="noStrike">
              <a:solidFill>
                <a:srgbClr val="000000"/>
              </a:solidFill>
              <a:uFill>
                <a:solidFill>
                  <a:srgbClr val="ffffff"/>
                </a:solidFill>
              </a:uFill>
              <a:latin typeface="Verdana"/>
            </a:endParaRPr>
          </a:p>
        </p:txBody>
      </p:sp>
      <p:sp>
        <p:nvSpPr>
          <p:cNvPr id="175" name="CustomShape 2"/>
          <p:cNvSpPr/>
          <p:nvPr/>
        </p:nvSpPr>
        <p:spPr>
          <a:xfrm>
            <a:off x="261720" y="1628640"/>
            <a:ext cx="8520120" cy="161496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Для процессов также имеет место проблема синхронизации при доступе к разделяемым ресурсам (например, файлам). Для решения этой проблемы модуль multiprocessing предлагает все те же объекты синхронизации, что и threading, имеющие аналогичный интерфейс, но, естественно, другую внутреннюю реализацию. </a:t>
            </a:r>
            <a:endParaRPr b="0" lang="ru-RU" sz="1800" spc="-1" strike="noStrike">
              <a:solidFill>
                <a:srgbClr val="000000"/>
              </a:solidFill>
              <a:uFill>
                <a:solidFill>
                  <a:srgbClr val="ffffff"/>
                </a:solidFill>
              </a:uFill>
              <a:latin typeface="Arial"/>
            </a:endParaRPr>
          </a:p>
        </p:txBody>
      </p:sp>
      <p:sp>
        <p:nvSpPr>
          <p:cNvPr id="176" name="CustomShape 3"/>
          <p:cNvSpPr/>
          <p:nvPr/>
        </p:nvSpPr>
        <p:spPr>
          <a:xfrm>
            <a:off x="261720" y="3285000"/>
            <a:ext cx="8520120" cy="3500280"/>
          </a:xfrm>
          <a:prstGeom prst="rect">
            <a:avLst/>
          </a:prstGeom>
          <a:noFill/>
          <a:ln>
            <a:noFill/>
          </a:ln>
        </p:spPr>
        <p:style>
          <a:lnRef idx="0"/>
          <a:fillRef idx="0"/>
          <a:effectRef idx="0"/>
          <a:fontRef idx="minor"/>
        </p:style>
        <p:txBody>
          <a:bodyPr lIns="90000" rIns="90000" tIns="45000" bIns="45000"/>
          <a:p>
            <a:pPr>
              <a:lnSpc>
                <a:spcPct val="100000"/>
              </a:lnSpc>
            </a:pPr>
            <a:r>
              <a:rPr b="1" lang="ru-RU" sz="1400" spc="-1" strike="noStrike">
                <a:solidFill>
                  <a:srgbClr val="0000ff"/>
                </a:solidFill>
                <a:uFill>
                  <a:solidFill>
                    <a:srgbClr val="ffffff"/>
                  </a:solidFill>
                </a:uFill>
                <a:latin typeface="Courier New"/>
              </a:rPr>
              <a:t>from</a:t>
            </a:r>
            <a:r>
              <a:rPr b="0" lang="ru-RU" sz="1400" spc="-1" strike="noStrike">
                <a:solidFill>
                  <a:srgbClr val="000000"/>
                </a:solidFill>
                <a:uFill>
                  <a:solidFill>
                    <a:srgbClr val="ffffff"/>
                  </a:solidFill>
                </a:uFill>
                <a:latin typeface="Courier New"/>
              </a:rPr>
              <a:t> multiprocessing </a:t>
            </a:r>
            <a:r>
              <a:rPr b="1" lang="ru-RU" sz="1400" spc="-1" strike="noStrike">
                <a:solidFill>
                  <a:srgbClr val="0000ff"/>
                </a:solidFill>
                <a:uFill>
                  <a:solidFill>
                    <a:srgbClr val="ffffff"/>
                  </a:solidFill>
                </a:uFill>
                <a:latin typeface="Courier New"/>
              </a:rPr>
              <a:t>import</a:t>
            </a:r>
            <a:r>
              <a:rPr b="0" lang="ru-RU" sz="1400" spc="-1" strike="noStrike">
                <a:solidFill>
                  <a:srgbClr val="000000"/>
                </a:solidFill>
                <a:uFill>
                  <a:solidFill>
                    <a:srgbClr val="ffffff"/>
                  </a:solidFill>
                </a:uFill>
                <a:latin typeface="Courier New"/>
              </a:rPr>
              <a:t> Process</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Lock </a:t>
            </a: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a:p>
            <a:pPr>
              <a:lnSpc>
                <a:spcPct val="100000"/>
              </a:lnSpc>
            </a:pPr>
            <a:r>
              <a:rPr b="1" lang="ru-RU" sz="1400" spc="-1" strike="noStrike">
                <a:solidFill>
                  <a:srgbClr val="0000ff"/>
                </a:solidFill>
                <a:uFill>
                  <a:solidFill>
                    <a:srgbClr val="ffffff"/>
                  </a:solidFill>
                </a:uFill>
                <a:latin typeface="Courier New"/>
              </a:rPr>
              <a:t>def</a:t>
            </a:r>
            <a:r>
              <a:rPr b="0" lang="ru-RU" sz="1400" spc="-1" strike="noStrike">
                <a:solidFill>
                  <a:srgbClr val="000000"/>
                </a:solidFill>
                <a:uFill>
                  <a:solidFill>
                    <a:srgbClr val="ffffff"/>
                  </a:solidFill>
                </a:uFill>
                <a:latin typeface="Courier New"/>
              </a:rPr>
              <a:t> </a:t>
            </a:r>
            <a:r>
              <a:rPr b="0" lang="ru-RU" sz="1400" spc="-1" strike="noStrike">
                <a:solidFill>
                  <a:srgbClr val="ff00ff"/>
                </a:solidFill>
                <a:uFill>
                  <a:solidFill>
                    <a:srgbClr val="ffffff"/>
                  </a:solidFill>
                </a:uFill>
                <a:latin typeface="Courier New"/>
              </a:rPr>
              <a:t>f</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lock</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i</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400" spc="-1" strike="noStrike">
                <a:solidFill>
                  <a:srgbClr val="000000"/>
                </a:solidFill>
                <a:uFill>
                  <a:solidFill>
                    <a:srgbClr val="ffffff"/>
                  </a:solidFill>
                </a:uFill>
                <a:latin typeface="Courier New"/>
              </a:rPr>
              <a:t>    </a:t>
            </a:r>
            <a:r>
              <a:rPr b="1" lang="ru-RU" sz="1400" spc="-1" strike="noStrike">
                <a:solidFill>
                  <a:srgbClr val="0000ff"/>
                </a:solidFill>
                <a:uFill>
                  <a:solidFill>
                    <a:srgbClr val="ffffff"/>
                  </a:solidFill>
                </a:uFill>
                <a:latin typeface="Courier New"/>
              </a:rPr>
              <a:t>with</a:t>
            </a:r>
            <a:r>
              <a:rPr b="0" lang="ru-RU" sz="1400" spc="-1" strike="noStrike">
                <a:solidFill>
                  <a:srgbClr val="000000"/>
                </a:solidFill>
                <a:uFill>
                  <a:solidFill>
                    <a:srgbClr val="ffffff"/>
                  </a:solidFill>
                </a:uFill>
                <a:latin typeface="Courier New"/>
              </a:rPr>
              <a:t> lock</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400" spc="-1" strike="noStrike">
                <a:solidFill>
                  <a:srgbClr val="000000"/>
                </a:solidFill>
                <a:uFill>
                  <a:solidFill>
                    <a:srgbClr val="ffffff"/>
                  </a:solidFill>
                </a:uFill>
                <a:latin typeface="Courier New"/>
              </a:rPr>
              <a:t>        </a:t>
            </a:r>
            <a:r>
              <a:rPr b="1" lang="ru-RU" sz="1400" spc="-1" strike="noStrike">
                <a:solidFill>
                  <a:srgbClr val="0000ff"/>
                </a:solidFill>
                <a:uFill>
                  <a:solidFill>
                    <a:srgbClr val="ffffff"/>
                  </a:solidFill>
                </a:uFill>
                <a:latin typeface="Courier New"/>
              </a:rPr>
              <a:t>print</a:t>
            </a:r>
            <a:r>
              <a:rPr b="1" lang="ru-RU" sz="1400" spc="-1" strike="noStrike">
                <a:solidFill>
                  <a:srgbClr val="000080"/>
                </a:solidFill>
                <a:uFill>
                  <a:solidFill>
                    <a:srgbClr val="ffffff"/>
                  </a:solidFill>
                </a:uFill>
                <a:latin typeface="Courier New"/>
              </a:rPr>
              <a:t>(</a:t>
            </a:r>
            <a:r>
              <a:rPr b="0" lang="ru-RU" sz="1400" spc="-1" strike="noStrike">
                <a:solidFill>
                  <a:srgbClr val="808080"/>
                </a:solidFill>
                <a:uFill>
                  <a:solidFill>
                    <a:srgbClr val="ffffff"/>
                  </a:solidFill>
                </a:uFill>
                <a:latin typeface="Courier New"/>
              </a:rPr>
              <a:t>'Process number {}'</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format</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i</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a:p>
            <a:pPr>
              <a:lnSpc>
                <a:spcPct val="100000"/>
              </a:lnSpc>
            </a:pPr>
            <a:r>
              <a:rPr b="1" lang="ru-RU" sz="1400" spc="-1" strike="noStrike">
                <a:solidFill>
                  <a:srgbClr val="0000ff"/>
                </a:solidFill>
                <a:uFill>
                  <a:solidFill>
                    <a:srgbClr val="ffffff"/>
                  </a:solidFill>
                </a:uFill>
                <a:latin typeface="Courier New"/>
              </a:rPr>
              <a:t>if</a:t>
            </a:r>
            <a:r>
              <a:rPr b="0" lang="ru-RU" sz="1400" spc="-1" strike="noStrike">
                <a:solidFill>
                  <a:srgbClr val="000000"/>
                </a:solidFill>
                <a:uFill>
                  <a:solidFill>
                    <a:srgbClr val="ffffff"/>
                  </a:solidFill>
                </a:uFill>
                <a:latin typeface="Courier New"/>
              </a:rPr>
              <a:t> __name__ </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r>
              <a:rPr b="0" lang="ru-RU" sz="1400" spc="-1" strike="noStrike">
                <a:solidFill>
                  <a:srgbClr val="808080"/>
                </a:solidFill>
                <a:uFill>
                  <a:solidFill>
                    <a:srgbClr val="ffffff"/>
                  </a:solidFill>
                </a:uFill>
                <a:latin typeface="Courier New"/>
              </a:rPr>
              <a:t>'__main__'</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    </a:t>
            </a:r>
            <a:r>
              <a:rPr b="0" lang="ru-RU" sz="1400" spc="-1" strike="noStrike">
                <a:solidFill>
                  <a:srgbClr val="000000"/>
                </a:solidFill>
                <a:uFill>
                  <a:solidFill>
                    <a:srgbClr val="ffffff"/>
                  </a:solidFill>
                </a:uFill>
                <a:latin typeface="Courier New"/>
              </a:rPr>
              <a:t>lock </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Lock</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    </a:t>
            </a:r>
            <a:r>
              <a:rPr b="0" lang="ru-RU" sz="1400" spc="-1" strike="noStrike">
                <a:solidFill>
                  <a:srgbClr val="000000"/>
                </a:solidFill>
                <a:uFill>
                  <a:solidFill>
                    <a:srgbClr val="ffffff"/>
                  </a:solidFill>
                </a:uFill>
                <a:latin typeface="Courier New"/>
              </a:rPr>
              <a:t>processes </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400" spc="-1" strike="noStrike">
                <a:solidFill>
                  <a:srgbClr val="000000"/>
                </a:solidFill>
                <a:uFill>
                  <a:solidFill>
                    <a:srgbClr val="ffffff"/>
                  </a:solidFill>
                </a:uFill>
                <a:latin typeface="Courier New"/>
              </a:rPr>
              <a:t>    </a:t>
            </a:r>
            <a:r>
              <a:rPr b="1" lang="ru-RU" sz="1400" spc="-1" strike="noStrike">
                <a:solidFill>
                  <a:srgbClr val="0000ff"/>
                </a:solidFill>
                <a:uFill>
                  <a:solidFill>
                    <a:srgbClr val="ffffff"/>
                  </a:solidFill>
                </a:uFill>
                <a:latin typeface="Courier New"/>
              </a:rPr>
              <a:t>for</a:t>
            </a:r>
            <a:r>
              <a:rPr b="0" lang="ru-RU" sz="1400" spc="-1" strike="noStrike">
                <a:solidFill>
                  <a:srgbClr val="000000"/>
                </a:solidFill>
                <a:uFill>
                  <a:solidFill>
                    <a:srgbClr val="ffffff"/>
                  </a:solidFill>
                </a:uFill>
                <a:latin typeface="Courier New"/>
              </a:rPr>
              <a:t> num </a:t>
            </a:r>
            <a:r>
              <a:rPr b="1" lang="ru-RU" sz="1400" spc="-1" strike="noStrike">
                <a:solidFill>
                  <a:srgbClr val="0000ff"/>
                </a:solidFill>
                <a:uFill>
                  <a:solidFill>
                    <a:srgbClr val="ffffff"/>
                  </a:solidFill>
                </a:uFill>
                <a:latin typeface="Courier New"/>
              </a:rPr>
              <a:t>in</a:t>
            </a:r>
            <a:r>
              <a:rPr b="0" lang="ru-RU" sz="1400" spc="-1" strike="noStrike">
                <a:solidFill>
                  <a:srgbClr val="000000"/>
                </a:solidFill>
                <a:uFill>
                  <a:solidFill>
                    <a:srgbClr val="ffffff"/>
                  </a:solidFill>
                </a:uFill>
                <a:latin typeface="Courier New"/>
              </a:rPr>
              <a:t> range</a:t>
            </a:r>
            <a:r>
              <a:rPr b="1" lang="ru-RU" sz="1400" spc="-1" strike="noStrike">
                <a:solidFill>
                  <a:srgbClr val="000080"/>
                </a:solidFill>
                <a:uFill>
                  <a:solidFill>
                    <a:srgbClr val="ffffff"/>
                  </a:solidFill>
                </a:uFill>
                <a:latin typeface="Courier New"/>
              </a:rPr>
              <a:t>(</a:t>
            </a:r>
            <a:r>
              <a:rPr b="0" lang="ru-RU" sz="1400" spc="-1" strike="noStrike">
                <a:solidFill>
                  <a:srgbClr val="ff0000"/>
                </a:solidFill>
                <a:uFill>
                  <a:solidFill>
                    <a:srgbClr val="ffffff"/>
                  </a:solidFill>
                </a:uFill>
                <a:latin typeface="Courier New"/>
              </a:rPr>
              <a:t>5</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        </a:t>
            </a:r>
            <a:r>
              <a:rPr b="0" lang="ru-RU" sz="1400" spc="-1" strike="noStrike">
                <a:solidFill>
                  <a:srgbClr val="000000"/>
                </a:solidFill>
                <a:uFill>
                  <a:solidFill>
                    <a:srgbClr val="ffffff"/>
                  </a:solidFill>
                </a:uFill>
                <a:latin typeface="Courier New"/>
              </a:rPr>
              <a:t>p </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Process</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target</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f</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args</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lock</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num</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        </a:t>
            </a:r>
            <a:r>
              <a:rPr b="0" lang="ru-RU" sz="1400" spc="-1" strike="noStrike">
                <a:solidFill>
                  <a:srgbClr val="000000"/>
                </a:solidFill>
                <a:uFill>
                  <a:solidFill>
                    <a:srgbClr val="ffffff"/>
                  </a:solidFill>
                </a:uFill>
                <a:latin typeface="Courier New"/>
              </a:rPr>
              <a:t>p</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start</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        </a:t>
            </a:r>
            <a:r>
              <a:rPr b="0" lang="ru-RU" sz="1400" spc="-1" strike="noStrike">
                <a:solidFill>
                  <a:srgbClr val="000000"/>
                </a:solidFill>
                <a:uFill>
                  <a:solidFill>
                    <a:srgbClr val="ffffff"/>
                  </a:solidFill>
                </a:uFill>
                <a:latin typeface="Courier New"/>
              </a:rPr>
              <a:t>processes</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append</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p</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a:p>
            <a:pPr>
              <a:lnSpc>
                <a:spcPct val="100000"/>
              </a:lnSpc>
            </a:pPr>
            <a:r>
              <a:rPr b="1" lang="ru-RU" sz="1400" spc="-1" strike="noStrike">
                <a:solidFill>
                  <a:srgbClr val="0000ff"/>
                </a:solidFill>
                <a:uFill>
                  <a:solidFill>
                    <a:srgbClr val="ffffff"/>
                  </a:solidFill>
                </a:uFill>
                <a:latin typeface="Courier New"/>
              </a:rPr>
              <a:t>for</a:t>
            </a:r>
            <a:r>
              <a:rPr b="0" lang="ru-RU" sz="1400" spc="-1" strike="noStrike">
                <a:solidFill>
                  <a:srgbClr val="000000"/>
                </a:solidFill>
                <a:uFill>
                  <a:solidFill>
                    <a:srgbClr val="ffffff"/>
                  </a:solidFill>
                </a:uFill>
                <a:latin typeface="Courier New"/>
              </a:rPr>
              <a:t> p </a:t>
            </a:r>
            <a:r>
              <a:rPr b="1" lang="ru-RU" sz="1400" spc="-1" strike="noStrike">
                <a:solidFill>
                  <a:srgbClr val="0000ff"/>
                </a:solidFill>
                <a:uFill>
                  <a:solidFill>
                    <a:srgbClr val="ffffff"/>
                  </a:solidFill>
                </a:uFill>
                <a:latin typeface="Courier New"/>
              </a:rPr>
              <a:t>in</a:t>
            </a:r>
            <a:r>
              <a:rPr b="0" lang="ru-RU" sz="1400" spc="-1" strike="noStrike">
                <a:solidFill>
                  <a:srgbClr val="000000"/>
                </a:solidFill>
                <a:uFill>
                  <a:solidFill>
                    <a:srgbClr val="ffffff"/>
                  </a:solidFill>
                </a:uFill>
                <a:latin typeface="Courier New"/>
              </a:rPr>
              <a:t> processes</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    </a:t>
            </a:r>
            <a:r>
              <a:rPr b="0" lang="ru-RU" sz="1400" spc="-1" strike="noStrike">
                <a:solidFill>
                  <a:srgbClr val="000000"/>
                </a:solidFill>
                <a:uFill>
                  <a:solidFill>
                    <a:srgbClr val="ffffff"/>
                  </a:solidFill>
                </a:uFill>
                <a:latin typeface="Courier New"/>
              </a:rPr>
              <a:t>p</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join</a:t>
            </a:r>
            <a:r>
              <a:rPr b="1" lang="ru-RU" sz="1400" spc="-1" strike="noStrike">
                <a:solidFill>
                  <a:srgbClr val="000080"/>
                </a:solidFill>
                <a:uFill>
                  <a:solidFill>
                    <a:srgbClr val="ffffff"/>
                  </a:solidFill>
                </a:uFill>
                <a:latin typeface="Courier New"/>
              </a:rPr>
              <a:t>()</a:t>
            </a:r>
            <a:endParaRPr b="0" lang="ru-RU" sz="1800" spc="-1" strike="noStrike">
              <a:solidFill>
                <a:srgbClr val="000000"/>
              </a:solidFill>
              <a:uFill>
                <a:solidFill>
                  <a:srgbClr val="ffffff"/>
                </a:solidFill>
              </a:uFill>
              <a:latin typeface="Arial"/>
            </a:endParaRPr>
          </a:p>
        </p:txBody>
      </p:sp>
      <p:sp>
        <p:nvSpPr>
          <p:cNvPr id="177" name="CustomShape 4"/>
          <p:cNvSpPr/>
          <p:nvPr/>
        </p:nvSpPr>
        <p:spPr>
          <a:xfrm>
            <a:off x="6588360" y="3285000"/>
            <a:ext cx="2193480" cy="1155960"/>
          </a:xfrm>
          <a:prstGeom prst="rect">
            <a:avLst/>
          </a:prstGeom>
          <a:noFill/>
          <a:ln>
            <a:solidFill>
              <a:srgbClr val="000000"/>
            </a:solidFill>
          </a:ln>
        </p:spPr>
        <p:style>
          <a:lnRef idx="0"/>
          <a:fillRef idx="0"/>
          <a:effectRef idx="0"/>
          <a:fontRef idx="minor"/>
        </p:style>
        <p:txBody>
          <a:bodyPr lIns="90000" rIns="90000" tIns="45000" bIns="45000"/>
          <a:p>
            <a:pPr>
              <a:lnSpc>
                <a:spcPct val="100000"/>
              </a:lnSpc>
            </a:pPr>
            <a:r>
              <a:rPr b="0" lang="ru-RU" sz="1400" spc="-1" strike="noStrike">
                <a:solidFill>
                  <a:srgbClr val="000000"/>
                </a:solidFill>
                <a:uFill>
                  <a:solidFill>
                    <a:srgbClr val="ffffff"/>
                  </a:solidFill>
                </a:uFill>
                <a:latin typeface="Courier New"/>
              </a:rPr>
              <a:t>Process number 0</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Process number 1</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Process number 4</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Process number 2</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Process number 3</a:t>
            </a:r>
            <a:endParaRPr b="0" lang="ru-RU" sz="1800" spc="-1" strike="noStrike">
              <a:solidFill>
                <a:srgbClr val="000000"/>
              </a:solidFill>
              <a:uFill>
                <a:solidFill>
                  <a:srgbClr val="ffffff"/>
                </a:solidFill>
              </a:uFill>
              <a:latin typeface="Arial"/>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8" name="Picture 1" descr=""/>
          <p:cNvPicPr/>
          <p:nvPr/>
        </p:nvPicPr>
        <p:blipFill>
          <a:blip r:embed=""/>
          <a:stretch/>
        </p:blipFill>
        <p:spPr>
          <a:xfrm>
            <a:off x="7956720" y="5732640"/>
            <a:ext cx="917280" cy="917280"/>
          </a:xfrm>
          <a:prstGeom prst="rect">
            <a:avLst/>
          </a:prstGeom>
          <a:ln>
            <a:noFill/>
          </a:ln>
        </p:spPr>
      </p:pic>
      <p:sp>
        <p:nvSpPr>
          <p:cNvPr id="179" name="TextShape 1"/>
          <p:cNvSpPr txBox="1"/>
          <p:nvPr/>
        </p:nvSpPr>
        <p:spPr>
          <a:xfrm>
            <a:off x="1691640" y="1052640"/>
            <a:ext cx="583236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Использование разделяемой памяти</a:t>
            </a:r>
            <a:endParaRPr b="0" lang="ru-RU" sz="2400" spc="-1" strike="noStrike">
              <a:solidFill>
                <a:srgbClr val="000000"/>
              </a:solidFill>
              <a:uFill>
                <a:solidFill>
                  <a:srgbClr val="ffffff"/>
                </a:solidFill>
              </a:uFill>
              <a:latin typeface="Verdana"/>
            </a:endParaRPr>
          </a:p>
        </p:txBody>
      </p:sp>
      <p:sp>
        <p:nvSpPr>
          <p:cNvPr id="180" name="CustomShape 2"/>
          <p:cNvSpPr/>
          <p:nvPr/>
        </p:nvSpPr>
        <p:spPr>
          <a:xfrm>
            <a:off x="261720" y="1804680"/>
            <a:ext cx="8520120" cy="405432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В параллельном программировании лучше стараться избегать совместно используемых данных и состояний настолько, насколько возможно. Если же избежать не получается, в модуле multiprocessing есть объекты Value и Array, обеспечивающие доступ к разделяемой памяти (shared memory) – еще одному способу межпроцессного взаимодействия. Разделяемая память -  самый быстрый способ межпроцессного взаимодействия. Техника разделяемой памяти позволяет осуществлять обмен информацией через общий для процессов сегмент памяти без использования системных вызовов ядра, а значит и без потерь производительности на переключение контекста между процессом и ядром. Сегмент разделяемой памяти подключается в свободную часть виртуального адресного пространства процесса. Таким образом, два разных процесса могут иметь разные адреса одной и той же ячейки подключенной разделяемой памяти.  </a:t>
            </a:r>
            <a:endParaRPr b="0" lang="ru-RU" sz="1800" spc="-1" strike="noStrike">
              <a:solidFill>
                <a:srgbClr val="000000"/>
              </a:solidFill>
              <a:uFill>
                <a:solidFill>
                  <a:srgbClr val="ffffff"/>
                </a:solidFill>
              </a:uFill>
              <a:latin typeface="Arial"/>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1" name="Picture 1" descr=""/>
          <p:cNvPicPr/>
          <p:nvPr/>
        </p:nvPicPr>
        <p:blipFill>
          <a:blip r:embed=""/>
          <a:stretch/>
        </p:blipFill>
        <p:spPr>
          <a:xfrm>
            <a:off x="7956720" y="5732640"/>
            <a:ext cx="917280" cy="917280"/>
          </a:xfrm>
          <a:prstGeom prst="rect">
            <a:avLst/>
          </a:prstGeom>
          <a:ln>
            <a:noFill/>
          </a:ln>
        </p:spPr>
      </p:pic>
      <p:sp>
        <p:nvSpPr>
          <p:cNvPr id="182" name="TextShape 1"/>
          <p:cNvSpPr txBox="1"/>
          <p:nvPr/>
        </p:nvSpPr>
        <p:spPr>
          <a:xfrm>
            <a:off x="1691640" y="1052640"/>
            <a:ext cx="583236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Использование разделяемой памяти</a:t>
            </a:r>
            <a:endParaRPr b="0" lang="ru-RU" sz="2400" spc="-1" strike="noStrike">
              <a:solidFill>
                <a:srgbClr val="000000"/>
              </a:solidFill>
              <a:uFill>
                <a:solidFill>
                  <a:srgbClr val="ffffff"/>
                </a:solidFill>
              </a:uFill>
              <a:latin typeface="Verdana"/>
            </a:endParaRPr>
          </a:p>
        </p:txBody>
      </p:sp>
      <p:sp>
        <p:nvSpPr>
          <p:cNvPr id="183" name="CustomShape 2"/>
          <p:cNvSpPr/>
          <p:nvPr/>
        </p:nvSpPr>
        <p:spPr>
          <a:xfrm>
            <a:off x="179640" y="5326560"/>
            <a:ext cx="8520120" cy="131004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Аргументы 'd' и 'i' в конструкторах Value и Array соответственно представляют собой коды типов: 'd' соответствует типу double (float двойной точности), а 'i' соответствует знаковому целому. Созданные объекты Value и Array являются процессо- и потокобезопасными.</a:t>
            </a:r>
            <a:endParaRPr b="0" lang="ru-RU" sz="1800" spc="-1" strike="noStrike">
              <a:solidFill>
                <a:srgbClr val="000000"/>
              </a:solidFill>
              <a:uFill>
                <a:solidFill>
                  <a:srgbClr val="ffffff"/>
                </a:solidFill>
              </a:uFill>
              <a:latin typeface="Arial"/>
            </a:endParaRPr>
          </a:p>
        </p:txBody>
      </p:sp>
      <p:sp>
        <p:nvSpPr>
          <p:cNvPr id="184" name="CustomShape 3"/>
          <p:cNvSpPr/>
          <p:nvPr/>
        </p:nvSpPr>
        <p:spPr>
          <a:xfrm>
            <a:off x="347760" y="1834200"/>
            <a:ext cx="8520120" cy="3287160"/>
          </a:xfrm>
          <a:prstGeom prst="rect">
            <a:avLst/>
          </a:prstGeom>
          <a:noFill/>
          <a:ln>
            <a:noFill/>
          </a:ln>
        </p:spPr>
        <p:style>
          <a:lnRef idx="0"/>
          <a:fillRef idx="0"/>
          <a:effectRef idx="0"/>
          <a:fontRef idx="minor"/>
        </p:style>
        <p:txBody>
          <a:bodyPr lIns="90000" rIns="90000" tIns="45000" bIns="45000"/>
          <a:p>
            <a:pPr>
              <a:lnSpc>
                <a:spcPct val="100000"/>
              </a:lnSpc>
            </a:pPr>
            <a:r>
              <a:rPr b="1" lang="ru-RU" sz="1400" spc="-1" strike="noStrike">
                <a:solidFill>
                  <a:srgbClr val="0000ff"/>
                </a:solidFill>
                <a:uFill>
                  <a:solidFill>
                    <a:srgbClr val="ffffff"/>
                  </a:solidFill>
                </a:uFill>
                <a:latin typeface="Courier New"/>
              </a:rPr>
              <a:t>from</a:t>
            </a:r>
            <a:r>
              <a:rPr b="0" lang="ru-RU" sz="1400" spc="-1" strike="noStrike">
                <a:solidFill>
                  <a:srgbClr val="000000"/>
                </a:solidFill>
                <a:uFill>
                  <a:solidFill>
                    <a:srgbClr val="ffffff"/>
                  </a:solidFill>
                </a:uFill>
                <a:latin typeface="Courier New"/>
              </a:rPr>
              <a:t> multiprocessing </a:t>
            </a:r>
            <a:r>
              <a:rPr b="1" lang="ru-RU" sz="1400" spc="-1" strike="noStrike">
                <a:solidFill>
                  <a:srgbClr val="0000ff"/>
                </a:solidFill>
                <a:uFill>
                  <a:solidFill>
                    <a:srgbClr val="ffffff"/>
                  </a:solidFill>
                </a:uFill>
                <a:latin typeface="Courier New"/>
              </a:rPr>
              <a:t>import</a:t>
            </a:r>
            <a:r>
              <a:rPr b="0" lang="ru-RU" sz="1400" spc="-1" strike="noStrike">
                <a:solidFill>
                  <a:srgbClr val="000000"/>
                </a:solidFill>
                <a:uFill>
                  <a:solidFill>
                    <a:srgbClr val="ffffff"/>
                  </a:solidFill>
                </a:uFill>
                <a:latin typeface="Courier New"/>
              </a:rPr>
              <a:t> Process</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Value</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Array </a:t>
            </a: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a:p>
            <a:pPr>
              <a:lnSpc>
                <a:spcPct val="100000"/>
              </a:lnSpc>
            </a:pPr>
            <a:r>
              <a:rPr b="1" lang="ru-RU" sz="1400" spc="-1" strike="noStrike">
                <a:solidFill>
                  <a:srgbClr val="0000ff"/>
                </a:solidFill>
                <a:uFill>
                  <a:solidFill>
                    <a:srgbClr val="ffffff"/>
                  </a:solidFill>
                </a:uFill>
                <a:latin typeface="Courier New"/>
              </a:rPr>
              <a:t>def</a:t>
            </a:r>
            <a:r>
              <a:rPr b="0" lang="ru-RU" sz="1400" spc="-1" strike="noStrike">
                <a:solidFill>
                  <a:srgbClr val="000000"/>
                </a:solidFill>
                <a:uFill>
                  <a:solidFill>
                    <a:srgbClr val="ffffff"/>
                  </a:solidFill>
                </a:uFill>
                <a:latin typeface="Courier New"/>
              </a:rPr>
              <a:t> </a:t>
            </a:r>
            <a:r>
              <a:rPr b="0" lang="ru-RU" sz="1400" spc="-1" strike="noStrike">
                <a:solidFill>
                  <a:srgbClr val="ff00ff"/>
                </a:solidFill>
                <a:uFill>
                  <a:solidFill>
                    <a:srgbClr val="ffffff"/>
                  </a:solidFill>
                </a:uFill>
                <a:latin typeface="Courier New"/>
              </a:rPr>
              <a:t>f</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num</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arr</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    </a:t>
            </a:r>
            <a:r>
              <a:rPr b="0" lang="ru-RU" sz="1400" spc="-1" strike="noStrike">
                <a:solidFill>
                  <a:srgbClr val="000000"/>
                </a:solidFill>
                <a:uFill>
                  <a:solidFill>
                    <a:srgbClr val="ffffff"/>
                  </a:solidFill>
                </a:uFill>
                <a:latin typeface="Courier New"/>
              </a:rPr>
              <a:t>num</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value </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r>
              <a:rPr b="0" lang="ru-RU" sz="1400" spc="-1" strike="noStrike">
                <a:solidFill>
                  <a:srgbClr val="ff0000"/>
                </a:solidFill>
                <a:uFill>
                  <a:solidFill>
                    <a:srgbClr val="ffffff"/>
                  </a:solidFill>
                </a:uFill>
                <a:latin typeface="Courier New"/>
              </a:rPr>
              <a:t>3.1415927</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400" spc="-1" strike="noStrike">
                <a:solidFill>
                  <a:srgbClr val="000000"/>
                </a:solidFill>
                <a:uFill>
                  <a:solidFill>
                    <a:srgbClr val="ffffff"/>
                  </a:solidFill>
                </a:uFill>
                <a:latin typeface="Courier New"/>
              </a:rPr>
              <a:t>    </a:t>
            </a:r>
            <a:r>
              <a:rPr b="1" lang="ru-RU" sz="1400" spc="-1" strike="noStrike">
                <a:solidFill>
                  <a:srgbClr val="0000ff"/>
                </a:solidFill>
                <a:uFill>
                  <a:solidFill>
                    <a:srgbClr val="ffffff"/>
                  </a:solidFill>
                </a:uFill>
                <a:latin typeface="Courier New"/>
              </a:rPr>
              <a:t>for</a:t>
            </a:r>
            <a:r>
              <a:rPr b="0" lang="ru-RU" sz="1400" spc="-1" strike="noStrike">
                <a:solidFill>
                  <a:srgbClr val="000000"/>
                </a:solidFill>
                <a:uFill>
                  <a:solidFill>
                    <a:srgbClr val="ffffff"/>
                  </a:solidFill>
                </a:uFill>
                <a:latin typeface="Courier New"/>
              </a:rPr>
              <a:t> i </a:t>
            </a:r>
            <a:r>
              <a:rPr b="1" lang="ru-RU" sz="1400" spc="-1" strike="noStrike">
                <a:solidFill>
                  <a:srgbClr val="0000ff"/>
                </a:solidFill>
                <a:uFill>
                  <a:solidFill>
                    <a:srgbClr val="ffffff"/>
                  </a:solidFill>
                </a:uFill>
                <a:latin typeface="Courier New"/>
              </a:rPr>
              <a:t>in</a:t>
            </a:r>
            <a:r>
              <a:rPr b="0" lang="ru-RU" sz="1400" spc="-1" strike="noStrike">
                <a:solidFill>
                  <a:srgbClr val="000000"/>
                </a:solidFill>
                <a:uFill>
                  <a:solidFill>
                    <a:srgbClr val="ffffff"/>
                  </a:solidFill>
                </a:uFill>
                <a:latin typeface="Courier New"/>
              </a:rPr>
              <a:t> range</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len</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arr</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        </a:t>
            </a:r>
            <a:r>
              <a:rPr b="0" lang="ru-RU" sz="1400" spc="-1" strike="noStrike">
                <a:solidFill>
                  <a:srgbClr val="000000"/>
                </a:solidFill>
                <a:uFill>
                  <a:solidFill>
                    <a:srgbClr val="ffffff"/>
                  </a:solidFill>
                </a:uFill>
                <a:latin typeface="Courier New"/>
              </a:rPr>
              <a:t>arr</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i</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arr</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i</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a:p>
            <a:pPr>
              <a:lnSpc>
                <a:spcPct val="100000"/>
              </a:lnSpc>
            </a:pPr>
            <a:r>
              <a:rPr b="1" lang="ru-RU" sz="1400" spc="-1" strike="noStrike">
                <a:solidFill>
                  <a:srgbClr val="0000ff"/>
                </a:solidFill>
                <a:uFill>
                  <a:solidFill>
                    <a:srgbClr val="ffffff"/>
                  </a:solidFill>
                </a:uFill>
                <a:latin typeface="Courier New"/>
              </a:rPr>
              <a:t>if</a:t>
            </a:r>
            <a:r>
              <a:rPr b="0" lang="ru-RU" sz="1400" spc="-1" strike="noStrike">
                <a:solidFill>
                  <a:srgbClr val="000000"/>
                </a:solidFill>
                <a:uFill>
                  <a:solidFill>
                    <a:srgbClr val="ffffff"/>
                  </a:solidFill>
                </a:uFill>
                <a:latin typeface="Courier New"/>
              </a:rPr>
              <a:t> __name__ </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r>
              <a:rPr b="0" lang="ru-RU" sz="1400" spc="-1" strike="noStrike">
                <a:solidFill>
                  <a:srgbClr val="808080"/>
                </a:solidFill>
                <a:uFill>
                  <a:solidFill>
                    <a:srgbClr val="ffffff"/>
                  </a:solidFill>
                </a:uFill>
                <a:latin typeface="Courier New"/>
              </a:rPr>
              <a:t>'__main__'</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    </a:t>
            </a:r>
            <a:r>
              <a:rPr b="0" lang="ru-RU" sz="1400" spc="-1" strike="noStrike">
                <a:solidFill>
                  <a:srgbClr val="000000"/>
                </a:solidFill>
                <a:uFill>
                  <a:solidFill>
                    <a:srgbClr val="ffffff"/>
                  </a:solidFill>
                </a:uFill>
                <a:latin typeface="Courier New"/>
              </a:rPr>
              <a:t>num </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Value</a:t>
            </a:r>
            <a:r>
              <a:rPr b="1" lang="ru-RU" sz="1400" spc="-1" strike="noStrike">
                <a:solidFill>
                  <a:srgbClr val="000080"/>
                </a:solidFill>
                <a:uFill>
                  <a:solidFill>
                    <a:srgbClr val="ffffff"/>
                  </a:solidFill>
                </a:uFill>
                <a:latin typeface="Courier New"/>
              </a:rPr>
              <a:t>(</a:t>
            </a:r>
            <a:r>
              <a:rPr b="0" lang="ru-RU" sz="1400" spc="-1" strike="noStrike">
                <a:solidFill>
                  <a:srgbClr val="808080"/>
                </a:solidFill>
                <a:uFill>
                  <a:solidFill>
                    <a:srgbClr val="ffffff"/>
                  </a:solidFill>
                </a:uFill>
                <a:latin typeface="Courier New"/>
              </a:rPr>
              <a:t>'d'</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r>
              <a:rPr b="0" lang="ru-RU" sz="1400" spc="-1" strike="noStrike">
                <a:solidFill>
                  <a:srgbClr val="ff0000"/>
                </a:solidFill>
                <a:uFill>
                  <a:solidFill>
                    <a:srgbClr val="ffffff"/>
                  </a:solidFill>
                </a:uFill>
                <a:latin typeface="Courier New"/>
              </a:rPr>
              <a:t>0.0</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    </a:t>
            </a:r>
            <a:r>
              <a:rPr b="0" lang="ru-RU" sz="1400" spc="-1" strike="noStrike">
                <a:solidFill>
                  <a:srgbClr val="000000"/>
                </a:solidFill>
                <a:uFill>
                  <a:solidFill>
                    <a:srgbClr val="ffffff"/>
                  </a:solidFill>
                </a:uFill>
                <a:latin typeface="Courier New"/>
              </a:rPr>
              <a:t>arr </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Array</a:t>
            </a:r>
            <a:r>
              <a:rPr b="1" lang="ru-RU" sz="1400" spc="-1" strike="noStrike">
                <a:solidFill>
                  <a:srgbClr val="000080"/>
                </a:solidFill>
                <a:uFill>
                  <a:solidFill>
                    <a:srgbClr val="ffffff"/>
                  </a:solidFill>
                </a:uFill>
                <a:latin typeface="Courier New"/>
              </a:rPr>
              <a:t>(</a:t>
            </a:r>
            <a:r>
              <a:rPr b="0" lang="ru-RU" sz="1400" spc="-1" strike="noStrike">
                <a:solidFill>
                  <a:srgbClr val="808080"/>
                </a:solidFill>
                <a:uFill>
                  <a:solidFill>
                    <a:srgbClr val="ffffff"/>
                  </a:solidFill>
                </a:uFill>
                <a:latin typeface="Courier New"/>
              </a:rPr>
              <a:t>'i'</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range</a:t>
            </a:r>
            <a:r>
              <a:rPr b="1" lang="ru-RU" sz="1400" spc="-1" strike="noStrike">
                <a:solidFill>
                  <a:srgbClr val="000080"/>
                </a:solidFill>
                <a:uFill>
                  <a:solidFill>
                    <a:srgbClr val="ffffff"/>
                  </a:solidFill>
                </a:uFill>
                <a:latin typeface="Courier New"/>
              </a:rPr>
              <a:t>(</a:t>
            </a:r>
            <a:r>
              <a:rPr b="0" lang="ru-RU" sz="1400" spc="-1" strike="noStrike">
                <a:solidFill>
                  <a:srgbClr val="ff0000"/>
                </a:solidFill>
                <a:uFill>
                  <a:solidFill>
                    <a:srgbClr val="ffffff"/>
                  </a:solidFill>
                </a:uFill>
                <a:latin typeface="Courier New"/>
              </a:rPr>
              <a:t>10</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    </a:t>
            </a:r>
            <a:r>
              <a:rPr b="0" lang="ru-RU" sz="1400" spc="-1" strike="noStrike">
                <a:solidFill>
                  <a:srgbClr val="000000"/>
                </a:solidFill>
                <a:uFill>
                  <a:solidFill>
                    <a:srgbClr val="ffffff"/>
                  </a:solidFill>
                </a:uFill>
                <a:latin typeface="Courier New"/>
              </a:rPr>
              <a:t>p </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Process</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target</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f</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args</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num</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arr</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    </a:t>
            </a:r>
            <a:r>
              <a:rPr b="0" lang="ru-RU" sz="1400" spc="-1" strike="noStrike">
                <a:solidFill>
                  <a:srgbClr val="000000"/>
                </a:solidFill>
                <a:uFill>
                  <a:solidFill>
                    <a:srgbClr val="ffffff"/>
                  </a:solidFill>
                </a:uFill>
                <a:latin typeface="Courier New"/>
              </a:rPr>
              <a:t>p</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start</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    </a:t>
            </a:r>
            <a:r>
              <a:rPr b="0" lang="ru-RU" sz="1400" spc="-1" strike="noStrike">
                <a:solidFill>
                  <a:srgbClr val="000000"/>
                </a:solidFill>
                <a:uFill>
                  <a:solidFill>
                    <a:srgbClr val="ffffff"/>
                  </a:solidFill>
                </a:uFill>
                <a:latin typeface="Courier New"/>
              </a:rPr>
              <a:t>p</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join</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400" spc="-1" strike="noStrike">
                <a:solidFill>
                  <a:srgbClr val="000000"/>
                </a:solidFill>
                <a:uFill>
                  <a:solidFill>
                    <a:srgbClr val="ffffff"/>
                  </a:solidFill>
                </a:uFill>
                <a:latin typeface="Courier New"/>
              </a:rPr>
              <a:t>    </a:t>
            </a:r>
            <a:r>
              <a:rPr b="1" lang="ru-RU" sz="1400" spc="-1" strike="noStrike">
                <a:solidFill>
                  <a:srgbClr val="0000ff"/>
                </a:solidFill>
                <a:uFill>
                  <a:solidFill>
                    <a:srgbClr val="ffffff"/>
                  </a:solidFill>
                </a:uFill>
                <a:latin typeface="Courier New"/>
              </a:rPr>
              <a:t>print</a:t>
            </a:r>
            <a:r>
              <a:rPr b="1" lang="ru-RU" sz="1400" spc="-1" strike="noStrike">
                <a:solidFill>
                  <a:srgbClr val="000080"/>
                </a:solidFill>
                <a:uFill>
                  <a:solidFill>
                    <a:srgbClr val="ffffff"/>
                  </a:solidFill>
                </a:uFill>
                <a:latin typeface="Courier New"/>
              </a:rPr>
              <a:t>(</a:t>
            </a:r>
            <a:r>
              <a:rPr b="0" lang="ru-RU" sz="1400" spc="-1" strike="noStrike">
                <a:solidFill>
                  <a:srgbClr val="808080"/>
                </a:solidFill>
                <a:uFill>
                  <a:solidFill>
                    <a:srgbClr val="ffffff"/>
                  </a:solidFill>
                </a:uFill>
                <a:latin typeface="Courier New"/>
              </a:rPr>
              <a:t>'num={}'</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format</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num</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value</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400" spc="-1" strike="noStrike">
                <a:solidFill>
                  <a:srgbClr val="000000"/>
                </a:solidFill>
                <a:uFill>
                  <a:solidFill>
                    <a:srgbClr val="ffffff"/>
                  </a:solidFill>
                </a:uFill>
                <a:latin typeface="Courier New"/>
              </a:rPr>
              <a:t>    </a:t>
            </a:r>
            <a:r>
              <a:rPr b="1" lang="ru-RU" sz="1400" spc="-1" strike="noStrike">
                <a:solidFill>
                  <a:srgbClr val="0000ff"/>
                </a:solidFill>
                <a:uFill>
                  <a:solidFill>
                    <a:srgbClr val="ffffff"/>
                  </a:solidFill>
                </a:uFill>
                <a:latin typeface="Courier New"/>
              </a:rPr>
              <a:t>print</a:t>
            </a:r>
            <a:r>
              <a:rPr b="1" lang="ru-RU" sz="1400" spc="-1" strike="noStrike">
                <a:solidFill>
                  <a:srgbClr val="000080"/>
                </a:solidFill>
                <a:uFill>
                  <a:solidFill>
                    <a:srgbClr val="ffffff"/>
                  </a:solidFill>
                </a:uFill>
                <a:latin typeface="Courier New"/>
              </a:rPr>
              <a:t>(</a:t>
            </a:r>
            <a:r>
              <a:rPr b="0" lang="ru-RU" sz="1400" spc="-1" strike="noStrike">
                <a:solidFill>
                  <a:srgbClr val="808080"/>
                </a:solidFill>
                <a:uFill>
                  <a:solidFill>
                    <a:srgbClr val="ffffff"/>
                  </a:solidFill>
                </a:uFill>
                <a:latin typeface="Courier New"/>
              </a:rPr>
              <a:t>'arr={}'</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format</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arr</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p:txBody>
      </p:sp>
      <p:sp>
        <p:nvSpPr>
          <p:cNvPr id="185" name="CustomShape 4"/>
          <p:cNvSpPr/>
          <p:nvPr/>
        </p:nvSpPr>
        <p:spPr>
          <a:xfrm>
            <a:off x="4095720" y="2349000"/>
            <a:ext cx="4772160" cy="516600"/>
          </a:xfrm>
          <a:prstGeom prst="rect">
            <a:avLst/>
          </a:prstGeom>
          <a:noFill/>
          <a:ln>
            <a:solidFill>
              <a:srgbClr val="000000"/>
            </a:solidFill>
          </a:ln>
        </p:spPr>
        <p:style>
          <a:lnRef idx="0"/>
          <a:fillRef idx="0"/>
          <a:effectRef idx="0"/>
          <a:fontRef idx="minor"/>
        </p:style>
        <p:txBody>
          <a:bodyPr lIns="90000" rIns="90000" tIns="45000" bIns="45000"/>
          <a:p>
            <a:pPr>
              <a:lnSpc>
                <a:spcPct val="100000"/>
              </a:lnSpc>
            </a:pPr>
            <a:r>
              <a:rPr b="0" lang="ru-RU" sz="1400" spc="-1" strike="noStrike">
                <a:solidFill>
                  <a:srgbClr val="000000"/>
                </a:solidFill>
                <a:uFill>
                  <a:solidFill>
                    <a:srgbClr val="ffffff"/>
                  </a:solidFill>
                </a:uFill>
                <a:latin typeface="Courier New"/>
              </a:rPr>
              <a:t>num=3.1415927</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arr=[0, -1, -2, -3, -4, -5, -6, -7, -8, -9]</a:t>
            </a:r>
            <a:endParaRPr b="0" lang="ru-RU" sz="1800" spc="-1" strike="noStrike">
              <a:solidFill>
                <a:srgbClr val="000000"/>
              </a:solidFill>
              <a:uFill>
                <a:solidFill>
                  <a:srgbClr val="ffffff"/>
                </a:solidFill>
              </a:uFill>
              <a:latin typeface="Arial"/>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6" name="Picture 1" descr=""/>
          <p:cNvPicPr/>
          <p:nvPr/>
        </p:nvPicPr>
        <p:blipFill>
          <a:blip r:embed=""/>
          <a:stretch/>
        </p:blipFill>
        <p:spPr>
          <a:xfrm>
            <a:off x="7956720" y="5732640"/>
            <a:ext cx="917280" cy="917280"/>
          </a:xfrm>
          <a:prstGeom prst="rect">
            <a:avLst/>
          </a:prstGeom>
          <a:ln>
            <a:noFill/>
          </a:ln>
        </p:spPr>
      </p:pic>
      <p:sp>
        <p:nvSpPr>
          <p:cNvPr id="187" name="TextShape 1"/>
          <p:cNvSpPr txBox="1"/>
          <p:nvPr/>
        </p:nvSpPr>
        <p:spPr>
          <a:xfrm>
            <a:off x="1691640" y="1052640"/>
            <a:ext cx="583236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Создание пула процессов</a:t>
            </a:r>
            <a:endParaRPr b="0" lang="ru-RU" sz="2400" spc="-1" strike="noStrike">
              <a:solidFill>
                <a:srgbClr val="000000"/>
              </a:solidFill>
              <a:uFill>
                <a:solidFill>
                  <a:srgbClr val="ffffff"/>
                </a:solidFill>
              </a:uFill>
              <a:latin typeface="Verdana"/>
            </a:endParaRPr>
          </a:p>
        </p:txBody>
      </p:sp>
      <p:sp>
        <p:nvSpPr>
          <p:cNvPr id="188" name="CustomShape 2"/>
          <p:cNvSpPr/>
          <p:nvPr/>
        </p:nvSpPr>
        <p:spPr>
          <a:xfrm>
            <a:off x="261720" y="1861200"/>
            <a:ext cx="8520120" cy="131004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Т.к. создание процессов в большинстве случаев происходит однотипно, модуль multithreading предоставляет объект Pool для создания сразу нескольких процессов, выполняющих одну функцию, но с разными аргументами.</a:t>
            </a:r>
            <a:endParaRPr b="0" lang="ru-RU" sz="1800" spc="-1" strike="noStrike">
              <a:solidFill>
                <a:srgbClr val="000000"/>
              </a:solidFill>
              <a:uFill>
                <a:solidFill>
                  <a:srgbClr val="ffffff"/>
                </a:solidFill>
              </a:uFill>
              <a:latin typeface="Arial"/>
            </a:endParaRPr>
          </a:p>
        </p:txBody>
      </p:sp>
      <p:sp>
        <p:nvSpPr>
          <p:cNvPr id="189" name="CustomShape 3"/>
          <p:cNvSpPr/>
          <p:nvPr/>
        </p:nvSpPr>
        <p:spPr>
          <a:xfrm>
            <a:off x="261720" y="3285000"/>
            <a:ext cx="8520120" cy="2008440"/>
          </a:xfrm>
          <a:prstGeom prst="rect">
            <a:avLst/>
          </a:prstGeom>
          <a:noFill/>
          <a:ln>
            <a:noFill/>
          </a:ln>
        </p:spPr>
        <p:style>
          <a:lnRef idx="0"/>
          <a:fillRef idx="0"/>
          <a:effectRef idx="0"/>
          <a:fontRef idx="minor"/>
        </p:style>
        <p:txBody>
          <a:bodyPr lIns="90000" rIns="90000" tIns="45000" bIns="45000"/>
          <a:p>
            <a:pPr>
              <a:lnSpc>
                <a:spcPct val="100000"/>
              </a:lnSpc>
            </a:pPr>
            <a:r>
              <a:rPr b="1" lang="ru-RU" sz="1400" spc="-1" strike="noStrike">
                <a:solidFill>
                  <a:srgbClr val="0000ff"/>
                </a:solidFill>
                <a:uFill>
                  <a:solidFill>
                    <a:srgbClr val="ffffff"/>
                  </a:solidFill>
                </a:uFill>
                <a:latin typeface="Courier New"/>
              </a:rPr>
              <a:t>from</a:t>
            </a:r>
            <a:r>
              <a:rPr b="0" lang="ru-RU" sz="1400" spc="-1" strike="noStrike">
                <a:solidFill>
                  <a:srgbClr val="000000"/>
                </a:solidFill>
                <a:uFill>
                  <a:solidFill>
                    <a:srgbClr val="ffffff"/>
                  </a:solidFill>
                </a:uFill>
                <a:latin typeface="Courier New"/>
              </a:rPr>
              <a:t> multiprocessing </a:t>
            </a:r>
            <a:r>
              <a:rPr b="1" lang="ru-RU" sz="1400" spc="-1" strike="noStrike">
                <a:solidFill>
                  <a:srgbClr val="0000ff"/>
                </a:solidFill>
                <a:uFill>
                  <a:solidFill>
                    <a:srgbClr val="ffffff"/>
                  </a:solidFill>
                </a:uFill>
                <a:latin typeface="Courier New"/>
              </a:rPr>
              <a:t>import</a:t>
            </a:r>
            <a:r>
              <a:rPr b="0" lang="ru-RU" sz="1400" spc="-1" strike="noStrike">
                <a:solidFill>
                  <a:srgbClr val="000000"/>
                </a:solidFill>
                <a:uFill>
                  <a:solidFill>
                    <a:srgbClr val="ffffff"/>
                  </a:solidFill>
                </a:uFill>
                <a:latin typeface="Courier New"/>
              </a:rPr>
              <a:t> Pool </a:t>
            </a: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a:p>
            <a:pPr>
              <a:lnSpc>
                <a:spcPct val="100000"/>
              </a:lnSpc>
            </a:pPr>
            <a:r>
              <a:rPr b="1" lang="ru-RU" sz="1400" spc="-1" strike="noStrike">
                <a:solidFill>
                  <a:srgbClr val="0000ff"/>
                </a:solidFill>
                <a:uFill>
                  <a:solidFill>
                    <a:srgbClr val="ffffff"/>
                  </a:solidFill>
                </a:uFill>
                <a:latin typeface="Courier New"/>
              </a:rPr>
              <a:t>def</a:t>
            </a:r>
            <a:r>
              <a:rPr b="0" lang="ru-RU" sz="1400" spc="-1" strike="noStrike">
                <a:solidFill>
                  <a:srgbClr val="000000"/>
                </a:solidFill>
                <a:uFill>
                  <a:solidFill>
                    <a:srgbClr val="ffffff"/>
                  </a:solidFill>
                </a:uFill>
                <a:latin typeface="Courier New"/>
              </a:rPr>
              <a:t> </a:t>
            </a:r>
            <a:r>
              <a:rPr b="0" lang="ru-RU" sz="1400" spc="-1" strike="noStrike">
                <a:solidFill>
                  <a:srgbClr val="ff00ff"/>
                </a:solidFill>
                <a:uFill>
                  <a:solidFill>
                    <a:srgbClr val="ffffff"/>
                  </a:solidFill>
                </a:uFill>
                <a:latin typeface="Courier New"/>
              </a:rPr>
              <a:t>cube</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x</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400" spc="-1" strike="noStrike">
                <a:solidFill>
                  <a:srgbClr val="000000"/>
                </a:solidFill>
                <a:uFill>
                  <a:solidFill>
                    <a:srgbClr val="ffffff"/>
                  </a:solidFill>
                </a:uFill>
                <a:latin typeface="Courier New"/>
              </a:rPr>
              <a:t>    </a:t>
            </a:r>
            <a:r>
              <a:rPr b="1" lang="ru-RU" sz="1400" spc="-1" strike="noStrike">
                <a:solidFill>
                  <a:srgbClr val="0000ff"/>
                </a:solidFill>
                <a:uFill>
                  <a:solidFill>
                    <a:srgbClr val="ffffff"/>
                  </a:solidFill>
                </a:uFill>
                <a:latin typeface="Courier New"/>
              </a:rPr>
              <a:t>return</a:t>
            </a:r>
            <a:r>
              <a:rPr b="0" lang="ru-RU" sz="1400" spc="-1" strike="noStrike">
                <a:solidFill>
                  <a:srgbClr val="000000"/>
                </a:solidFill>
                <a:uFill>
                  <a:solidFill>
                    <a:srgbClr val="ffffff"/>
                  </a:solidFill>
                </a:uFill>
                <a:latin typeface="Courier New"/>
              </a:rPr>
              <a:t> x</a:t>
            </a:r>
            <a:r>
              <a:rPr b="1" lang="ru-RU" sz="1400" spc="-1" strike="noStrike">
                <a:solidFill>
                  <a:srgbClr val="000080"/>
                </a:solidFill>
                <a:uFill>
                  <a:solidFill>
                    <a:srgbClr val="ffffff"/>
                  </a:solidFill>
                </a:uFill>
                <a:latin typeface="Courier New"/>
              </a:rPr>
              <a:t>**</a:t>
            </a:r>
            <a:r>
              <a:rPr b="0" lang="ru-RU" sz="1400" spc="-1" strike="noStrike">
                <a:solidFill>
                  <a:srgbClr val="ff0000"/>
                </a:solidFill>
                <a:uFill>
                  <a:solidFill>
                    <a:srgbClr val="ffffff"/>
                  </a:solidFill>
                </a:uFill>
                <a:latin typeface="Courier New"/>
              </a:rPr>
              <a:t>3</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a:p>
            <a:pPr>
              <a:lnSpc>
                <a:spcPct val="100000"/>
              </a:lnSpc>
            </a:pPr>
            <a:r>
              <a:rPr b="1" lang="ru-RU" sz="1400" spc="-1" strike="noStrike">
                <a:solidFill>
                  <a:srgbClr val="0000ff"/>
                </a:solidFill>
                <a:uFill>
                  <a:solidFill>
                    <a:srgbClr val="ffffff"/>
                  </a:solidFill>
                </a:uFill>
                <a:latin typeface="Courier New"/>
              </a:rPr>
              <a:t>if</a:t>
            </a:r>
            <a:r>
              <a:rPr b="0" lang="ru-RU" sz="1400" spc="-1" strike="noStrike">
                <a:solidFill>
                  <a:srgbClr val="000000"/>
                </a:solidFill>
                <a:uFill>
                  <a:solidFill>
                    <a:srgbClr val="ffffff"/>
                  </a:solidFill>
                </a:uFill>
                <a:latin typeface="Courier New"/>
              </a:rPr>
              <a:t> __name__ </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r>
              <a:rPr b="0" lang="ru-RU" sz="1400" spc="-1" strike="noStrike">
                <a:solidFill>
                  <a:srgbClr val="808080"/>
                </a:solidFill>
                <a:uFill>
                  <a:solidFill>
                    <a:srgbClr val="ffffff"/>
                  </a:solidFill>
                </a:uFill>
                <a:latin typeface="Courier New"/>
              </a:rPr>
              <a:t>'__main__'</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    </a:t>
            </a:r>
            <a:r>
              <a:rPr b="0" lang="ru-RU" sz="1400" spc="-1" strike="noStrike">
                <a:solidFill>
                  <a:srgbClr val="000000"/>
                </a:solidFill>
                <a:uFill>
                  <a:solidFill>
                    <a:srgbClr val="ffffff"/>
                  </a:solidFill>
                </a:uFill>
                <a:latin typeface="Courier New"/>
              </a:rPr>
              <a:t>pool </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Pool</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processes</a:t>
            </a:r>
            <a:r>
              <a:rPr b="1" lang="ru-RU" sz="1400" spc="-1" strike="noStrike">
                <a:solidFill>
                  <a:srgbClr val="000080"/>
                </a:solidFill>
                <a:uFill>
                  <a:solidFill>
                    <a:srgbClr val="ffffff"/>
                  </a:solidFill>
                </a:uFill>
                <a:latin typeface="Courier New"/>
              </a:rPr>
              <a:t>=</a:t>
            </a:r>
            <a:r>
              <a:rPr b="0" lang="ru-RU" sz="1400" spc="-1" strike="noStrike">
                <a:solidFill>
                  <a:srgbClr val="ff0000"/>
                </a:solidFill>
                <a:uFill>
                  <a:solidFill>
                    <a:srgbClr val="ffffff"/>
                  </a:solidFill>
                </a:uFill>
                <a:latin typeface="Courier New"/>
              </a:rPr>
              <a:t>4</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    </a:t>
            </a:r>
            <a:r>
              <a:rPr b="0" lang="ru-RU" sz="1400" spc="-1" strike="noStrike">
                <a:solidFill>
                  <a:srgbClr val="000000"/>
                </a:solidFill>
                <a:uFill>
                  <a:solidFill>
                    <a:srgbClr val="ffffff"/>
                  </a:solidFill>
                </a:uFill>
                <a:latin typeface="Courier New"/>
              </a:rPr>
              <a:t>res </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pool</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map</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cube</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range</a:t>
            </a:r>
            <a:r>
              <a:rPr b="1" lang="ru-RU" sz="1400" spc="-1" strike="noStrike">
                <a:solidFill>
                  <a:srgbClr val="000080"/>
                </a:solidFill>
                <a:uFill>
                  <a:solidFill>
                    <a:srgbClr val="ffffff"/>
                  </a:solidFill>
                </a:uFill>
                <a:latin typeface="Courier New"/>
              </a:rPr>
              <a:t>(</a:t>
            </a:r>
            <a:r>
              <a:rPr b="0" lang="ru-RU" sz="1400" spc="-1" strike="noStrike">
                <a:solidFill>
                  <a:srgbClr val="ff0000"/>
                </a:solidFill>
                <a:uFill>
                  <a:solidFill>
                    <a:srgbClr val="ffffff"/>
                  </a:solidFill>
                </a:uFill>
                <a:latin typeface="Courier New"/>
              </a:rPr>
              <a:t>1</a:t>
            </a:r>
            <a:r>
              <a:rPr b="1" lang="ru-RU" sz="1400" spc="-1" strike="noStrike">
                <a:solidFill>
                  <a:srgbClr val="000080"/>
                </a:solidFill>
                <a:uFill>
                  <a:solidFill>
                    <a:srgbClr val="ffffff"/>
                  </a:solidFill>
                </a:uFill>
                <a:latin typeface="Courier New"/>
              </a:rPr>
              <a:t>,</a:t>
            </a:r>
            <a:r>
              <a:rPr b="0" lang="ru-RU" sz="1400" spc="-1" strike="noStrike">
                <a:solidFill>
                  <a:srgbClr val="ff0000"/>
                </a:solidFill>
                <a:uFill>
                  <a:solidFill>
                    <a:srgbClr val="ffffff"/>
                  </a:solidFill>
                </a:uFill>
                <a:latin typeface="Courier New"/>
              </a:rPr>
              <a:t>7</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400" spc="-1" strike="noStrike">
                <a:solidFill>
                  <a:srgbClr val="000000"/>
                </a:solidFill>
                <a:uFill>
                  <a:solidFill>
                    <a:srgbClr val="ffffff"/>
                  </a:solidFill>
                </a:uFill>
                <a:latin typeface="Courier New"/>
              </a:rPr>
              <a:t>    </a:t>
            </a:r>
            <a:r>
              <a:rPr b="1" lang="ru-RU" sz="1400" spc="-1" strike="noStrike">
                <a:solidFill>
                  <a:srgbClr val="0000ff"/>
                </a:solidFill>
                <a:uFill>
                  <a:solidFill>
                    <a:srgbClr val="ffffff"/>
                  </a:solidFill>
                </a:uFill>
                <a:latin typeface="Courier New"/>
              </a:rPr>
              <a:t>print</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res</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p:txBody>
      </p:sp>
      <p:sp>
        <p:nvSpPr>
          <p:cNvPr id="190" name="CustomShape 4"/>
          <p:cNvSpPr/>
          <p:nvPr/>
        </p:nvSpPr>
        <p:spPr>
          <a:xfrm>
            <a:off x="261720" y="5641560"/>
            <a:ext cx="8520120" cy="303480"/>
          </a:xfrm>
          <a:prstGeom prst="rect">
            <a:avLst/>
          </a:prstGeom>
          <a:noFill/>
          <a:ln>
            <a:solidFill>
              <a:srgbClr val="000000"/>
            </a:solidFill>
          </a:ln>
        </p:spPr>
        <p:style>
          <a:lnRef idx="0"/>
          <a:fillRef idx="0"/>
          <a:effectRef idx="0"/>
          <a:fontRef idx="minor"/>
        </p:style>
        <p:txBody>
          <a:bodyPr lIns="90000" rIns="90000" tIns="45000" bIns="45000"/>
          <a:p>
            <a:pPr>
              <a:lnSpc>
                <a:spcPct val="100000"/>
              </a:lnSpc>
            </a:pPr>
            <a:r>
              <a:rPr b="0" lang="ru-RU" sz="1400" spc="-1" strike="noStrike">
                <a:solidFill>
                  <a:srgbClr val="000000"/>
                </a:solidFill>
                <a:uFill>
                  <a:solidFill>
                    <a:srgbClr val="ffffff"/>
                  </a:solidFill>
                </a:uFill>
                <a:latin typeface="Courier New"/>
              </a:rPr>
              <a:t>[1, 8, 27, 64, 125, 216]</a:t>
            </a:r>
            <a:endParaRPr b="0" lang="ru-RU" sz="1800" spc="-1" strike="noStrike">
              <a:solidFill>
                <a:srgbClr val="000000"/>
              </a:solidFill>
              <a:uFill>
                <a:solidFill>
                  <a:srgbClr val="ffffff"/>
                </a:solidFill>
              </a:uFill>
              <a:latin typeface="Arial"/>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1" name="Picture 1" descr=""/>
          <p:cNvPicPr/>
          <p:nvPr/>
        </p:nvPicPr>
        <p:blipFill>
          <a:blip r:embed=""/>
          <a:stretch/>
        </p:blipFill>
        <p:spPr>
          <a:xfrm>
            <a:off x="7956720" y="5732640"/>
            <a:ext cx="917280" cy="917280"/>
          </a:xfrm>
          <a:prstGeom prst="rect">
            <a:avLst/>
          </a:prstGeom>
          <a:ln>
            <a:noFill/>
          </a:ln>
        </p:spPr>
      </p:pic>
      <p:sp>
        <p:nvSpPr>
          <p:cNvPr id="192" name="TextShape 1"/>
          <p:cNvSpPr txBox="1"/>
          <p:nvPr/>
        </p:nvSpPr>
        <p:spPr>
          <a:xfrm>
            <a:off x="1691640" y="1052640"/>
            <a:ext cx="583236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Практика</a:t>
            </a:r>
            <a:endParaRPr b="0" lang="ru-RU" sz="2400" spc="-1" strike="noStrike">
              <a:solidFill>
                <a:srgbClr val="000000"/>
              </a:solidFill>
              <a:uFill>
                <a:solidFill>
                  <a:srgbClr val="ffffff"/>
                </a:solidFill>
              </a:uFill>
              <a:latin typeface="Verdana"/>
            </a:endParaRPr>
          </a:p>
        </p:txBody>
      </p:sp>
      <p:sp>
        <p:nvSpPr>
          <p:cNvPr id="193" name="CustomShape 2"/>
          <p:cNvSpPr/>
          <p:nvPr/>
        </p:nvSpPr>
        <p:spPr>
          <a:xfrm>
            <a:off x="261720" y="1804680"/>
            <a:ext cx="8520120" cy="4917960"/>
          </a:xfrm>
          <a:prstGeom prst="rect">
            <a:avLst/>
          </a:prstGeom>
          <a:noFill/>
          <a:ln>
            <a:noFill/>
          </a:ln>
        </p:spPr>
        <p:style>
          <a:lnRef idx="0"/>
          <a:fillRef idx="0"/>
          <a:effectRef idx="0"/>
          <a:fontRef idx="minor"/>
        </p:style>
        <p:txBody>
          <a:bodyPr lIns="90000" rIns="90000" tIns="45000" bIns="45000"/>
          <a:p>
            <a:pPr marL="457200" indent="-456840" algn="just">
              <a:lnSpc>
                <a:spcPct val="100000"/>
              </a:lnSpc>
              <a:buClr>
                <a:srgbClr val="002060"/>
              </a:buClr>
              <a:buFont typeface="StarSymbol"/>
              <a:buAutoNum type="arabicPeriod"/>
            </a:pPr>
            <a:r>
              <a:rPr b="0" lang="ru-RU" sz="2000" spc="-1" strike="noStrike">
                <a:solidFill>
                  <a:srgbClr val="002060"/>
                </a:solidFill>
                <a:uFill>
                  <a:solidFill>
                    <a:srgbClr val="ffffff"/>
                  </a:solidFill>
                </a:uFill>
                <a:latin typeface="Times New Roman"/>
              </a:rPr>
              <a:t>Написать функцию find_primes(end, start), которая ищет все простые числа в диапазоне от заданного числа start (по умолчанию 3) до заданного числа end. Далее необходимо:</a:t>
            </a:r>
            <a:endParaRPr b="0" lang="ru-RU" sz="1800" spc="-1" strike="noStrike">
              <a:solidFill>
                <a:srgbClr val="000000"/>
              </a:solidFill>
              <a:uFill>
                <a:solidFill>
                  <a:srgbClr val="ffffff"/>
                </a:solidFill>
              </a:uFill>
              <a:latin typeface="Arial"/>
            </a:endParaRPr>
          </a:p>
          <a:p>
            <a:pPr marL="457200" algn="just">
              <a:lnSpc>
                <a:spcPct val="100000"/>
              </a:lnSpc>
            </a:pPr>
            <a:r>
              <a:rPr b="0" lang="ru-RU" sz="2000" spc="-1" strike="noStrike">
                <a:solidFill>
                  <a:srgbClr val="002060"/>
                </a:solidFill>
                <a:uFill>
                  <a:solidFill>
                    <a:srgbClr val="ffffff"/>
                  </a:solidFill>
                </a:uFill>
                <a:latin typeface="Times New Roman"/>
              </a:rPr>
              <a:t>Запустить ее три раза последовательно в диапазоне от 3 до 10000, от 10001 до 20000, от 20001 до 30000.</a:t>
            </a:r>
            <a:endParaRPr b="0" lang="ru-RU" sz="1800" spc="-1" strike="noStrike">
              <a:solidFill>
                <a:srgbClr val="000000"/>
              </a:solidFill>
              <a:uFill>
                <a:solidFill>
                  <a:srgbClr val="ffffff"/>
                </a:solidFill>
              </a:uFill>
              <a:latin typeface="Arial"/>
            </a:endParaRPr>
          </a:p>
          <a:p>
            <a:pPr marL="457200" algn="just">
              <a:lnSpc>
                <a:spcPct val="100000"/>
              </a:lnSpc>
            </a:pPr>
            <a:r>
              <a:rPr b="0" lang="ru-RU" sz="2000" spc="-1" strike="noStrike">
                <a:solidFill>
                  <a:srgbClr val="002060"/>
                </a:solidFill>
                <a:uFill>
                  <a:solidFill>
                    <a:srgbClr val="ffffff"/>
                  </a:solidFill>
                </a:uFill>
                <a:latin typeface="Times New Roman"/>
              </a:rPr>
              <a:t>Запустить ее три раза с теми же аргументами, но каждый раз в отдельном потоке с помощью threading.Thread. Что будет, если 'забыть' выполнить start или join для потоков?</a:t>
            </a:r>
            <a:endParaRPr b="0" lang="ru-RU" sz="1800" spc="-1" strike="noStrike">
              <a:solidFill>
                <a:srgbClr val="000000"/>
              </a:solidFill>
              <a:uFill>
                <a:solidFill>
                  <a:srgbClr val="ffffff"/>
                </a:solidFill>
              </a:uFill>
              <a:latin typeface="Arial"/>
            </a:endParaRPr>
          </a:p>
          <a:p>
            <a:pPr marL="457200" algn="just">
              <a:lnSpc>
                <a:spcPct val="100000"/>
              </a:lnSpc>
            </a:pPr>
            <a:r>
              <a:rPr b="0" lang="ru-RU" sz="2000" spc="-1" strike="noStrike">
                <a:solidFill>
                  <a:srgbClr val="002060"/>
                </a:solidFill>
                <a:uFill>
                  <a:solidFill>
                    <a:srgbClr val="ffffff"/>
                  </a:solidFill>
                </a:uFill>
                <a:latin typeface="Times New Roman"/>
              </a:rPr>
              <a:t>Запустить ее три раза с теми же аргументами, но каждый раз в отдельном процессе с помощью multiprocessing.Process. Что будет, если 'забыть' выполнить start или join для процессов?</a:t>
            </a:r>
            <a:endParaRPr b="0" lang="ru-RU" sz="1800" spc="-1" strike="noStrike">
              <a:solidFill>
                <a:srgbClr val="000000"/>
              </a:solidFill>
              <a:uFill>
                <a:solidFill>
                  <a:srgbClr val="ffffff"/>
                </a:solidFill>
              </a:uFill>
              <a:latin typeface="Arial"/>
            </a:endParaRPr>
          </a:p>
          <a:p>
            <a:pPr marL="457200" algn="just">
              <a:lnSpc>
                <a:spcPct val="100000"/>
              </a:lnSpc>
            </a:pPr>
            <a:r>
              <a:rPr b="0" lang="ru-RU" sz="2000" spc="-1" strike="noStrike">
                <a:solidFill>
                  <a:srgbClr val="002060"/>
                </a:solidFill>
                <a:uFill>
                  <a:solidFill>
                    <a:srgbClr val="ffffff"/>
                  </a:solidFill>
                </a:uFill>
                <a:latin typeface="Times New Roman"/>
              </a:rPr>
              <a:t>Замерить время исполнения каждого варианта и сравнить результаты. </a:t>
            </a:r>
            <a:endParaRPr b="0" lang="ru-RU" sz="1800" spc="-1" strike="noStrike">
              <a:solidFill>
                <a:srgbClr val="000000"/>
              </a:solidFill>
              <a:uFill>
                <a:solidFill>
                  <a:srgbClr val="ffffff"/>
                </a:solidFill>
              </a:uFill>
              <a:latin typeface="Arial"/>
            </a:endParaRPr>
          </a:p>
          <a:p>
            <a:pPr marL="457200" indent="-456840" algn="just">
              <a:lnSpc>
                <a:spcPct val="100000"/>
              </a:lnSpc>
              <a:buClr>
                <a:srgbClr val="002060"/>
              </a:buClr>
              <a:buFont typeface="StarSymbol"/>
              <a:buAutoNum type="arabicPeriod" startAt="2"/>
            </a:pPr>
            <a:r>
              <a:rPr b="0" lang="ru-RU" sz="2000" spc="-1" strike="noStrike">
                <a:solidFill>
                  <a:srgbClr val="002060"/>
                </a:solidFill>
                <a:uFill>
                  <a:solidFill>
                    <a:srgbClr val="ffffff"/>
                  </a:solidFill>
                </a:uFill>
                <a:latin typeface="Times New Roman"/>
              </a:rPr>
              <a:t>Реализовать запуск функции, осуществляющей операцию сложения для различных типов (integer, string, list) параллельно с различными наборами аргументов.   </a:t>
            </a:r>
            <a:endParaRPr b="0" lang="ru-RU" sz="1800" spc="-1" strike="noStrike">
              <a:solidFill>
                <a:srgbClr val="000000"/>
              </a:solidFill>
              <a:uFill>
                <a:solidFill>
                  <a:srgbClr val="ffffff"/>
                </a:solidFill>
              </a:uFill>
              <a:latin typeface="Arial"/>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4" name="Picture 1" descr=""/>
          <p:cNvPicPr/>
          <p:nvPr/>
        </p:nvPicPr>
        <p:blipFill>
          <a:blip r:embed=""/>
          <a:stretch/>
        </p:blipFill>
        <p:spPr>
          <a:xfrm>
            <a:off x="7956720" y="5732640"/>
            <a:ext cx="917280" cy="917280"/>
          </a:xfrm>
          <a:prstGeom prst="rect">
            <a:avLst/>
          </a:prstGeom>
          <a:ln>
            <a:noFill/>
          </a:ln>
        </p:spPr>
      </p:pic>
      <p:sp>
        <p:nvSpPr>
          <p:cNvPr id="195" name="TextShape 1"/>
          <p:cNvSpPr txBox="1"/>
          <p:nvPr/>
        </p:nvSpPr>
        <p:spPr>
          <a:xfrm>
            <a:off x="1691640" y="1052640"/>
            <a:ext cx="583236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Практика</a:t>
            </a:r>
            <a:endParaRPr b="0" lang="ru-RU" sz="2400" spc="-1" strike="noStrike">
              <a:solidFill>
                <a:srgbClr val="000000"/>
              </a:solidFill>
              <a:uFill>
                <a:solidFill>
                  <a:srgbClr val="ffffff"/>
                </a:solidFill>
              </a:uFill>
              <a:latin typeface="Verdana"/>
            </a:endParaRPr>
          </a:p>
        </p:txBody>
      </p:sp>
      <p:sp>
        <p:nvSpPr>
          <p:cNvPr id="196" name="CustomShape 2"/>
          <p:cNvSpPr/>
          <p:nvPr/>
        </p:nvSpPr>
        <p:spPr>
          <a:xfrm>
            <a:off x="261720" y="1804680"/>
            <a:ext cx="8520120" cy="1614960"/>
          </a:xfrm>
          <a:prstGeom prst="rect">
            <a:avLst/>
          </a:prstGeom>
          <a:noFill/>
          <a:ln>
            <a:noFill/>
          </a:ln>
        </p:spPr>
        <p:style>
          <a:lnRef idx="0"/>
          <a:fillRef idx="0"/>
          <a:effectRef idx="0"/>
          <a:fontRef idx="minor"/>
        </p:style>
        <p:txBody>
          <a:bodyPr lIns="90000" rIns="90000" tIns="45000" bIns="45000"/>
          <a:p>
            <a:pPr marL="457200" indent="-456840" algn="just">
              <a:lnSpc>
                <a:spcPct val="100000"/>
              </a:lnSpc>
              <a:buClr>
                <a:srgbClr val="002060"/>
              </a:buClr>
              <a:buFont typeface="StarSymbol"/>
              <a:buAutoNum type="arabicPeriod" startAt="3"/>
            </a:pPr>
            <a:r>
              <a:rPr b="0" lang="ru-RU" sz="2000" spc="-1" strike="noStrike">
                <a:solidFill>
                  <a:srgbClr val="002060"/>
                </a:solidFill>
                <a:uFill>
                  <a:solidFill>
                    <a:srgbClr val="ffffff"/>
                  </a:solidFill>
                </a:uFill>
                <a:latin typeface="Times New Roman"/>
              </a:rPr>
              <a:t>* Создать несколько потоков таким образом, чтоб каждый из них мог хранить приватные данные, доступные только ему самому. Запустить потоки с одной функцией, выводящей в каждом потоке его имя приватные данные (имя исполняемого потока можно узнать, используя threading.current_thread().name).</a:t>
            </a:r>
            <a:endParaRPr b="0" lang="ru-RU" sz="1800" spc="-1" strike="noStrike">
              <a:solidFill>
                <a:srgbClr val="000000"/>
              </a:solidFill>
              <a:uFill>
                <a:solidFill>
                  <a:srgbClr val="ffffff"/>
                </a:solidFill>
              </a:uFill>
              <a:latin typeface="Arial"/>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5" name="Picture 1" descr=""/>
          <p:cNvPicPr/>
          <p:nvPr/>
        </p:nvPicPr>
        <p:blipFill>
          <a:blip r:embed="rId1"/>
          <a:stretch/>
        </p:blipFill>
        <p:spPr>
          <a:xfrm>
            <a:off x="7956720" y="5732640"/>
            <a:ext cx="917280" cy="917280"/>
          </a:xfrm>
          <a:prstGeom prst="rect">
            <a:avLst/>
          </a:prstGeom>
          <a:ln>
            <a:noFill/>
          </a:ln>
        </p:spPr>
      </p:pic>
      <p:sp>
        <p:nvSpPr>
          <p:cNvPr id="56" name="TextShape 1"/>
          <p:cNvSpPr txBox="1"/>
          <p:nvPr/>
        </p:nvSpPr>
        <p:spPr>
          <a:xfrm>
            <a:off x="1691640" y="1052640"/>
            <a:ext cx="540972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Поток</a:t>
            </a:r>
            <a:endParaRPr b="0" lang="ru-RU" sz="2400" spc="-1" strike="noStrike">
              <a:solidFill>
                <a:srgbClr val="000000"/>
              </a:solidFill>
              <a:uFill>
                <a:solidFill>
                  <a:srgbClr val="ffffff"/>
                </a:solidFill>
              </a:uFill>
              <a:latin typeface="Verdana"/>
            </a:endParaRPr>
          </a:p>
        </p:txBody>
      </p:sp>
      <p:sp>
        <p:nvSpPr>
          <p:cNvPr id="57" name="CustomShape 2"/>
          <p:cNvSpPr/>
          <p:nvPr/>
        </p:nvSpPr>
        <p:spPr>
          <a:xfrm>
            <a:off x="395640" y="1845000"/>
            <a:ext cx="8352720" cy="405432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Поток — это объект выполнения внутри процесса, включающий в себя набор последовательных операций, состояние и ресурсы. Когда один поток изменяет ресурс процесса, это изменение сразу же становится видно другим потокам этого процесса.</a:t>
            </a:r>
            <a:endParaRPr b="0" lang="ru-RU" sz="1800" spc="-1" strike="noStrike">
              <a:solidFill>
                <a:srgbClr val="000000"/>
              </a:solidFill>
              <a:uFill>
                <a:solidFill>
                  <a:srgbClr val="ffffff"/>
                </a:solidFill>
              </a:uFill>
              <a:latin typeface="Arial"/>
            </a:endParaRPr>
          </a:p>
          <a:p>
            <a:pPr algn="just">
              <a:lnSpc>
                <a:spcPct val="100000"/>
              </a:lnSpc>
            </a:pPr>
            <a:r>
              <a:rPr b="0" lang="ru-RU" sz="2000" spc="-1" strike="noStrike">
                <a:solidFill>
                  <a:srgbClr val="002060"/>
                </a:solidFill>
                <a:uFill>
                  <a:solidFill>
                    <a:srgbClr val="ffffff"/>
                  </a:solidFill>
                </a:uFill>
                <a:latin typeface="Times New Roman"/>
              </a:rPr>
              <a:t>Поток использует то же самое пространства стека, что и процесс, а множество потоков совместно используют данные своих состояний. Как правило, каждый поток может работать (читать и писать) с одной и той же областью памяти, в отличие от процесса, который не может просто так получить доступ к памяти другого процесса. У каждого потока есть собственные регистры и собственный стек, но и другие потоки могут их использовать. Отсюда возникают проблемы управления доступом к разделяемым ресурсам в многопоточных процессах, необходимость синхронизации и предотвращения взаимных блокировок.</a:t>
            </a:r>
            <a:endParaRPr b="0" lang="ru-RU"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8" name="Picture 1" descr=""/>
          <p:cNvPicPr/>
          <p:nvPr/>
        </p:nvPicPr>
        <p:blipFill>
          <a:blip r:embed="rId1"/>
          <a:stretch/>
        </p:blipFill>
        <p:spPr>
          <a:xfrm>
            <a:off x="7956720" y="5732640"/>
            <a:ext cx="917280" cy="917280"/>
          </a:xfrm>
          <a:prstGeom prst="rect">
            <a:avLst/>
          </a:prstGeom>
          <a:ln>
            <a:noFill/>
          </a:ln>
        </p:spPr>
      </p:pic>
      <p:sp>
        <p:nvSpPr>
          <p:cNvPr id="59" name="TextShape 1"/>
          <p:cNvSpPr txBox="1"/>
          <p:nvPr/>
        </p:nvSpPr>
        <p:spPr>
          <a:xfrm>
            <a:off x="1691640" y="1052640"/>
            <a:ext cx="540972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Многопоточность</a:t>
            </a:r>
            <a:endParaRPr b="0" lang="ru-RU" sz="2400" spc="-1" strike="noStrike">
              <a:solidFill>
                <a:srgbClr val="000000"/>
              </a:solidFill>
              <a:uFill>
                <a:solidFill>
                  <a:srgbClr val="ffffff"/>
                </a:solidFill>
              </a:uFill>
              <a:latin typeface="Verdana"/>
            </a:endParaRPr>
          </a:p>
        </p:txBody>
      </p:sp>
      <p:sp>
        <p:nvSpPr>
          <p:cNvPr id="60" name="CustomShape 2"/>
          <p:cNvSpPr/>
          <p:nvPr/>
        </p:nvSpPr>
        <p:spPr>
          <a:xfrm>
            <a:off x="683640" y="1556640"/>
            <a:ext cx="7848360" cy="700200"/>
          </a:xfrm>
          <a:prstGeom prst="rect">
            <a:avLst/>
          </a:prstGeom>
          <a:noFill/>
          <a:ln>
            <a:noFill/>
          </a:ln>
        </p:spPr>
        <p:style>
          <a:lnRef idx="0"/>
          <a:fillRef idx="0"/>
          <a:effectRef idx="0"/>
          <a:fontRef idx="minor"/>
        </p:style>
        <p:txBody>
          <a:bodyPr lIns="90000" rIns="90000" tIns="45000" bIns="45000"/>
          <a:p>
            <a:pPr>
              <a:lnSpc>
                <a:spcPct val="100000"/>
              </a:lnSpc>
            </a:pPr>
            <a:r>
              <a:rPr b="0" lang="ru-RU" sz="2000" spc="-1" strike="noStrike">
                <a:solidFill>
                  <a:srgbClr val="002060"/>
                </a:solidFill>
                <a:uFill>
                  <a:solidFill>
                    <a:srgbClr val="ffffff"/>
                  </a:solidFill>
                </a:uFill>
                <a:latin typeface="Times New Roman"/>
              </a:rPr>
              <a:t>Что дает распараллеливание программы на несколько потоков? Рассмотрим следующую задачу:</a:t>
            </a:r>
            <a:endParaRPr b="0" lang="ru-RU" sz="1800" spc="-1" strike="noStrike">
              <a:solidFill>
                <a:srgbClr val="000000"/>
              </a:solidFill>
              <a:uFill>
                <a:solidFill>
                  <a:srgbClr val="ffffff"/>
                </a:solidFill>
              </a:uFill>
              <a:latin typeface="Arial"/>
            </a:endParaRPr>
          </a:p>
        </p:txBody>
      </p:sp>
      <p:sp>
        <p:nvSpPr>
          <p:cNvPr id="61" name="CustomShape 3"/>
          <p:cNvSpPr/>
          <p:nvPr/>
        </p:nvSpPr>
        <p:spPr>
          <a:xfrm>
            <a:off x="683640" y="2535480"/>
            <a:ext cx="8064360" cy="2828160"/>
          </a:xfrm>
          <a:prstGeom prst="rect">
            <a:avLst/>
          </a:prstGeom>
          <a:noFill/>
          <a:ln>
            <a:noFill/>
          </a:ln>
        </p:spPr>
        <p:style>
          <a:lnRef idx="0"/>
          <a:fillRef idx="0"/>
          <a:effectRef idx="0"/>
          <a:fontRef idx="minor"/>
        </p:style>
        <p:txBody>
          <a:bodyPr lIns="90000" rIns="90000" tIns="45000" bIns="45000"/>
          <a:p>
            <a:pPr>
              <a:lnSpc>
                <a:spcPct val="100000"/>
              </a:lnSpc>
            </a:pPr>
            <a:r>
              <a:rPr b="1" lang="ru-RU" sz="1200" spc="-1" strike="noStrike">
                <a:solidFill>
                  <a:srgbClr val="0000ff"/>
                </a:solidFill>
                <a:uFill>
                  <a:solidFill>
                    <a:srgbClr val="ffffff"/>
                  </a:solidFill>
                </a:uFill>
                <a:latin typeface="Courier New"/>
              </a:rPr>
              <a:t>import</a:t>
            </a:r>
            <a:r>
              <a:rPr b="0" lang="ru-RU" sz="1200" spc="-1" strike="noStrike">
                <a:solidFill>
                  <a:srgbClr val="000000"/>
                </a:solidFill>
                <a:uFill>
                  <a:solidFill>
                    <a:srgbClr val="ffffff"/>
                  </a:solidFill>
                </a:uFill>
                <a:latin typeface="Courier New"/>
              </a:rPr>
              <a:t> random </a:t>
            </a: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ff"/>
                </a:solidFill>
                <a:uFill>
                  <a:solidFill>
                    <a:srgbClr val="ffffff"/>
                  </a:solidFill>
                </a:uFill>
                <a:latin typeface="Courier New"/>
              </a:rPr>
              <a:t>import</a:t>
            </a:r>
            <a:r>
              <a:rPr b="0" lang="ru-RU" sz="1200" spc="-1" strike="noStrike">
                <a:solidFill>
                  <a:srgbClr val="000000"/>
                </a:solidFill>
                <a:uFill>
                  <a:solidFill>
                    <a:srgbClr val="ffffff"/>
                  </a:solidFill>
                </a:uFill>
                <a:latin typeface="Courier New"/>
              </a:rPr>
              <a:t> time </a:t>
            </a: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ff"/>
                </a:solidFill>
                <a:uFill>
                  <a:solidFill>
                    <a:srgbClr val="ffffff"/>
                  </a:solidFill>
                </a:uFill>
                <a:latin typeface="Courier New"/>
              </a:rPr>
              <a:t>def</a:t>
            </a:r>
            <a:r>
              <a:rPr b="0" lang="ru-RU" sz="1200" spc="-1" strike="noStrike">
                <a:solidFill>
                  <a:srgbClr val="000000"/>
                </a:solidFill>
                <a:uFill>
                  <a:solidFill>
                    <a:srgbClr val="ffffff"/>
                  </a:solidFill>
                </a:uFill>
                <a:latin typeface="Courier New"/>
              </a:rPr>
              <a:t> </a:t>
            </a:r>
            <a:r>
              <a:rPr b="0" lang="ru-RU" sz="1200" spc="-1" strike="noStrike">
                <a:solidFill>
                  <a:srgbClr val="ff00ff"/>
                </a:solidFill>
                <a:uFill>
                  <a:solidFill>
                    <a:srgbClr val="ffffff"/>
                  </a:solidFill>
                </a:uFill>
                <a:latin typeface="Courier New"/>
              </a:rPr>
              <a:t>compute</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number</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8000"/>
                </a:solidFill>
                <a:uFill>
                  <a:solidFill>
                    <a:srgbClr val="ffffff"/>
                  </a:solidFill>
                </a:uFill>
                <a:latin typeface="Courier New"/>
              </a:rPr>
              <a:t># что-то долго вычисляем</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00"/>
                </a:solidFill>
                <a:uFill>
                  <a:solidFill>
                    <a:srgbClr val="ffffff"/>
                  </a:solidFill>
                </a:uFill>
                <a:latin typeface="Courier New"/>
              </a:rPr>
              <a:t>    </a:t>
            </a:r>
            <a:r>
              <a:rPr b="1" lang="ru-RU" sz="1200" spc="-1" strike="noStrike">
                <a:solidFill>
                  <a:srgbClr val="0000ff"/>
                </a:solidFill>
                <a:uFill>
                  <a:solidFill>
                    <a:srgbClr val="ffffff"/>
                  </a:solidFill>
                </a:uFill>
                <a:latin typeface="Courier New"/>
              </a:rPr>
              <a:t>print</a:t>
            </a:r>
            <a:r>
              <a:rPr b="1" lang="ru-RU" sz="1200" spc="-1" strike="noStrike">
                <a:solidFill>
                  <a:srgbClr val="000080"/>
                </a:solidFill>
                <a:uFill>
                  <a:solidFill>
                    <a:srgbClr val="ffffff"/>
                  </a:solidFill>
                </a:uFill>
                <a:latin typeface="Courier New"/>
              </a:rPr>
              <a:t>(</a:t>
            </a:r>
            <a:r>
              <a:rPr b="0" lang="ru-RU" sz="1200" spc="-1" strike="noStrike">
                <a:solidFill>
                  <a:srgbClr val="808080"/>
                </a:solidFill>
                <a:uFill>
                  <a:solidFill>
                    <a:srgbClr val="ffffff"/>
                  </a:solidFill>
                </a:uFill>
                <a:latin typeface="Courier New"/>
              </a:rPr>
              <a:t>'Старт вычислений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format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number</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sleeping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random</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randint</a:t>
            </a:r>
            <a:r>
              <a:rPr b="1" lang="ru-RU" sz="1200" spc="-1" strike="noStrike">
                <a:solidFill>
                  <a:srgbClr val="000080"/>
                </a:solidFill>
                <a:uFill>
                  <a:solidFill>
                    <a:srgbClr val="ffffff"/>
                  </a:solidFill>
                </a:uFill>
                <a:latin typeface="Courier New"/>
              </a:rPr>
              <a:t>(</a:t>
            </a:r>
            <a:r>
              <a:rPr b="0" lang="ru-RU" sz="1200" spc="-1" strike="noStrike">
                <a:solidFill>
                  <a:srgbClr val="ff0000"/>
                </a:solidFill>
                <a:uFill>
                  <a:solidFill>
                    <a:srgbClr val="ffffff"/>
                  </a:solidFill>
                </a:uFill>
                <a:latin typeface="Courier New"/>
              </a:rPr>
              <a:t>1</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0" lang="ru-RU" sz="1200" spc="-1" strike="noStrike">
                <a:solidFill>
                  <a:srgbClr val="ff0000"/>
                </a:solidFill>
                <a:uFill>
                  <a:solidFill>
                    <a:srgbClr val="ffffff"/>
                  </a:solidFill>
                </a:uFill>
                <a:latin typeface="Courier New"/>
              </a:rPr>
              <a:t>5</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time</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sleep</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sleeping</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00"/>
                </a:solidFill>
                <a:uFill>
                  <a:solidFill>
                    <a:srgbClr val="ffffff"/>
                  </a:solidFill>
                </a:uFill>
                <a:latin typeface="Courier New"/>
              </a:rPr>
              <a:t>    </a:t>
            </a:r>
            <a:r>
              <a:rPr b="1" lang="ru-RU" sz="1200" spc="-1" strike="noStrike">
                <a:solidFill>
                  <a:srgbClr val="0000ff"/>
                </a:solidFill>
                <a:uFill>
                  <a:solidFill>
                    <a:srgbClr val="ffffff"/>
                  </a:solidFill>
                </a:uFill>
                <a:latin typeface="Courier New"/>
              </a:rPr>
              <a:t>print</a:t>
            </a:r>
            <a:r>
              <a:rPr b="1" lang="ru-RU" sz="1200" spc="-1" strike="noStrike">
                <a:solidFill>
                  <a:srgbClr val="000080"/>
                </a:solidFill>
                <a:uFill>
                  <a:solidFill>
                    <a:srgbClr val="ffffff"/>
                  </a:solidFill>
                </a:uFill>
                <a:latin typeface="Courier New"/>
              </a:rPr>
              <a:t>(</a:t>
            </a:r>
            <a:r>
              <a:rPr b="0" lang="ru-RU" sz="1200" spc="-1" strike="noStrike">
                <a:solidFill>
                  <a:srgbClr val="808080"/>
                </a:solidFill>
                <a:uFill>
                  <a:solidFill>
                    <a:srgbClr val="ffffff"/>
                  </a:solidFill>
                </a:uFill>
                <a:latin typeface="Courier New"/>
              </a:rPr>
              <a:t>'Конец вычислений №{}. Затрачено {} секунд'</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format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number</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sleeping</a:t>
            </a:r>
            <a:r>
              <a:rPr b="1" lang="ru-RU" sz="1200" spc="-1" strike="noStrike">
                <a:solidFill>
                  <a:srgbClr val="000080"/>
                </a:solidFill>
                <a:uFill>
                  <a:solidFill>
                    <a:srgbClr val="ffffff"/>
                  </a:solidFill>
                </a:uFill>
                <a:latin typeface="Courier New"/>
              </a:rPr>
              <a:t>))</a:t>
            </a: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start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time</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time</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8000"/>
                </a:solidFill>
                <a:uFill>
                  <a:solidFill>
                    <a:srgbClr val="ffffff"/>
                  </a:solidFill>
                </a:uFill>
                <a:latin typeface="Courier New"/>
              </a:rPr>
              <a:t># считаем что-то много раз с разными параметрами</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ff"/>
                </a:solidFill>
                <a:uFill>
                  <a:solidFill>
                    <a:srgbClr val="ffffff"/>
                  </a:solidFill>
                </a:uFill>
                <a:latin typeface="Courier New"/>
              </a:rPr>
              <a:t>for</a:t>
            </a:r>
            <a:r>
              <a:rPr b="0" lang="ru-RU" sz="1200" spc="-1" strike="noStrike">
                <a:solidFill>
                  <a:srgbClr val="000000"/>
                </a:solidFill>
                <a:uFill>
                  <a:solidFill>
                    <a:srgbClr val="ffffff"/>
                  </a:solidFill>
                </a:uFill>
                <a:latin typeface="Courier New"/>
              </a:rPr>
              <a:t> i </a:t>
            </a:r>
            <a:r>
              <a:rPr b="1" lang="ru-RU" sz="1200" spc="-1" strike="noStrike">
                <a:solidFill>
                  <a:srgbClr val="0000ff"/>
                </a:solidFill>
                <a:uFill>
                  <a:solidFill>
                    <a:srgbClr val="ffffff"/>
                  </a:solidFill>
                </a:uFill>
                <a:latin typeface="Courier New"/>
              </a:rPr>
              <a:t>in</a:t>
            </a:r>
            <a:r>
              <a:rPr b="0" lang="ru-RU" sz="1200" spc="-1" strike="noStrike">
                <a:solidFill>
                  <a:srgbClr val="000000"/>
                </a:solidFill>
                <a:uFill>
                  <a:solidFill>
                    <a:srgbClr val="ffffff"/>
                  </a:solidFill>
                </a:uFill>
                <a:latin typeface="Courier New"/>
              </a:rPr>
              <a:t> range</a:t>
            </a:r>
            <a:r>
              <a:rPr b="1" lang="ru-RU" sz="1200" spc="-1" strike="noStrike">
                <a:solidFill>
                  <a:srgbClr val="000080"/>
                </a:solidFill>
                <a:uFill>
                  <a:solidFill>
                    <a:srgbClr val="ffffff"/>
                  </a:solidFill>
                </a:uFill>
                <a:latin typeface="Courier New"/>
              </a:rPr>
              <a:t>(</a:t>
            </a:r>
            <a:r>
              <a:rPr b="0" lang="ru-RU" sz="1200" spc="-1" strike="noStrike">
                <a:solidFill>
                  <a:srgbClr val="ff0000"/>
                </a:solidFill>
                <a:uFill>
                  <a:solidFill>
                    <a:srgbClr val="ffffff"/>
                  </a:solidFill>
                </a:uFill>
                <a:latin typeface="Courier New"/>
              </a:rPr>
              <a:t>5</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compute</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i</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ff"/>
                </a:solidFill>
                <a:uFill>
                  <a:solidFill>
                    <a:srgbClr val="ffffff"/>
                  </a:solidFill>
                </a:uFill>
                <a:latin typeface="Courier New"/>
              </a:rPr>
              <a:t>print</a:t>
            </a:r>
            <a:r>
              <a:rPr b="1" lang="ru-RU" sz="1200" spc="-1" strike="noStrike">
                <a:solidFill>
                  <a:srgbClr val="000080"/>
                </a:solidFill>
                <a:uFill>
                  <a:solidFill>
                    <a:srgbClr val="ffffff"/>
                  </a:solidFill>
                </a:uFill>
                <a:latin typeface="Courier New"/>
              </a:rPr>
              <a:t>(</a:t>
            </a:r>
            <a:r>
              <a:rPr b="0" lang="ru-RU" sz="1200" spc="-1" strike="noStrike">
                <a:solidFill>
                  <a:srgbClr val="808080"/>
                </a:solidFill>
                <a:uFill>
                  <a:solidFill>
                    <a:srgbClr val="ffffff"/>
                  </a:solidFill>
                </a:uFill>
                <a:latin typeface="Courier New"/>
              </a:rPr>
              <a:t>'Общее время вычислений в секундах: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format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int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time</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time</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start</a:t>
            </a:r>
            <a:r>
              <a:rPr b="1" lang="ru-RU" sz="1200" spc="-1" strike="noStrike">
                <a:solidFill>
                  <a:srgbClr val="000080"/>
                </a:solidFill>
                <a:uFill>
                  <a:solidFill>
                    <a:srgbClr val="ffffff"/>
                  </a:solidFill>
                </a:uFill>
                <a:latin typeface="Courier New"/>
              </a:rPr>
              <a:t>)))</a:t>
            </a:r>
            <a:endParaRPr b="0" lang="ru-RU"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2" name="Picture 1" descr=""/>
          <p:cNvPicPr/>
          <p:nvPr/>
        </p:nvPicPr>
        <p:blipFill>
          <a:blip r:embed=""/>
          <a:stretch/>
        </p:blipFill>
        <p:spPr>
          <a:xfrm>
            <a:off x="7956720" y="5732640"/>
            <a:ext cx="917280" cy="917280"/>
          </a:xfrm>
          <a:prstGeom prst="rect">
            <a:avLst/>
          </a:prstGeom>
          <a:ln>
            <a:noFill/>
          </a:ln>
        </p:spPr>
      </p:pic>
      <p:sp>
        <p:nvSpPr>
          <p:cNvPr id="63" name="TextShape 1"/>
          <p:cNvSpPr txBox="1"/>
          <p:nvPr/>
        </p:nvSpPr>
        <p:spPr>
          <a:xfrm>
            <a:off x="1691640" y="1052640"/>
            <a:ext cx="540972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Многопоточность</a:t>
            </a:r>
            <a:endParaRPr b="0" lang="ru-RU" sz="2400" spc="-1" strike="noStrike">
              <a:solidFill>
                <a:srgbClr val="000000"/>
              </a:solidFill>
              <a:uFill>
                <a:solidFill>
                  <a:srgbClr val="ffffff"/>
                </a:solidFill>
              </a:uFill>
              <a:latin typeface="Verdana"/>
            </a:endParaRPr>
          </a:p>
        </p:txBody>
      </p:sp>
      <p:sp>
        <p:nvSpPr>
          <p:cNvPr id="64" name="CustomShape 2"/>
          <p:cNvSpPr/>
          <p:nvPr/>
        </p:nvSpPr>
        <p:spPr>
          <a:xfrm>
            <a:off x="683640" y="1556640"/>
            <a:ext cx="7848360" cy="131004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Все операции в программе (т.е. все вызовы функции compute) выполняются последовательно, общее время выполнения фактически складывается из времени выполнения функции compute при каждом вызове.</a:t>
            </a:r>
            <a:endParaRPr b="0" lang="ru-RU" sz="1800" spc="-1" strike="noStrike">
              <a:solidFill>
                <a:srgbClr val="000000"/>
              </a:solidFill>
              <a:uFill>
                <a:solidFill>
                  <a:srgbClr val="ffffff"/>
                </a:solidFill>
              </a:uFill>
              <a:latin typeface="Arial"/>
            </a:endParaRPr>
          </a:p>
        </p:txBody>
      </p:sp>
      <p:sp>
        <p:nvSpPr>
          <p:cNvPr id="65" name="CustomShape 3"/>
          <p:cNvSpPr/>
          <p:nvPr/>
        </p:nvSpPr>
        <p:spPr>
          <a:xfrm>
            <a:off x="713880" y="2982960"/>
            <a:ext cx="7848360" cy="2434680"/>
          </a:xfrm>
          <a:prstGeom prst="rect">
            <a:avLst/>
          </a:prstGeom>
          <a:noFill/>
          <a:ln>
            <a:solidFill>
              <a:srgbClr val="000000"/>
            </a:solidFill>
          </a:ln>
        </p:spPr>
        <p:style>
          <a:lnRef idx="0"/>
          <a:fillRef idx="0"/>
          <a:effectRef idx="0"/>
          <a:fontRef idx="minor"/>
        </p:style>
        <p:txBody>
          <a:bodyPr lIns="90000" rIns="90000" tIns="45000" bIns="45000"/>
          <a:p>
            <a:pPr>
              <a:lnSpc>
                <a:spcPct val="100000"/>
              </a:lnSpc>
            </a:pPr>
            <a:r>
              <a:rPr b="0" lang="ru-RU" sz="1400" spc="-1" strike="noStrike">
                <a:solidFill>
                  <a:srgbClr val="000000"/>
                </a:solidFill>
                <a:uFill>
                  <a:solidFill>
                    <a:srgbClr val="ffffff"/>
                  </a:solidFill>
                </a:uFill>
                <a:latin typeface="Courier New"/>
              </a:rPr>
              <a:t>Старт вычислений №0</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Конец вычислений №0. Затрачено 3 секунд</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Старт вычислений №1</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Конец вычислений №1. Затрачено 4 секунд</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Старт вычислений №2</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Конец вычислений №2. Затрачено 1 секунд</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Старт вычислений №3</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Конец вычислений №3. Затрачено 4 секунд</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Старт вычислений №4</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Конец вычислений №4. Затрачено 4 секунд</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Общее время вычислений в секундах: 16</a:t>
            </a:r>
            <a:endParaRPr b="0" lang="ru-RU"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6" name="Picture 1" descr=""/>
          <p:cNvPicPr/>
          <p:nvPr/>
        </p:nvPicPr>
        <p:blipFill>
          <a:blip r:embed=""/>
          <a:stretch/>
        </p:blipFill>
        <p:spPr>
          <a:xfrm>
            <a:off x="7956720" y="5732640"/>
            <a:ext cx="917280" cy="917280"/>
          </a:xfrm>
          <a:prstGeom prst="rect">
            <a:avLst/>
          </a:prstGeom>
          <a:ln>
            <a:noFill/>
          </a:ln>
        </p:spPr>
      </p:pic>
      <p:sp>
        <p:nvSpPr>
          <p:cNvPr id="67" name="TextShape 1"/>
          <p:cNvSpPr txBox="1"/>
          <p:nvPr/>
        </p:nvSpPr>
        <p:spPr>
          <a:xfrm>
            <a:off x="1691640" y="1052640"/>
            <a:ext cx="540972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Многопоточность</a:t>
            </a:r>
            <a:endParaRPr b="0" lang="ru-RU" sz="2400" spc="-1" strike="noStrike">
              <a:solidFill>
                <a:srgbClr val="000000"/>
              </a:solidFill>
              <a:uFill>
                <a:solidFill>
                  <a:srgbClr val="ffffff"/>
                </a:solidFill>
              </a:uFill>
              <a:latin typeface="Verdana"/>
            </a:endParaRPr>
          </a:p>
        </p:txBody>
      </p:sp>
      <p:sp>
        <p:nvSpPr>
          <p:cNvPr id="68" name="CustomShape 2"/>
          <p:cNvSpPr/>
          <p:nvPr/>
        </p:nvSpPr>
        <p:spPr>
          <a:xfrm>
            <a:off x="683640" y="1556640"/>
            <a:ext cx="8064360" cy="70020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Попробуем применить многопоточность, используя модуль threading, обеспечив параллельное выполнение каждого вызова функции compute.</a:t>
            </a:r>
            <a:endParaRPr b="0" lang="ru-RU" sz="1800" spc="-1" strike="noStrike">
              <a:solidFill>
                <a:srgbClr val="000000"/>
              </a:solidFill>
              <a:uFill>
                <a:solidFill>
                  <a:srgbClr val="ffffff"/>
                </a:solidFill>
              </a:uFill>
              <a:latin typeface="Arial"/>
            </a:endParaRPr>
          </a:p>
        </p:txBody>
      </p:sp>
      <p:sp>
        <p:nvSpPr>
          <p:cNvPr id="69" name="CustomShape 3"/>
          <p:cNvSpPr/>
          <p:nvPr/>
        </p:nvSpPr>
        <p:spPr>
          <a:xfrm>
            <a:off x="660240" y="2421000"/>
            <a:ext cx="8064360" cy="3923280"/>
          </a:xfrm>
          <a:prstGeom prst="rect">
            <a:avLst/>
          </a:prstGeom>
          <a:noFill/>
          <a:ln>
            <a:noFill/>
          </a:ln>
        </p:spPr>
        <p:style>
          <a:lnRef idx="0"/>
          <a:fillRef idx="0"/>
          <a:effectRef idx="0"/>
          <a:fontRef idx="minor"/>
        </p:style>
        <p:txBody>
          <a:bodyPr lIns="90000" rIns="90000" tIns="45000" bIns="45000"/>
          <a:p>
            <a:pPr>
              <a:lnSpc>
                <a:spcPct val="100000"/>
              </a:lnSpc>
            </a:pPr>
            <a:r>
              <a:rPr b="1" lang="ru-RU" sz="1200" spc="-1" strike="noStrike">
                <a:solidFill>
                  <a:srgbClr val="0000ff"/>
                </a:solidFill>
                <a:uFill>
                  <a:solidFill>
                    <a:srgbClr val="ffffff"/>
                  </a:solidFill>
                </a:uFill>
                <a:latin typeface="Courier New"/>
              </a:rPr>
              <a:t>import</a:t>
            </a:r>
            <a:r>
              <a:rPr b="0" lang="ru-RU" sz="1200" spc="-1" strike="noStrike">
                <a:solidFill>
                  <a:srgbClr val="000000"/>
                </a:solidFill>
                <a:uFill>
                  <a:solidFill>
                    <a:srgbClr val="ffffff"/>
                  </a:solidFill>
                </a:uFill>
                <a:latin typeface="Courier New"/>
              </a:rPr>
              <a:t> threading </a:t>
            </a: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ff"/>
                </a:solidFill>
                <a:uFill>
                  <a:solidFill>
                    <a:srgbClr val="ffffff"/>
                  </a:solidFill>
                </a:uFill>
                <a:latin typeface="Courier New"/>
              </a:rPr>
              <a:t>import</a:t>
            </a:r>
            <a:r>
              <a:rPr b="0" lang="ru-RU" sz="1200" spc="-1" strike="noStrike">
                <a:solidFill>
                  <a:srgbClr val="000000"/>
                </a:solidFill>
                <a:uFill>
                  <a:solidFill>
                    <a:srgbClr val="ffffff"/>
                  </a:solidFill>
                </a:uFill>
                <a:latin typeface="Courier New"/>
              </a:rPr>
              <a:t> random </a:t>
            </a: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ff"/>
                </a:solidFill>
                <a:uFill>
                  <a:solidFill>
                    <a:srgbClr val="ffffff"/>
                  </a:solidFill>
                </a:uFill>
                <a:latin typeface="Courier New"/>
              </a:rPr>
              <a:t>import</a:t>
            </a:r>
            <a:r>
              <a:rPr b="0" lang="ru-RU" sz="1200" spc="-1" strike="noStrike">
                <a:solidFill>
                  <a:srgbClr val="000000"/>
                </a:solidFill>
                <a:uFill>
                  <a:solidFill>
                    <a:srgbClr val="ffffff"/>
                  </a:solidFill>
                </a:uFill>
                <a:latin typeface="Courier New"/>
              </a:rPr>
              <a:t> time </a:t>
            </a: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ff"/>
                </a:solidFill>
                <a:uFill>
                  <a:solidFill>
                    <a:srgbClr val="ffffff"/>
                  </a:solidFill>
                </a:uFill>
                <a:latin typeface="Courier New"/>
              </a:rPr>
              <a:t>def</a:t>
            </a:r>
            <a:r>
              <a:rPr b="0" lang="ru-RU" sz="1200" spc="-1" strike="noStrike">
                <a:solidFill>
                  <a:srgbClr val="000000"/>
                </a:solidFill>
                <a:uFill>
                  <a:solidFill>
                    <a:srgbClr val="ffffff"/>
                  </a:solidFill>
                </a:uFill>
                <a:latin typeface="Courier New"/>
              </a:rPr>
              <a:t> </a:t>
            </a:r>
            <a:r>
              <a:rPr b="0" lang="ru-RU" sz="1200" spc="-1" strike="noStrike">
                <a:solidFill>
                  <a:srgbClr val="ff00ff"/>
                </a:solidFill>
                <a:uFill>
                  <a:solidFill>
                    <a:srgbClr val="ffffff"/>
                  </a:solidFill>
                </a:uFill>
                <a:latin typeface="Courier New"/>
              </a:rPr>
              <a:t>compute</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number</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8000"/>
                </a:solidFill>
                <a:uFill>
                  <a:solidFill>
                    <a:srgbClr val="ffffff"/>
                  </a:solidFill>
                </a:uFill>
                <a:latin typeface="Courier New"/>
              </a:rPr>
              <a:t># что-то долго вычисляем тем же способом</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00"/>
                </a:solidFill>
                <a:uFill>
                  <a:solidFill>
                    <a:srgbClr val="ffffff"/>
                  </a:solidFill>
                </a:uFill>
                <a:latin typeface="Courier New"/>
              </a:rPr>
              <a:t>    </a:t>
            </a:r>
            <a:r>
              <a:rPr b="1" lang="ru-RU" sz="1200" spc="-1" strike="noStrike">
                <a:solidFill>
                  <a:srgbClr val="0000ff"/>
                </a:solidFill>
                <a:uFill>
                  <a:solidFill>
                    <a:srgbClr val="ffffff"/>
                  </a:solidFill>
                </a:uFill>
                <a:latin typeface="Courier New"/>
              </a:rPr>
              <a:t>print</a:t>
            </a:r>
            <a:r>
              <a:rPr b="1" lang="ru-RU" sz="1200" spc="-1" strike="noStrike">
                <a:solidFill>
                  <a:srgbClr val="000080"/>
                </a:solidFill>
                <a:uFill>
                  <a:solidFill>
                    <a:srgbClr val="ffffff"/>
                  </a:solidFill>
                </a:uFill>
                <a:latin typeface="Courier New"/>
              </a:rPr>
              <a:t>(</a:t>
            </a:r>
            <a:r>
              <a:rPr b="0" lang="ru-RU" sz="1200" spc="-1" strike="noStrike">
                <a:solidFill>
                  <a:srgbClr val="808080"/>
                </a:solidFill>
                <a:uFill>
                  <a:solidFill>
                    <a:srgbClr val="ffffff"/>
                  </a:solidFill>
                </a:uFill>
                <a:latin typeface="Courier New"/>
              </a:rPr>
              <a:t>'Старт вычислений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format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number</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sleeping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random</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randint</a:t>
            </a:r>
            <a:r>
              <a:rPr b="1" lang="ru-RU" sz="1200" spc="-1" strike="noStrike">
                <a:solidFill>
                  <a:srgbClr val="000080"/>
                </a:solidFill>
                <a:uFill>
                  <a:solidFill>
                    <a:srgbClr val="ffffff"/>
                  </a:solidFill>
                </a:uFill>
                <a:latin typeface="Courier New"/>
              </a:rPr>
              <a:t>(</a:t>
            </a:r>
            <a:r>
              <a:rPr b="0" lang="ru-RU" sz="1200" spc="-1" strike="noStrike">
                <a:solidFill>
                  <a:srgbClr val="ff0000"/>
                </a:solidFill>
                <a:uFill>
                  <a:solidFill>
                    <a:srgbClr val="ffffff"/>
                  </a:solidFill>
                </a:uFill>
                <a:latin typeface="Courier New"/>
              </a:rPr>
              <a:t>1</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0" lang="ru-RU" sz="1200" spc="-1" strike="noStrike">
                <a:solidFill>
                  <a:srgbClr val="ff0000"/>
                </a:solidFill>
                <a:uFill>
                  <a:solidFill>
                    <a:srgbClr val="ffffff"/>
                  </a:solidFill>
                </a:uFill>
                <a:latin typeface="Courier New"/>
              </a:rPr>
              <a:t>5</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time</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sleep</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sleeping</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00"/>
                </a:solidFill>
                <a:uFill>
                  <a:solidFill>
                    <a:srgbClr val="ffffff"/>
                  </a:solidFill>
                </a:uFill>
                <a:latin typeface="Courier New"/>
              </a:rPr>
              <a:t>    </a:t>
            </a:r>
            <a:r>
              <a:rPr b="1" lang="ru-RU" sz="1200" spc="-1" strike="noStrike">
                <a:solidFill>
                  <a:srgbClr val="0000ff"/>
                </a:solidFill>
                <a:uFill>
                  <a:solidFill>
                    <a:srgbClr val="ffffff"/>
                  </a:solidFill>
                </a:uFill>
                <a:latin typeface="Courier New"/>
              </a:rPr>
              <a:t>print</a:t>
            </a:r>
            <a:r>
              <a:rPr b="1" lang="ru-RU" sz="1200" spc="-1" strike="noStrike">
                <a:solidFill>
                  <a:srgbClr val="000080"/>
                </a:solidFill>
                <a:uFill>
                  <a:solidFill>
                    <a:srgbClr val="ffffff"/>
                  </a:solidFill>
                </a:uFill>
                <a:latin typeface="Courier New"/>
              </a:rPr>
              <a:t>(</a:t>
            </a:r>
            <a:r>
              <a:rPr b="0" lang="ru-RU" sz="1200" spc="-1" strike="noStrike">
                <a:solidFill>
                  <a:srgbClr val="808080"/>
                </a:solidFill>
                <a:uFill>
                  <a:solidFill>
                    <a:srgbClr val="ffffff"/>
                  </a:solidFill>
                </a:uFill>
                <a:latin typeface="Courier New"/>
              </a:rPr>
              <a:t>'Конец вычислений №{}. Затрачено {} секунд'</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format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number</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sleeping</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start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time</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time</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0" lang="ru-RU" sz="1200" spc="-1" strike="noStrike">
                <a:solidFill>
                  <a:srgbClr val="008000"/>
                </a:solidFill>
                <a:uFill>
                  <a:solidFill>
                    <a:srgbClr val="ffffff"/>
                  </a:solidFill>
                </a:uFill>
                <a:latin typeface="Courier New"/>
              </a:rPr>
              <a:t># считаем что-то много раз с разными параметрами</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threads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ff"/>
                </a:solidFill>
                <a:uFill>
                  <a:solidFill>
                    <a:srgbClr val="ffffff"/>
                  </a:solidFill>
                </a:uFill>
                <a:latin typeface="Courier New"/>
              </a:rPr>
              <a:t>for</a:t>
            </a:r>
            <a:r>
              <a:rPr b="0" lang="ru-RU" sz="1200" spc="-1" strike="noStrike">
                <a:solidFill>
                  <a:srgbClr val="000000"/>
                </a:solidFill>
                <a:uFill>
                  <a:solidFill>
                    <a:srgbClr val="ffffff"/>
                  </a:solidFill>
                </a:uFill>
                <a:latin typeface="Courier New"/>
              </a:rPr>
              <a:t> i </a:t>
            </a:r>
            <a:r>
              <a:rPr b="1" lang="ru-RU" sz="1200" spc="-1" strike="noStrike">
                <a:solidFill>
                  <a:srgbClr val="0000ff"/>
                </a:solidFill>
                <a:uFill>
                  <a:solidFill>
                    <a:srgbClr val="ffffff"/>
                  </a:solidFill>
                </a:uFill>
                <a:latin typeface="Courier New"/>
              </a:rPr>
              <a:t>in</a:t>
            </a:r>
            <a:r>
              <a:rPr b="0" lang="ru-RU" sz="1200" spc="-1" strike="noStrike">
                <a:solidFill>
                  <a:srgbClr val="000000"/>
                </a:solidFill>
                <a:uFill>
                  <a:solidFill>
                    <a:srgbClr val="ffffff"/>
                  </a:solidFill>
                </a:uFill>
                <a:latin typeface="Courier New"/>
              </a:rPr>
              <a:t> range</a:t>
            </a:r>
            <a:r>
              <a:rPr b="1" lang="ru-RU" sz="1200" spc="-1" strike="noStrike">
                <a:solidFill>
                  <a:srgbClr val="000080"/>
                </a:solidFill>
                <a:uFill>
                  <a:solidFill>
                    <a:srgbClr val="ffffff"/>
                  </a:solidFill>
                </a:uFill>
                <a:latin typeface="Courier New"/>
              </a:rPr>
              <a:t>(</a:t>
            </a:r>
            <a:r>
              <a:rPr b="0" lang="ru-RU" sz="1200" spc="-1" strike="noStrike">
                <a:solidFill>
                  <a:srgbClr val="ff0000"/>
                </a:solidFill>
                <a:uFill>
                  <a:solidFill>
                    <a:srgbClr val="ffffff"/>
                  </a:solidFill>
                </a:uFill>
                <a:latin typeface="Courier New"/>
              </a:rPr>
              <a:t>5</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thr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threading</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Thread</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target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compute</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args</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i</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thr</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start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threads</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append</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thr</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ff"/>
                </a:solidFill>
                <a:uFill>
                  <a:solidFill>
                    <a:srgbClr val="ffffff"/>
                  </a:solidFill>
                </a:uFill>
                <a:latin typeface="Courier New"/>
              </a:rPr>
              <a:t>for</a:t>
            </a:r>
            <a:r>
              <a:rPr b="0" lang="ru-RU" sz="1200" spc="-1" strike="noStrike">
                <a:solidFill>
                  <a:srgbClr val="000000"/>
                </a:solidFill>
                <a:uFill>
                  <a:solidFill>
                    <a:srgbClr val="ffffff"/>
                  </a:solidFill>
                </a:uFill>
                <a:latin typeface="Courier New"/>
              </a:rPr>
              <a:t> thr </a:t>
            </a:r>
            <a:r>
              <a:rPr b="1" lang="ru-RU" sz="1200" spc="-1" strike="noStrike">
                <a:solidFill>
                  <a:srgbClr val="0000ff"/>
                </a:solidFill>
                <a:uFill>
                  <a:solidFill>
                    <a:srgbClr val="ffffff"/>
                  </a:solidFill>
                </a:uFill>
                <a:latin typeface="Courier New"/>
              </a:rPr>
              <a:t>in</a:t>
            </a:r>
            <a:r>
              <a:rPr b="0" lang="ru-RU" sz="1200" spc="-1" strike="noStrike">
                <a:solidFill>
                  <a:srgbClr val="000000"/>
                </a:solidFill>
                <a:uFill>
                  <a:solidFill>
                    <a:srgbClr val="ffffff"/>
                  </a:solidFill>
                </a:uFill>
                <a:latin typeface="Courier New"/>
              </a:rPr>
              <a:t> threads</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thr</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join</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ff"/>
                </a:solidFill>
                <a:uFill>
                  <a:solidFill>
                    <a:srgbClr val="ffffff"/>
                  </a:solidFill>
                </a:uFill>
                <a:latin typeface="Courier New"/>
              </a:rPr>
              <a:t>print</a:t>
            </a:r>
            <a:r>
              <a:rPr b="1" lang="ru-RU" sz="1200" spc="-1" strike="noStrike">
                <a:solidFill>
                  <a:srgbClr val="000080"/>
                </a:solidFill>
                <a:uFill>
                  <a:solidFill>
                    <a:srgbClr val="ffffff"/>
                  </a:solidFill>
                </a:uFill>
                <a:latin typeface="Courier New"/>
              </a:rPr>
              <a:t>(</a:t>
            </a:r>
            <a:r>
              <a:rPr b="0" lang="ru-RU" sz="1200" spc="-1" strike="noStrike">
                <a:solidFill>
                  <a:srgbClr val="808080"/>
                </a:solidFill>
                <a:uFill>
                  <a:solidFill>
                    <a:srgbClr val="ffffff"/>
                  </a:solidFill>
                </a:uFill>
                <a:latin typeface="Courier New"/>
              </a:rPr>
              <a:t>'Общее время вычислений в секундах: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format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int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time</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time</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start</a:t>
            </a:r>
            <a:r>
              <a:rPr b="1" lang="ru-RU" sz="1200" spc="-1" strike="noStrike">
                <a:solidFill>
                  <a:srgbClr val="000080"/>
                </a:solidFill>
                <a:uFill>
                  <a:solidFill>
                    <a:srgbClr val="ffffff"/>
                  </a:solidFill>
                </a:uFill>
                <a:latin typeface="Courier New"/>
              </a:rPr>
              <a:t>)))</a:t>
            </a:r>
            <a:endParaRPr b="0" lang="ru-RU"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0" name="Picture 1" descr=""/>
          <p:cNvPicPr/>
          <p:nvPr/>
        </p:nvPicPr>
        <p:blipFill>
          <a:blip r:embed=""/>
          <a:stretch/>
        </p:blipFill>
        <p:spPr>
          <a:xfrm>
            <a:off x="7956720" y="5732640"/>
            <a:ext cx="917280" cy="917280"/>
          </a:xfrm>
          <a:prstGeom prst="rect">
            <a:avLst/>
          </a:prstGeom>
          <a:ln>
            <a:noFill/>
          </a:ln>
        </p:spPr>
      </p:pic>
      <p:sp>
        <p:nvSpPr>
          <p:cNvPr id="71" name="TextShape 1"/>
          <p:cNvSpPr txBox="1"/>
          <p:nvPr/>
        </p:nvSpPr>
        <p:spPr>
          <a:xfrm>
            <a:off x="1691640" y="1052640"/>
            <a:ext cx="540972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Многопоточность</a:t>
            </a:r>
            <a:endParaRPr b="0" lang="ru-RU" sz="2400" spc="-1" strike="noStrike">
              <a:solidFill>
                <a:srgbClr val="000000"/>
              </a:solidFill>
              <a:uFill>
                <a:solidFill>
                  <a:srgbClr val="ffffff"/>
                </a:solidFill>
              </a:uFill>
              <a:latin typeface="Verdana"/>
            </a:endParaRPr>
          </a:p>
        </p:txBody>
      </p:sp>
      <p:sp>
        <p:nvSpPr>
          <p:cNvPr id="72" name="CustomShape 2"/>
          <p:cNvSpPr/>
          <p:nvPr/>
        </p:nvSpPr>
        <p:spPr>
          <a:xfrm>
            <a:off x="467640" y="1634040"/>
            <a:ext cx="8190360" cy="222480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В результате мы получаем, что несмотря на то, что суммарное время выполнения функции compute при каждом вызове такое же, как и в примере без многопоточности (16 секунд), время выполнения всей программы равно всего 5 секундам. Т.е. не сумме времен всех вызовов функции compute, а только максимальному времени выполнения этой функции. Таким образом, с применением многопоточности наша программа работает более чем в 3 раза быстрее.</a:t>
            </a:r>
            <a:endParaRPr b="0" lang="ru-RU" sz="1800" spc="-1" strike="noStrike">
              <a:solidFill>
                <a:srgbClr val="000000"/>
              </a:solidFill>
              <a:uFill>
                <a:solidFill>
                  <a:srgbClr val="ffffff"/>
                </a:solidFill>
              </a:uFill>
              <a:latin typeface="Arial"/>
            </a:endParaRPr>
          </a:p>
        </p:txBody>
      </p:sp>
      <p:sp>
        <p:nvSpPr>
          <p:cNvPr id="73" name="CustomShape 3"/>
          <p:cNvSpPr/>
          <p:nvPr/>
        </p:nvSpPr>
        <p:spPr>
          <a:xfrm>
            <a:off x="467640" y="3990960"/>
            <a:ext cx="8190360" cy="2434680"/>
          </a:xfrm>
          <a:prstGeom prst="rect">
            <a:avLst/>
          </a:prstGeom>
          <a:noFill/>
          <a:ln>
            <a:solidFill>
              <a:srgbClr val="000000"/>
            </a:solidFill>
          </a:ln>
        </p:spPr>
        <p:style>
          <a:lnRef idx="0"/>
          <a:fillRef idx="0"/>
          <a:effectRef idx="0"/>
          <a:fontRef idx="minor"/>
        </p:style>
        <p:txBody>
          <a:bodyPr lIns="90000" rIns="90000" tIns="45000" bIns="45000"/>
          <a:p>
            <a:pPr>
              <a:lnSpc>
                <a:spcPct val="100000"/>
              </a:lnSpc>
            </a:pPr>
            <a:r>
              <a:rPr b="0" lang="ru-RU" sz="1400" spc="-1" strike="noStrike">
                <a:solidFill>
                  <a:srgbClr val="000000"/>
                </a:solidFill>
                <a:uFill>
                  <a:solidFill>
                    <a:srgbClr val="ffffff"/>
                  </a:solidFill>
                </a:uFill>
                <a:latin typeface="Courier New"/>
              </a:rPr>
              <a:t>Старт вычислений №0</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Старт вычислений №1</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Старт вычислений №2</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Старт вычислений №3</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Старт вычислений №4</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Конец вычислений №4. Затрачено 1 секунд</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Конец вычислений №1. Затрачено 3 секунд</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Конец вычислений №3. Затрачено 3 секунд</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Конец вычислений №0. Затрачено 4 секунд</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Конец вычислений №2. Затрачено 5 секунд</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Общее время вычислений в секундах: 5</a:t>
            </a:r>
            <a:endParaRPr b="0" lang="ru-RU"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4" name="Picture 1" descr=""/>
          <p:cNvPicPr/>
          <p:nvPr/>
        </p:nvPicPr>
        <p:blipFill>
          <a:blip r:embed=""/>
          <a:stretch/>
        </p:blipFill>
        <p:spPr>
          <a:xfrm>
            <a:off x="7956720" y="5732640"/>
            <a:ext cx="917280" cy="917280"/>
          </a:xfrm>
          <a:prstGeom prst="rect">
            <a:avLst/>
          </a:prstGeom>
          <a:ln>
            <a:noFill/>
          </a:ln>
        </p:spPr>
      </p:pic>
      <p:sp>
        <p:nvSpPr>
          <p:cNvPr id="75" name="TextShape 1"/>
          <p:cNvSpPr txBox="1"/>
          <p:nvPr/>
        </p:nvSpPr>
        <p:spPr>
          <a:xfrm>
            <a:off x="1691640" y="1052640"/>
            <a:ext cx="540972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Многопоточность</a:t>
            </a:r>
            <a:endParaRPr b="0" lang="ru-RU" sz="2400" spc="-1" strike="noStrike">
              <a:solidFill>
                <a:srgbClr val="000000"/>
              </a:solidFill>
              <a:uFill>
                <a:solidFill>
                  <a:srgbClr val="ffffff"/>
                </a:solidFill>
              </a:uFill>
              <a:latin typeface="Verdana"/>
            </a:endParaRPr>
          </a:p>
        </p:txBody>
      </p:sp>
      <p:sp>
        <p:nvSpPr>
          <p:cNvPr id="76" name="CustomShape 2"/>
          <p:cNvSpPr/>
          <p:nvPr/>
        </p:nvSpPr>
        <p:spPr>
          <a:xfrm>
            <a:off x="683640" y="1556640"/>
            <a:ext cx="8064360" cy="364752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При работе с потоками обязательные следующие операции:</a:t>
            </a:r>
            <a:endParaRPr b="0" lang="ru-RU" sz="1800" spc="-1" strike="noStrike">
              <a:solidFill>
                <a:srgbClr val="000000"/>
              </a:solidFill>
              <a:uFill>
                <a:solidFill>
                  <a:srgbClr val="ffffff"/>
                </a:solidFill>
              </a:uFill>
              <a:latin typeface="Arial"/>
            </a:endParaRPr>
          </a:p>
          <a:p>
            <a:pPr marL="343080" indent="-342720" algn="just">
              <a:lnSpc>
                <a:spcPct val="100000"/>
              </a:lnSpc>
              <a:buClr>
                <a:srgbClr val="002060"/>
              </a:buClr>
              <a:buFont typeface="Symbol" charset="2"/>
              <a:buChar char=""/>
            </a:pPr>
            <a:r>
              <a:rPr b="0" lang="ru-RU" sz="2000" spc="-1" strike="noStrike">
                <a:solidFill>
                  <a:srgbClr val="002060"/>
                </a:solidFill>
                <a:uFill>
                  <a:solidFill>
                    <a:srgbClr val="ffffff"/>
                  </a:solidFill>
                </a:uFill>
                <a:latin typeface="Times New Roman"/>
              </a:rPr>
              <a:t>создание потока</a:t>
            </a:r>
            <a:endParaRPr b="0" lang="ru-RU" sz="1800" spc="-1" strike="noStrike">
              <a:solidFill>
                <a:srgbClr val="000000"/>
              </a:solidFill>
              <a:uFill>
                <a:solidFill>
                  <a:srgbClr val="ffffff"/>
                </a:solidFill>
              </a:uFill>
              <a:latin typeface="Arial"/>
            </a:endParaRPr>
          </a:p>
          <a:p>
            <a:pPr marL="343080" indent="-342720" algn="just">
              <a:lnSpc>
                <a:spcPct val="100000"/>
              </a:lnSpc>
              <a:buClr>
                <a:srgbClr val="002060"/>
              </a:buClr>
              <a:buFont typeface="Symbol" charset="2"/>
              <a:buChar char=""/>
            </a:pPr>
            <a:r>
              <a:rPr b="0" lang="ru-RU" sz="2000" spc="-1" strike="noStrike">
                <a:solidFill>
                  <a:srgbClr val="002060"/>
                </a:solidFill>
                <a:uFill>
                  <a:solidFill>
                    <a:srgbClr val="ffffff"/>
                  </a:solidFill>
                </a:uFill>
                <a:latin typeface="Times New Roman"/>
              </a:rPr>
              <a:t>старт потока</a:t>
            </a:r>
            <a:endParaRPr b="0" lang="ru-RU" sz="1800" spc="-1" strike="noStrike">
              <a:solidFill>
                <a:srgbClr val="000000"/>
              </a:solidFill>
              <a:uFill>
                <a:solidFill>
                  <a:srgbClr val="ffffff"/>
                </a:solidFill>
              </a:uFill>
              <a:latin typeface="Arial"/>
            </a:endParaRPr>
          </a:p>
          <a:p>
            <a:pPr marL="343080" indent="-342720" algn="just">
              <a:lnSpc>
                <a:spcPct val="100000"/>
              </a:lnSpc>
              <a:buClr>
                <a:srgbClr val="002060"/>
              </a:buClr>
              <a:buFont typeface="Symbol" charset="2"/>
              <a:buChar char=""/>
            </a:pPr>
            <a:r>
              <a:rPr b="0" lang="ru-RU" sz="2000" spc="-1" strike="noStrike">
                <a:solidFill>
                  <a:srgbClr val="002060"/>
                </a:solidFill>
                <a:uFill>
                  <a:solidFill>
                    <a:srgbClr val="ffffff"/>
                  </a:solidFill>
                </a:uFill>
                <a:latin typeface="Times New Roman"/>
              </a:rPr>
              <a:t>ожидание завершения потока</a:t>
            </a:r>
            <a:endParaRPr b="0" lang="ru-RU" sz="1800" spc="-1" strike="noStrike">
              <a:solidFill>
                <a:srgbClr val="000000"/>
              </a:solidFill>
              <a:uFill>
                <a:solidFill>
                  <a:srgbClr val="ffffff"/>
                </a:solidFill>
              </a:uFill>
              <a:latin typeface="Arial"/>
            </a:endParaRPr>
          </a:p>
          <a:p>
            <a:pPr algn="just">
              <a:lnSpc>
                <a:spcPct val="100000"/>
              </a:lnSpc>
            </a:pPr>
            <a:r>
              <a:rPr b="0" lang="ru-RU" sz="2000" spc="-1" strike="noStrike">
                <a:solidFill>
                  <a:srgbClr val="002060"/>
                </a:solidFill>
                <a:uFill>
                  <a:solidFill>
                    <a:srgbClr val="ffffff"/>
                  </a:solidFill>
                </a:uFill>
                <a:latin typeface="Times New Roman"/>
              </a:rPr>
              <a:t>Изначально у каждой программы есть один поток - он же "главный". Этот поток создается операционной системой при запуске процесса. С точки зрения программиста он почти не отличается от созданных вручную. Практически же существуют некоторые особенности, например, именно этот поток реагирует на системные прерывания (например, нажатие Ctrl+C), и пока выполняется "неглавный" поток, программа не будет на них реагировать.</a:t>
            </a:r>
            <a:endParaRPr b="0" lang="ru-RU"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13851</TotalTime>
  <Application>LibreOffice/5.1.6.2$Linux_X86_64 LibreOffice_project/10m0$Build-2</Application>
  <Company>Mera</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2009-01-14T03:06:54Z</dcterms:created>
  <dc:creator>orlov</dc:creator>
  <dc:description/>
  <dc:language>ru-RU</dc:language>
  <cp:lastModifiedBy/>
  <dcterms:modified xsi:type="dcterms:W3CDTF">2019-03-08T19:47:10Z</dcterms:modified>
  <cp:revision>608</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Mera</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38</vt:i4>
  </property>
</Properties>
</file>