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5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7DFB-16FF-44CE-8029-FDF0BE59D95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7E94-007B-4153-9D7B-E3B4EFB9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60" y="548640"/>
            <a:ext cx="101106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JS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Nhật Duy</a:t>
            </a:r>
          </a:p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6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268" y="1214846"/>
            <a:ext cx="2181498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20 , 27, 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1840" y="1214845"/>
            <a:ext cx="475487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B1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soNgay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B2 : Cho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B3 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= </a:t>
            </a:r>
            <a:r>
              <a:rPr lang="en-US" dirty="0" err="1" smtClean="0"/>
              <a:t>soNgay</a:t>
            </a:r>
            <a:r>
              <a:rPr lang="en-US" dirty="0" smtClean="0"/>
              <a:t>* 100000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B4 :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451669" y="1214846"/>
            <a:ext cx="2704011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589" y="496389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7" y="1214846"/>
            <a:ext cx="223374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5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1 , 5, 18 , 3, 70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1840" y="1214845"/>
            <a:ext cx="475487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B1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so1, so2, so3, so4, so5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B2 : Cho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B3 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B3 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=  (so1 + so 2 + so3 + so4 + so5 ) / 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B4 :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451669" y="1214846"/>
            <a:ext cx="2704011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589" y="496389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2 –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0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3" y="1214846"/>
            <a:ext cx="2547257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17 , 25, 50 , 31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1840" y="1214845"/>
            <a:ext cx="475487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B1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TYGIA = 23500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B2 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kqDoiTien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B3 : Cho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B4 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* TYGIA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B4 :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451669" y="1214846"/>
            <a:ext cx="2704011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589" y="496389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3 –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3" y="1214846"/>
            <a:ext cx="2547257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HCN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5, 2, 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1840" y="1214845"/>
            <a:ext cx="475487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B1 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2 : Cho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B3 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B4 :</a:t>
            </a:r>
          </a:p>
          <a:p>
            <a:pPr lvl="1"/>
            <a:r>
              <a:rPr lang="en-US" dirty="0" smtClean="0"/>
              <a:t>-  </a:t>
            </a:r>
            <a:r>
              <a:rPr lang="en-US" dirty="0" err="1" smtClean="0"/>
              <a:t>Tính</a:t>
            </a:r>
            <a:r>
              <a:rPr lang="en-US" dirty="0" smtClean="0"/>
              <a:t> Chu vi = (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+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) * 2</a:t>
            </a:r>
          </a:p>
          <a:p>
            <a:pPr lvl="1"/>
            <a:r>
              <a:rPr lang="en-US" dirty="0" smtClean="0"/>
              <a:t>- 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=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 *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B4 :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451669" y="1214846"/>
            <a:ext cx="2704011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589" y="496389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4 –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HCN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3" y="1214846"/>
            <a:ext cx="2547257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 44, 22</a:t>
            </a:r>
          </a:p>
          <a:p>
            <a:r>
              <a:rPr lang="en-US" dirty="0" smtClean="0"/>
              <a:t>44 =&gt;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+ 4 = 8</a:t>
            </a:r>
          </a:p>
          <a:p>
            <a:r>
              <a:rPr lang="en-US" dirty="0" smtClean="0"/>
              <a:t>27 =&gt;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+ 7 = 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1840" y="1214845"/>
            <a:ext cx="4754879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B1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kySo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B2 : Cho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B3 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B4: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= </a:t>
            </a:r>
            <a:r>
              <a:rPr lang="en-US" dirty="0" err="1" smtClean="0"/>
              <a:t>kySo</a:t>
            </a:r>
            <a:r>
              <a:rPr lang="en-US" dirty="0" smtClean="0"/>
              <a:t> % 10;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B5: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hang </a:t>
            </a:r>
            <a:r>
              <a:rPr lang="en-US" dirty="0" err="1" smtClean="0"/>
              <a:t>chục</a:t>
            </a:r>
            <a:r>
              <a:rPr lang="en-US" dirty="0" smtClean="0"/>
              <a:t> = </a:t>
            </a:r>
            <a:r>
              <a:rPr lang="en-US" dirty="0" err="1" smtClean="0"/>
              <a:t>kySo</a:t>
            </a:r>
            <a:r>
              <a:rPr lang="en-US" dirty="0" smtClean="0"/>
              <a:t> / 10;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B6: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= </a:t>
            </a:r>
            <a:r>
              <a:rPr lang="en-US" dirty="0" err="1" smtClean="0"/>
              <a:t>số</a:t>
            </a:r>
            <a:r>
              <a:rPr lang="en-US" dirty="0" smtClean="0"/>
              <a:t> hang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+ </a:t>
            </a:r>
            <a:r>
              <a:rPr lang="en-US" dirty="0" err="1" smtClean="0"/>
              <a:t>số</a:t>
            </a:r>
            <a:r>
              <a:rPr lang="en-US" dirty="0" smtClean="0"/>
              <a:t> hang </a:t>
            </a:r>
            <a:r>
              <a:rPr lang="en-US" dirty="0" err="1" smtClean="0"/>
              <a:t>chục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B4 :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451669" y="1214846"/>
            <a:ext cx="2704011" cy="453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589" y="496389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5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0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2020-12-20T15:32:34Z</dcterms:created>
  <dcterms:modified xsi:type="dcterms:W3CDTF">2020-12-20T15:59:15Z</dcterms:modified>
</cp:coreProperties>
</file>