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13" autoAdjust="0"/>
    <p:restoredTop sz="94660"/>
  </p:normalViewPr>
  <p:slideViewPr>
    <p:cSldViewPr>
      <p:cViewPr varScale="1">
        <p:scale>
          <a:sx n="88" d="100"/>
          <a:sy n="88" d="100"/>
        </p:scale>
        <p:origin x="-156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A7E4-98AB-40E3-A158-557DB1552441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C5EE-14E1-47AD-B037-5C4B06DC3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89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A7E4-98AB-40E3-A158-557DB1552441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C5EE-14E1-47AD-B037-5C4B06DC3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30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A7E4-98AB-40E3-A158-557DB1552441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C5EE-14E1-47AD-B037-5C4B06DC3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29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A7E4-98AB-40E3-A158-557DB1552441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C5EE-14E1-47AD-B037-5C4B06DC3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8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A7E4-98AB-40E3-A158-557DB1552441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C5EE-14E1-47AD-B037-5C4B06DC3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55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A7E4-98AB-40E3-A158-557DB1552441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C5EE-14E1-47AD-B037-5C4B06DC3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6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A7E4-98AB-40E3-A158-557DB1552441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C5EE-14E1-47AD-B037-5C4B06DC3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76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A7E4-98AB-40E3-A158-557DB1552441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C5EE-14E1-47AD-B037-5C4B06DC3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A7E4-98AB-40E3-A158-557DB1552441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C5EE-14E1-47AD-B037-5C4B06DC3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21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A7E4-98AB-40E3-A158-557DB1552441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C5EE-14E1-47AD-B037-5C4B06DC3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26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A7E4-98AB-40E3-A158-557DB1552441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C5EE-14E1-47AD-B037-5C4B06DC3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3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3A7E4-98AB-40E3-A158-557DB1552441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BC5EE-14E1-47AD-B037-5C4B06DC3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70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470025"/>
          </a:xfrm>
        </p:spPr>
        <p:txBody>
          <a:bodyPr/>
          <a:lstStyle/>
          <a:p>
            <a:r>
              <a:rPr lang="ru-RU" dirty="0" smtClean="0">
                <a:latin typeface="Bahnschrift Light" pitchFamily="34" charset="0"/>
              </a:rPr>
              <a:t>Детали для уроков </a:t>
            </a:r>
            <a:br>
              <a:rPr lang="ru-RU" dirty="0" smtClean="0">
                <a:latin typeface="Bahnschrift Light" pitchFamily="34" charset="0"/>
              </a:rPr>
            </a:br>
            <a:r>
              <a:rPr lang="ru-RU" dirty="0" smtClean="0">
                <a:latin typeface="Bahnschrift Light" pitchFamily="34" charset="0"/>
              </a:rPr>
              <a:t>черчения</a:t>
            </a:r>
            <a:endParaRPr lang="ru-RU" dirty="0">
              <a:latin typeface="Bahnschrift Light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835696" y="1628800"/>
            <a:ext cx="540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1835696" y="4077072"/>
            <a:ext cx="540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7" descr="blob:https://web.telegram.org/4d85b9fd-c587-4987-ad6f-ed1715abf01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3529246" y="4221088"/>
            <a:ext cx="201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Денисова Валерия</a:t>
            </a:r>
            <a:endParaRPr lang="ru-RU" dirty="0"/>
          </a:p>
        </p:txBody>
      </p:sp>
      <p:sp>
        <p:nvSpPr>
          <p:cNvPr id="15" name="AutoShape 9" descr="blob:https://web.telegram.org/4d85b9fd-c587-4987-ad6f-ed1715abf016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58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476672"/>
            <a:ext cx="3557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ПРОБЛЕМА</a:t>
            </a:r>
            <a:endParaRPr lang="ru-RU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619" y="1915152"/>
            <a:ext cx="4484737" cy="44847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2483768" y="1400002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2483768" y="404664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09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004" y="3292264"/>
            <a:ext cx="2964996" cy="3565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522" y="3663386"/>
            <a:ext cx="2884291" cy="3212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85" y="3273900"/>
            <a:ext cx="3433512" cy="360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87824" y="1196752"/>
            <a:ext cx="3033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РЕШЕНИЕ</a:t>
            </a:r>
            <a:endParaRPr lang="ru-RU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1703071" y="908720"/>
            <a:ext cx="51731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1763688" y="2204864"/>
            <a:ext cx="5256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13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744" y="908720"/>
            <a:ext cx="5168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Использовались:</a:t>
            </a:r>
            <a:endParaRPr lang="ru-RU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1530126" y="3501008"/>
            <a:ext cx="2508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- Компас 3</a:t>
            </a:r>
            <a:r>
              <a:rPr lang="en-US" sz="3600" dirty="0" smtClean="0"/>
              <a:t>D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323828" y="4365104"/>
            <a:ext cx="3090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- 3</a:t>
            </a:r>
            <a:r>
              <a:rPr lang="en-US" sz="3600" dirty="0" smtClean="0"/>
              <a:t>D </a:t>
            </a:r>
            <a:r>
              <a:rPr lang="ru-RU" sz="3600" dirty="0" smtClean="0"/>
              <a:t>принтеры 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576254" y="2635765"/>
            <a:ext cx="2123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- Чертежи</a:t>
            </a:r>
            <a:endParaRPr lang="ru-RU" sz="3600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907704" y="836712"/>
            <a:ext cx="55284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1907704" y="1916832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470" y="2794319"/>
            <a:ext cx="2059707" cy="2059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679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nis\Desktop\загруженно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69" y="2538570"/>
            <a:ext cx="3662889" cy="366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19872" y="836712"/>
            <a:ext cx="1736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САЙТ</a:t>
            </a:r>
            <a:endParaRPr lang="ru-RU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680754" y="620688"/>
            <a:ext cx="2971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2680754" y="1844824"/>
            <a:ext cx="3043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136" y="3212976"/>
            <a:ext cx="3669456" cy="251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84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2175247"/>
            <a:ext cx="6781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Спасибо за внимание!</a:t>
            </a:r>
            <a:endParaRPr lang="ru-RU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1043608" y="1844824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1043608" y="3429000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5192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24</Words>
  <Application>Microsoft Office PowerPoint</Application>
  <PresentationFormat>Экран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Детали для уроков  черчения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Детали для уроков черчения</dc:title>
  <dc:creator>denis</dc:creator>
  <cp:lastModifiedBy>denis</cp:lastModifiedBy>
  <cp:revision>16</cp:revision>
  <dcterms:created xsi:type="dcterms:W3CDTF">2023-01-14T11:26:55Z</dcterms:created>
  <dcterms:modified xsi:type="dcterms:W3CDTF">2023-01-14T13:19:20Z</dcterms:modified>
</cp:coreProperties>
</file>