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9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0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1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9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0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AB04-4660-4DC7-AF12-5A6DBDE60C3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470A-0CEE-41FA-A7A5-153E9F10B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/>
          <p:cNvSpPr/>
          <p:nvPr/>
        </p:nvSpPr>
        <p:spPr>
          <a:xfrm>
            <a:off x="602394" y="730459"/>
            <a:ext cx="5544616" cy="75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02394" y="5616370"/>
            <a:ext cx="5544616" cy="754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 rot="5400000">
            <a:off x="2796863" y="478333"/>
            <a:ext cx="1161014" cy="5549952"/>
          </a:xfrm>
          <a:prstGeom prst="rect">
            <a:avLst/>
          </a:prstGeom>
          <a:solidFill>
            <a:schemeClr val="accent3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07731" y="3833816"/>
            <a:ext cx="5544616" cy="178310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02395" y="1469976"/>
            <a:ext cx="5544616" cy="1205908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563888" y="3002889"/>
            <a:ext cx="1800200" cy="714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245" y="919226"/>
            <a:ext cx="1080120" cy="275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Front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65306" y="1988840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꺾인 연결선 5"/>
          <p:cNvCxnSpPr>
            <a:stCxn id="5" idx="0"/>
            <a:endCxn id="4" idx="2"/>
          </p:cNvCxnSpPr>
          <p:nvPr/>
        </p:nvCxnSpPr>
        <p:spPr>
          <a:xfrm rot="16200000" flipV="1">
            <a:off x="1760114" y="1313617"/>
            <a:ext cx="794415" cy="55603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종속 처리 12"/>
          <p:cNvSpPr/>
          <p:nvPr/>
        </p:nvSpPr>
        <p:spPr>
          <a:xfrm>
            <a:off x="1208093" y="3287121"/>
            <a:ext cx="1237900" cy="252833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Queue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꺾인 연결선 13"/>
          <p:cNvCxnSpPr>
            <a:stCxn id="13" idx="0"/>
            <a:endCxn id="5" idx="4"/>
          </p:cNvCxnSpPr>
          <p:nvPr/>
        </p:nvCxnSpPr>
        <p:spPr>
          <a:xfrm rot="5400000" flipH="1" flipV="1">
            <a:off x="1698073" y="2549859"/>
            <a:ext cx="866233" cy="60829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231741" y="4210455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자기 디스크 21"/>
          <p:cNvSpPr/>
          <p:nvPr/>
        </p:nvSpPr>
        <p:spPr>
          <a:xfrm>
            <a:off x="2910276" y="4858527"/>
            <a:ext cx="581604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RDB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22" idx="1"/>
            <a:endCxn id="17" idx="6"/>
          </p:cNvCxnSpPr>
          <p:nvPr/>
        </p:nvCxnSpPr>
        <p:spPr>
          <a:xfrm rot="16200000" flipV="1">
            <a:off x="2770415" y="4427864"/>
            <a:ext cx="432048" cy="429278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17" idx="0"/>
          </p:cNvCxnSpPr>
          <p:nvPr/>
        </p:nvCxnSpPr>
        <p:spPr>
          <a:xfrm rot="5400000">
            <a:off x="3230852" y="2977319"/>
            <a:ext cx="504056" cy="196221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96268" y="1916832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23928" y="919225"/>
            <a:ext cx="1080120" cy="275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Front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/>
          <p:cNvCxnSpPr>
            <a:stCxn id="52" idx="4"/>
            <a:endCxn id="114" idx="0"/>
          </p:cNvCxnSpPr>
          <p:nvPr/>
        </p:nvCxnSpPr>
        <p:spPr>
          <a:xfrm flipH="1">
            <a:off x="4463988" y="2348880"/>
            <a:ext cx="2310" cy="654009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2"/>
            <a:endCxn id="52" idx="0"/>
          </p:cNvCxnSpPr>
          <p:nvPr/>
        </p:nvCxnSpPr>
        <p:spPr>
          <a:xfrm>
            <a:off x="4463988" y="1194424"/>
            <a:ext cx="2310" cy="722408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87624" y="5951480"/>
            <a:ext cx="1080120" cy="275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BackOffice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26237" y="5943270"/>
            <a:ext cx="1080120" cy="275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BackOffice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191798" y="4858527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>
            <a:stCxn id="84" idx="0"/>
            <a:endCxn id="86" idx="4"/>
          </p:cNvCxnSpPr>
          <p:nvPr/>
        </p:nvCxnSpPr>
        <p:spPr>
          <a:xfrm flipH="1" flipV="1">
            <a:off x="4461828" y="5290575"/>
            <a:ext cx="4469" cy="652695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종속 처리 109"/>
          <p:cNvSpPr/>
          <p:nvPr/>
        </p:nvSpPr>
        <p:spPr>
          <a:xfrm>
            <a:off x="3790815" y="3406704"/>
            <a:ext cx="1429257" cy="25283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Redis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종속 처리 45"/>
          <p:cNvSpPr/>
          <p:nvPr/>
        </p:nvSpPr>
        <p:spPr>
          <a:xfrm>
            <a:off x="3783608" y="3064264"/>
            <a:ext cx="1436464" cy="263636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79224" y="2922577"/>
            <a:ext cx="734496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DataLayer</a:t>
            </a:r>
            <a:endParaRPr lang="ko-KR" altLang="en-US" sz="900" b="1" dirty="0"/>
          </a:p>
        </p:txBody>
      </p:sp>
      <p:cxnSp>
        <p:nvCxnSpPr>
          <p:cNvPr id="130" name="직선 화살표 연결선 129"/>
          <p:cNvCxnSpPr>
            <a:stCxn id="86" idx="2"/>
            <a:endCxn id="22" idx="4"/>
          </p:cNvCxnSpPr>
          <p:nvPr/>
        </p:nvCxnSpPr>
        <p:spPr>
          <a:xfrm flipH="1">
            <a:off x="3491880" y="5074551"/>
            <a:ext cx="699918" cy="0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02394" y="1469976"/>
            <a:ext cx="654346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Front BE</a:t>
            </a:r>
            <a:endParaRPr lang="ko-KR" altLang="en-US" sz="9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18745" y="3843011"/>
            <a:ext cx="946093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BackOffice BE</a:t>
            </a:r>
            <a:endParaRPr lang="ko-KR" altLang="en-US" sz="9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24185" y="2675884"/>
            <a:ext cx="564578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Shared</a:t>
            </a:r>
            <a:endParaRPr lang="ko-KR" altLang="en-US" sz="9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421487" y="1599184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데이터 </a:t>
            </a:r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Tx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발생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62052" y="2420889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데이터 큐 발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행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15616" y="4196413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큐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Listening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48053" y="4930535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데이터 </a:t>
            </a:r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Tx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발생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19480" y="4815119"/>
            <a:ext cx="676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RDB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조회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194113" y="448367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데이터 저장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699792" y="3979623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Fo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제공 스키마로 변환 저장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1243" y="2241177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캐시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/NoSQL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조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회</a:t>
            </a:r>
          </a:p>
        </p:txBody>
      </p:sp>
      <p:cxnSp>
        <p:nvCxnSpPr>
          <p:cNvPr id="168" name="꺾인 연결선 167"/>
          <p:cNvCxnSpPr>
            <a:stCxn id="17" idx="4"/>
            <a:endCxn id="69" idx="0"/>
          </p:cNvCxnSpPr>
          <p:nvPr/>
        </p:nvCxnSpPr>
        <p:spPr>
          <a:xfrm rot="5400000">
            <a:off x="1460240" y="4909948"/>
            <a:ext cx="1308977" cy="77408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39552" y="260648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[Arch] 2020.10.06</a:t>
            </a:r>
            <a:endParaRPr lang="ko-KR" altLang="en-US" b="1" dirty="0"/>
          </a:p>
        </p:txBody>
      </p:sp>
      <p:cxnSp>
        <p:nvCxnSpPr>
          <p:cNvPr id="183" name="꺾인 연결선 182"/>
          <p:cNvCxnSpPr>
            <a:stCxn id="17" idx="2"/>
            <a:endCxn id="13" idx="2"/>
          </p:cNvCxnSpPr>
          <p:nvPr/>
        </p:nvCxnSpPr>
        <p:spPr>
          <a:xfrm rot="10800000">
            <a:off x="1827043" y="3539955"/>
            <a:ext cx="404698" cy="886525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02394" y="730459"/>
            <a:ext cx="641522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Front FE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14412" y="5632289"/>
            <a:ext cx="93326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BackOffice FE</a:t>
            </a:r>
            <a:endParaRPr lang="ko-KR" altLang="en-US" sz="900" b="1" dirty="0"/>
          </a:p>
        </p:txBody>
      </p:sp>
      <p:cxnSp>
        <p:nvCxnSpPr>
          <p:cNvPr id="197" name="직선 연결선 196"/>
          <p:cNvCxnSpPr>
            <a:stCxn id="191" idx="0"/>
          </p:cNvCxnSpPr>
          <p:nvPr/>
        </p:nvCxnSpPr>
        <p:spPr>
          <a:xfrm>
            <a:off x="3374702" y="730459"/>
            <a:ext cx="5337" cy="5866893"/>
          </a:xfrm>
          <a:prstGeom prst="line">
            <a:avLst/>
          </a:prstGeom>
          <a:ln w="6350">
            <a:solidFill>
              <a:schemeClr val="tx1">
                <a:alpha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809062" y="63446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저</a:t>
            </a:r>
            <a:r>
              <a:rPr lang="ko-KR" altLang="en-US" sz="1100" b="1" dirty="0"/>
              <a:t>장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419872" y="63357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조회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697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94626" y="773008"/>
            <a:ext cx="1800200" cy="714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181907" y="2485991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5214532" y="3163539"/>
            <a:ext cx="581604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RDB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꺾인 연결선 17"/>
          <p:cNvCxnSpPr>
            <a:stCxn id="111" idx="1"/>
            <a:endCxn id="15" idx="0"/>
          </p:cNvCxnSpPr>
          <p:nvPr/>
        </p:nvCxnSpPr>
        <p:spPr>
          <a:xfrm rot="10800000" flipV="1">
            <a:off x="2451937" y="2048327"/>
            <a:ext cx="700382" cy="43766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종속 처리 26"/>
          <p:cNvSpPr/>
          <p:nvPr/>
        </p:nvSpPr>
        <p:spPr>
          <a:xfrm>
            <a:off x="3321553" y="1176823"/>
            <a:ext cx="1429257" cy="25283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Redis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3314346" y="834383"/>
            <a:ext cx="1436464" cy="263636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9962" y="692696"/>
            <a:ext cx="734496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DataLayer</a:t>
            </a:r>
            <a:endParaRPr lang="ko-KR" altLang="en-US" sz="900" b="1" dirty="0"/>
          </a:p>
        </p:txBody>
      </p:sp>
      <p:sp>
        <p:nvSpPr>
          <p:cNvPr id="72" name="타원 71"/>
          <p:cNvSpPr/>
          <p:nvPr/>
        </p:nvSpPr>
        <p:spPr>
          <a:xfrm>
            <a:off x="3747566" y="2496624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1464" y="2485992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순서도: 자기 디스크 77"/>
          <p:cNvSpPr/>
          <p:nvPr/>
        </p:nvSpPr>
        <p:spPr>
          <a:xfrm>
            <a:off x="3726300" y="3174172"/>
            <a:ext cx="581604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RDB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2158522" y="3163539"/>
            <a:ext cx="581604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RDB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85" idx="1"/>
            <a:endCxn id="15" idx="4"/>
          </p:cNvCxnSpPr>
          <p:nvPr/>
        </p:nvCxnSpPr>
        <p:spPr>
          <a:xfrm rot="5400000" flipH="1" flipV="1">
            <a:off x="2327880" y="3039483"/>
            <a:ext cx="245500" cy="261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55284" y="530801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단일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DB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조회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1" name="꺾인 연결선 100"/>
          <p:cNvCxnSpPr>
            <a:stCxn id="72" idx="0"/>
            <a:endCxn id="111" idx="2"/>
          </p:cNvCxnSpPr>
          <p:nvPr/>
        </p:nvCxnSpPr>
        <p:spPr>
          <a:xfrm rot="5400000" flipH="1" flipV="1">
            <a:off x="3857898" y="2334442"/>
            <a:ext cx="321881" cy="248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75" idx="0"/>
            <a:endCxn id="111" idx="3"/>
          </p:cNvCxnSpPr>
          <p:nvPr/>
        </p:nvCxnSpPr>
        <p:spPr>
          <a:xfrm rot="16200000" flipV="1">
            <a:off x="4975836" y="1960334"/>
            <a:ext cx="437665" cy="613652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종속 처리 110"/>
          <p:cNvSpPr/>
          <p:nvPr/>
        </p:nvSpPr>
        <p:spPr>
          <a:xfrm>
            <a:off x="3152319" y="1921910"/>
            <a:ext cx="1735523" cy="252833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Queue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7544" y="2566209"/>
            <a:ext cx="1080120" cy="275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BackOffice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꺾인 연결선 130"/>
          <p:cNvCxnSpPr>
            <a:stCxn id="9" idx="3"/>
            <a:endCxn id="75" idx="6"/>
          </p:cNvCxnSpPr>
          <p:nvPr/>
        </p:nvCxnSpPr>
        <p:spPr>
          <a:xfrm>
            <a:off x="4894826" y="1130080"/>
            <a:ext cx="876697" cy="1571936"/>
          </a:xfrm>
          <a:prstGeom prst="bentConnector3">
            <a:avLst>
              <a:gd name="adj1" fmla="val 126075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083593" y="4371041"/>
            <a:ext cx="1800200" cy="714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2170874" y="5517232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순서도: 종속 처리 145"/>
          <p:cNvSpPr/>
          <p:nvPr/>
        </p:nvSpPr>
        <p:spPr>
          <a:xfrm>
            <a:off x="3310520" y="4774856"/>
            <a:ext cx="1429257" cy="25283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Redis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순서도: 종속 처리 146"/>
          <p:cNvSpPr/>
          <p:nvPr/>
        </p:nvSpPr>
        <p:spPr>
          <a:xfrm>
            <a:off x="3303313" y="4432416"/>
            <a:ext cx="1436464" cy="263636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ES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8929" y="4290729"/>
            <a:ext cx="734496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DataLayer</a:t>
            </a:r>
            <a:endParaRPr lang="ko-KR" altLang="en-US" sz="900" b="1" dirty="0"/>
          </a:p>
        </p:txBody>
      </p:sp>
      <p:cxnSp>
        <p:nvCxnSpPr>
          <p:cNvPr id="149" name="꺾인 연결선 148"/>
          <p:cNvCxnSpPr>
            <a:stCxn id="143" idx="0"/>
            <a:endCxn id="142" idx="1"/>
          </p:cNvCxnSpPr>
          <p:nvPr/>
        </p:nvCxnSpPr>
        <p:spPr>
          <a:xfrm rot="5400000" flipH="1" flipV="1">
            <a:off x="2367689" y="4801329"/>
            <a:ext cx="789119" cy="642689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3867646" y="5527865"/>
            <a:ext cx="540059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3" name="순서도: 자기 디스크 152"/>
          <p:cNvSpPr/>
          <p:nvPr/>
        </p:nvSpPr>
        <p:spPr>
          <a:xfrm>
            <a:off x="3846380" y="6205413"/>
            <a:ext cx="581604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RDB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순서도: 자기 디스크 154"/>
          <p:cNvSpPr/>
          <p:nvPr/>
        </p:nvSpPr>
        <p:spPr>
          <a:xfrm>
            <a:off x="2147489" y="6194780"/>
            <a:ext cx="581604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RDB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56511" y="5597450"/>
            <a:ext cx="1080120" cy="275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BackOffice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4" name="꺾인 연결선 163"/>
          <p:cNvCxnSpPr>
            <a:stCxn id="15" idx="2"/>
            <a:endCxn id="120" idx="3"/>
          </p:cNvCxnSpPr>
          <p:nvPr/>
        </p:nvCxnSpPr>
        <p:spPr>
          <a:xfrm rot="10800000" flipV="1">
            <a:off x="1547665" y="2702015"/>
            <a:ext cx="634243" cy="179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5400000" flipH="1" flipV="1">
            <a:off x="3904553" y="3050116"/>
            <a:ext cx="245500" cy="261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75" idx="4"/>
            <a:endCxn id="16" idx="1"/>
          </p:cNvCxnSpPr>
          <p:nvPr/>
        </p:nvCxnSpPr>
        <p:spPr>
          <a:xfrm rot="16200000" flipH="1">
            <a:off x="5380665" y="3038869"/>
            <a:ext cx="245499" cy="384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60" idx="3"/>
            <a:endCxn id="143" idx="2"/>
          </p:cNvCxnSpPr>
          <p:nvPr/>
        </p:nvCxnSpPr>
        <p:spPr>
          <a:xfrm flipV="1">
            <a:off x="1536631" y="5733256"/>
            <a:ext cx="634243" cy="179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43" idx="4"/>
            <a:endCxn id="155" idx="1"/>
          </p:cNvCxnSpPr>
          <p:nvPr/>
        </p:nvCxnSpPr>
        <p:spPr>
          <a:xfrm rot="5400000">
            <a:off x="2316848" y="6070724"/>
            <a:ext cx="245500" cy="261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/>
          <p:nvPr/>
        </p:nvCxnSpPr>
        <p:spPr>
          <a:xfrm rot="5400000">
            <a:off x="4036328" y="6100374"/>
            <a:ext cx="245500" cy="2613"/>
          </a:xfrm>
          <a:prstGeom prst="bentConnector3">
            <a:avLst>
              <a:gd name="adj1" fmla="val 2401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60" idx="0"/>
            <a:endCxn id="151" idx="0"/>
          </p:cNvCxnSpPr>
          <p:nvPr/>
        </p:nvCxnSpPr>
        <p:spPr>
          <a:xfrm rot="5400000" flipH="1" flipV="1">
            <a:off x="2532331" y="3992106"/>
            <a:ext cx="69585" cy="3141105"/>
          </a:xfrm>
          <a:prstGeom prst="bentConnector3">
            <a:avLst>
              <a:gd name="adj1" fmla="val 428519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895447" y="447284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조합형 데이터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조회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181907" y="1800632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타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MSA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저장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976142" y="227687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+mn-ea"/>
              </a:rPr>
              <a:t>조합협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 데이터 적재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233080" y="291530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데이터 저장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7" name="꺾인 연결선 196"/>
          <p:cNvCxnSpPr>
            <a:endCxn id="72" idx="6"/>
          </p:cNvCxnSpPr>
          <p:nvPr/>
        </p:nvCxnSpPr>
        <p:spPr>
          <a:xfrm rot="5400000">
            <a:off x="4137317" y="2351035"/>
            <a:ext cx="511921" cy="21130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87625" y="272599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완료 </a:t>
            </a:r>
            <a:r>
              <a:rPr lang="ko-KR" altLang="en-US" sz="900" dirty="0" err="1" smtClean="0">
                <a:solidFill>
                  <a:srgbClr val="FF0000"/>
                </a:solidFill>
                <a:latin typeface="+mn-ea"/>
              </a:rPr>
              <a:t>큐발행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62684" y="2225855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Listen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648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88</Words>
  <Application>Microsoft Office PowerPoint</Application>
  <PresentationFormat>화면 슬라이드 쇼(4:3)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lguplus</dc:creator>
  <cp:lastModifiedBy>lguplus</cp:lastModifiedBy>
  <cp:revision>11</cp:revision>
  <dcterms:created xsi:type="dcterms:W3CDTF">2020-10-06T00:09:26Z</dcterms:created>
  <dcterms:modified xsi:type="dcterms:W3CDTF">2020-10-08T08:01:21Z</dcterms:modified>
</cp:coreProperties>
</file>