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E6"/>
    <a:srgbClr val="CCBFA8"/>
    <a:srgbClr val="FFE4D3"/>
    <a:srgbClr val="FFC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D1F09-8518-864D-A542-0AB30510D43E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FA3CAC-A053-9B4E-A6A4-11B970392D85}">
      <dgm:prSet phldrT="[Text]"/>
      <dgm:spPr/>
      <dgm:t>
        <a:bodyPr/>
        <a:lstStyle/>
        <a:p>
          <a:r>
            <a:rPr lang="en-US" dirty="0" smtClean="0"/>
            <a:t>ISP</a:t>
          </a:r>
          <a:endParaRPr lang="en-US" dirty="0"/>
        </a:p>
      </dgm:t>
    </dgm:pt>
    <dgm:pt modelId="{CC18D1C4-EDA8-294C-8B4B-381ABB3CC94D}" type="parTrans" cxnId="{55A951EF-21DC-3749-9766-6FD5BE43AEBE}">
      <dgm:prSet/>
      <dgm:spPr/>
      <dgm:t>
        <a:bodyPr/>
        <a:lstStyle/>
        <a:p>
          <a:endParaRPr lang="en-US"/>
        </a:p>
      </dgm:t>
    </dgm:pt>
    <dgm:pt modelId="{0CAD1A2D-BB01-B64E-9778-3E78C61FB452}" type="sibTrans" cxnId="{55A951EF-21DC-3749-9766-6FD5BE43AEBE}">
      <dgm:prSet/>
      <dgm:spPr/>
      <dgm:t>
        <a:bodyPr/>
        <a:lstStyle/>
        <a:p>
          <a:endParaRPr lang="en-US"/>
        </a:p>
      </dgm:t>
    </dgm:pt>
    <dgm:pt modelId="{5F00DD4B-AE03-9C41-8753-F74D2294F0CF}">
      <dgm:prSet phldrT="[Text]"/>
      <dgm:spPr/>
      <dgm:t>
        <a:bodyPr/>
        <a:lstStyle/>
        <a:p>
          <a:r>
            <a:rPr lang="en-US" dirty="0" smtClean="0"/>
            <a:t>DNS</a:t>
          </a:r>
          <a:endParaRPr lang="en-US" dirty="0"/>
        </a:p>
      </dgm:t>
    </dgm:pt>
    <dgm:pt modelId="{5EFBD74E-153F-B449-8D2E-D3652677BEA3}" type="parTrans" cxnId="{E7920278-9A1C-2740-A8F6-555C1A35933F}">
      <dgm:prSet/>
      <dgm:spPr/>
      <dgm:t>
        <a:bodyPr/>
        <a:lstStyle/>
        <a:p>
          <a:endParaRPr lang="en-US"/>
        </a:p>
      </dgm:t>
    </dgm:pt>
    <dgm:pt modelId="{20CC43E3-81B8-624D-AC8A-0119032B4092}" type="sibTrans" cxnId="{E7920278-9A1C-2740-A8F6-555C1A35933F}">
      <dgm:prSet/>
      <dgm:spPr/>
      <dgm:t>
        <a:bodyPr/>
        <a:lstStyle/>
        <a:p>
          <a:endParaRPr lang="en-US"/>
        </a:p>
      </dgm:t>
    </dgm:pt>
    <dgm:pt modelId="{86AB8469-F808-FF46-9DF4-C2B65AF9E02E}">
      <dgm:prSet phldrT="[Text]"/>
      <dgm:spPr/>
      <dgm:t>
        <a:bodyPr/>
        <a:lstStyle/>
        <a:p>
          <a:r>
            <a:rPr lang="en-US" dirty="0" smtClean="0"/>
            <a:t>Other touchpoints</a:t>
          </a:r>
          <a:endParaRPr lang="en-US" dirty="0"/>
        </a:p>
      </dgm:t>
    </dgm:pt>
    <dgm:pt modelId="{4AC383ED-400B-9940-A6ED-FB301FD6E22B}" type="parTrans" cxnId="{A3C373AD-7DF4-AD4E-B621-DF0CFF49DFCF}">
      <dgm:prSet/>
      <dgm:spPr/>
      <dgm:t>
        <a:bodyPr/>
        <a:lstStyle/>
        <a:p>
          <a:endParaRPr lang="en-US"/>
        </a:p>
      </dgm:t>
    </dgm:pt>
    <dgm:pt modelId="{D2F900C8-8BDC-ED43-856F-15573D19D8C7}" type="sibTrans" cxnId="{A3C373AD-7DF4-AD4E-B621-DF0CFF49DFCF}">
      <dgm:prSet/>
      <dgm:spPr/>
      <dgm:t>
        <a:bodyPr/>
        <a:lstStyle/>
        <a:p>
          <a:endParaRPr lang="en-US"/>
        </a:p>
      </dgm:t>
    </dgm:pt>
    <dgm:pt modelId="{30B46E8A-9893-3F46-9054-C77ADCFC2651}" type="pres">
      <dgm:prSet presAssocID="{B31D1F09-8518-864D-A542-0AB30510D43E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6DCA96-110A-8141-A9BB-D827FA404384}" type="pres">
      <dgm:prSet presAssocID="{B31D1F09-8518-864D-A542-0AB30510D43E}" presName="arrow" presStyleLbl="bgShp" presStyleIdx="0" presStyleCnt="1"/>
      <dgm:spPr/>
    </dgm:pt>
    <dgm:pt modelId="{A6C7C65B-165A-0C4E-BE76-4308CF623AD2}" type="pres">
      <dgm:prSet presAssocID="{B31D1F09-8518-864D-A542-0AB30510D43E}" presName="linearProcess" presStyleCnt="0"/>
      <dgm:spPr/>
    </dgm:pt>
    <dgm:pt modelId="{D1C6B8EF-CD36-7541-87D3-B6A4191D5DE0}" type="pres">
      <dgm:prSet presAssocID="{09FA3CAC-A053-9B4E-A6A4-11B970392D8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84A14-13DC-FB47-B08F-0A2B42846C77}" type="pres">
      <dgm:prSet presAssocID="{0CAD1A2D-BB01-B64E-9778-3E78C61FB452}" presName="sibTrans" presStyleCnt="0"/>
      <dgm:spPr/>
    </dgm:pt>
    <dgm:pt modelId="{ABF12E19-E9AA-C445-8E82-1855C7656F17}" type="pres">
      <dgm:prSet presAssocID="{5F00DD4B-AE03-9C41-8753-F74D2294F0CF}" presName="textNode" presStyleLbl="node1" presStyleIdx="1" presStyleCnt="3" custScaleX="98131" custScaleY="103215" custLinFactNeighborX="0" custLinFactNeighborY="36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66641-D89C-E442-A7FD-C355036BC569}" type="pres">
      <dgm:prSet presAssocID="{20CC43E3-81B8-624D-AC8A-0119032B4092}" presName="sibTrans" presStyleCnt="0"/>
      <dgm:spPr/>
    </dgm:pt>
    <dgm:pt modelId="{5871C507-43FB-2740-B85E-C3F350C8138F}" type="pres">
      <dgm:prSet presAssocID="{86AB8469-F808-FF46-9DF4-C2B65AF9E02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70366C-6C3F-A145-9612-F99543FE2742}" type="presOf" srcId="{09FA3CAC-A053-9B4E-A6A4-11B970392D85}" destId="{D1C6B8EF-CD36-7541-87D3-B6A4191D5DE0}" srcOrd="0" destOrd="0" presId="urn:microsoft.com/office/officeart/2005/8/layout/hProcess9"/>
    <dgm:cxn modelId="{E7920278-9A1C-2740-A8F6-555C1A35933F}" srcId="{B31D1F09-8518-864D-A542-0AB30510D43E}" destId="{5F00DD4B-AE03-9C41-8753-F74D2294F0CF}" srcOrd="1" destOrd="0" parTransId="{5EFBD74E-153F-B449-8D2E-D3652677BEA3}" sibTransId="{20CC43E3-81B8-624D-AC8A-0119032B4092}"/>
    <dgm:cxn modelId="{0883FFF0-48F3-A347-B1A2-DF3E5869446A}" type="presOf" srcId="{86AB8469-F808-FF46-9DF4-C2B65AF9E02E}" destId="{5871C507-43FB-2740-B85E-C3F350C8138F}" srcOrd="0" destOrd="0" presId="urn:microsoft.com/office/officeart/2005/8/layout/hProcess9"/>
    <dgm:cxn modelId="{5BE0C141-E5A1-C247-8181-A6C45B06AC93}" type="presOf" srcId="{5F00DD4B-AE03-9C41-8753-F74D2294F0CF}" destId="{ABF12E19-E9AA-C445-8E82-1855C7656F17}" srcOrd="0" destOrd="0" presId="urn:microsoft.com/office/officeart/2005/8/layout/hProcess9"/>
    <dgm:cxn modelId="{A3C373AD-7DF4-AD4E-B621-DF0CFF49DFCF}" srcId="{B31D1F09-8518-864D-A542-0AB30510D43E}" destId="{86AB8469-F808-FF46-9DF4-C2B65AF9E02E}" srcOrd="2" destOrd="0" parTransId="{4AC383ED-400B-9940-A6ED-FB301FD6E22B}" sibTransId="{D2F900C8-8BDC-ED43-856F-15573D19D8C7}"/>
    <dgm:cxn modelId="{EB0C155C-38A8-CE45-B794-82328769A63C}" type="presOf" srcId="{B31D1F09-8518-864D-A542-0AB30510D43E}" destId="{30B46E8A-9893-3F46-9054-C77ADCFC2651}" srcOrd="0" destOrd="0" presId="urn:microsoft.com/office/officeart/2005/8/layout/hProcess9"/>
    <dgm:cxn modelId="{55A951EF-21DC-3749-9766-6FD5BE43AEBE}" srcId="{B31D1F09-8518-864D-A542-0AB30510D43E}" destId="{09FA3CAC-A053-9B4E-A6A4-11B970392D85}" srcOrd="0" destOrd="0" parTransId="{CC18D1C4-EDA8-294C-8B4B-381ABB3CC94D}" sibTransId="{0CAD1A2D-BB01-B64E-9778-3E78C61FB452}"/>
    <dgm:cxn modelId="{8804E070-0B0F-7045-A8C6-6AB2A3409148}" type="presParOf" srcId="{30B46E8A-9893-3F46-9054-C77ADCFC2651}" destId="{E36DCA96-110A-8141-A9BB-D827FA404384}" srcOrd="0" destOrd="0" presId="urn:microsoft.com/office/officeart/2005/8/layout/hProcess9"/>
    <dgm:cxn modelId="{1D93667D-DA4F-EB46-AB13-815A13A87A80}" type="presParOf" srcId="{30B46E8A-9893-3F46-9054-C77ADCFC2651}" destId="{A6C7C65B-165A-0C4E-BE76-4308CF623AD2}" srcOrd="1" destOrd="0" presId="urn:microsoft.com/office/officeart/2005/8/layout/hProcess9"/>
    <dgm:cxn modelId="{677B291B-E972-8E4B-AA66-84E78ECA1324}" type="presParOf" srcId="{A6C7C65B-165A-0C4E-BE76-4308CF623AD2}" destId="{D1C6B8EF-CD36-7541-87D3-B6A4191D5DE0}" srcOrd="0" destOrd="0" presId="urn:microsoft.com/office/officeart/2005/8/layout/hProcess9"/>
    <dgm:cxn modelId="{46A68CF5-89E1-144D-8C66-3727387CC294}" type="presParOf" srcId="{A6C7C65B-165A-0C4E-BE76-4308CF623AD2}" destId="{4FE84A14-13DC-FB47-B08F-0A2B42846C77}" srcOrd="1" destOrd="0" presId="urn:microsoft.com/office/officeart/2005/8/layout/hProcess9"/>
    <dgm:cxn modelId="{848BE59C-D4C1-1749-B746-4DD969FFEFA0}" type="presParOf" srcId="{A6C7C65B-165A-0C4E-BE76-4308CF623AD2}" destId="{ABF12E19-E9AA-C445-8E82-1855C7656F17}" srcOrd="2" destOrd="0" presId="urn:microsoft.com/office/officeart/2005/8/layout/hProcess9"/>
    <dgm:cxn modelId="{0DEEDCBC-7B1C-CA41-8F35-90D20F2D7A26}" type="presParOf" srcId="{A6C7C65B-165A-0C4E-BE76-4308CF623AD2}" destId="{9CE66641-D89C-E442-A7FD-C355036BC569}" srcOrd="3" destOrd="0" presId="urn:microsoft.com/office/officeart/2005/8/layout/hProcess9"/>
    <dgm:cxn modelId="{D42D655A-16D2-EC4E-998E-7BF936D2B8EA}" type="presParOf" srcId="{A6C7C65B-165A-0C4E-BE76-4308CF623AD2}" destId="{5871C507-43FB-2740-B85E-C3F350C8138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DCA96-110A-8141-A9BB-D827FA404384}">
      <dsp:nvSpPr>
        <dsp:cNvPr id="0" name=""/>
        <dsp:cNvSpPr/>
      </dsp:nvSpPr>
      <dsp:spPr>
        <a:xfrm>
          <a:off x="462914" y="0"/>
          <a:ext cx="5246370" cy="128548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C6B8EF-CD36-7541-87D3-B6A4191D5DE0}">
      <dsp:nvSpPr>
        <dsp:cNvPr id="0" name=""/>
        <dsp:cNvSpPr/>
      </dsp:nvSpPr>
      <dsp:spPr>
        <a:xfrm>
          <a:off x="1700" y="385645"/>
          <a:ext cx="1895284" cy="5141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ISP</a:t>
          </a:r>
          <a:endParaRPr lang="en-US" sz="1800" kern="1200" dirty="0"/>
        </a:p>
      </dsp:txBody>
      <dsp:txXfrm>
        <a:off x="26801" y="410746"/>
        <a:ext cx="1845082" cy="463991"/>
      </dsp:txXfrm>
    </dsp:sp>
    <dsp:sp modelId="{ABF12E19-E9AA-C445-8E82-1855C7656F17}">
      <dsp:nvSpPr>
        <dsp:cNvPr id="0" name=""/>
        <dsp:cNvSpPr/>
      </dsp:nvSpPr>
      <dsp:spPr>
        <a:xfrm>
          <a:off x="2156169" y="396250"/>
          <a:ext cx="1859861" cy="5307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DNS</a:t>
          </a:r>
          <a:endParaRPr lang="en-US" sz="1800" kern="1200" dirty="0"/>
        </a:p>
      </dsp:txBody>
      <dsp:txXfrm>
        <a:off x="2182077" y="422158"/>
        <a:ext cx="1808045" cy="478908"/>
      </dsp:txXfrm>
    </dsp:sp>
    <dsp:sp modelId="{5871C507-43FB-2740-B85E-C3F350C8138F}">
      <dsp:nvSpPr>
        <dsp:cNvPr id="0" name=""/>
        <dsp:cNvSpPr/>
      </dsp:nvSpPr>
      <dsp:spPr>
        <a:xfrm>
          <a:off x="4275214" y="385645"/>
          <a:ext cx="1895284" cy="5141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Other touchpoints</a:t>
          </a:r>
          <a:endParaRPr lang="en-US" sz="1800" kern="1200" dirty="0"/>
        </a:p>
      </dsp:txBody>
      <dsp:txXfrm>
        <a:off x="4300315" y="410746"/>
        <a:ext cx="1845082" cy="463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114262" y="4120659"/>
            <a:ext cx="3000725" cy="90466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27999" y="4151722"/>
            <a:ext cx="2947102" cy="8517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320" y="4174635"/>
            <a:ext cx="3156581" cy="7967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379" y="236384"/>
            <a:ext cx="9537701" cy="552018"/>
          </a:xfrm>
        </p:spPr>
        <p:txBody>
          <a:bodyPr>
            <a:noAutofit/>
          </a:bodyPr>
          <a:lstStyle/>
          <a:p>
            <a:pPr algn="ctr"/>
            <a:r>
              <a:rPr lang="en-US" sz="4000" b="1" i="1" dirty="0" smtClean="0"/>
              <a:t>How the Internet Works</a:t>
            </a:r>
            <a:endParaRPr lang="en-US" sz="4000" b="1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699537"/>
              </p:ext>
            </p:extLst>
          </p:nvPr>
        </p:nvGraphicFramePr>
        <p:xfrm>
          <a:off x="2603500" y="2891706"/>
          <a:ext cx="6172200" cy="1285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889" y="2799364"/>
            <a:ext cx="269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Clients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284" y="1083652"/>
            <a:ext cx="3490808" cy="1738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77665" y="2926414"/>
            <a:ext cx="2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2635" y="4236673"/>
            <a:ext cx="292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Service Provider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87996" y="4474919"/>
            <a:ext cx="2447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EXAMPLE: Comcast, Verizon, Time Warner</a:t>
            </a:r>
          </a:p>
          <a:p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1727" y="4286660"/>
            <a:ext cx="2272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Domain Name Service that finds an address for your site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56846" y="4339463"/>
            <a:ext cx="291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Routers, other ISPs, etc.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5509" y="1197122"/>
            <a:ext cx="50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________________________________________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649" y="2127445"/>
            <a:ext cx="428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___________________________________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84125" y="1294245"/>
            <a:ext cx="40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&gt;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50982" y="2208381"/>
            <a:ext cx="493336" cy="37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&lt;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6200" y="112111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Requests site information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48385" y="1760700"/>
            <a:ext cx="303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Sends back files in HTML, CSS, JavaScript format, etc.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4140" y="5003504"/>
            <a:ext cx="531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Internet Security: </a:t>
            </a:r>
            <a:r>
              <a:rPr lang="en-US" sz="2400" b="1" i="1" dirty="0" smtClean="0"/>
              <a:t>Are You Safe?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049" y="5765453"/>
            <a:ext cx="35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Only log on to HTTPS sites (Hyper-Text Transfer Protocol Secure)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27" y="5081855"/>
            <a:ext cx="1916572" cy="38331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91049" y="6273141"/>
            <a:ext cx="313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Surfing the web on an updated browser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91049" y="5465169"/>
            <a:ext cx="553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measure you can take to be safe while using the Internet</a:t>
            </a:r>
          </a:p>
          <a:p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2012" y="5781032"/>
            <a:ext cx="243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Subscribe to a Virtual Private Network provider that will protect your internet activity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5751">
            <a:off x="1402943" y="2768704"/>
            <a:ext cx="909611" cy="13170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3147">
            <a:off x="8771349" y="2935947"/>
            <a:ext cx="1078111" cy="10781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5" y="775994"/>
            <a:ext cx="2064472" cy="206447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26518" y="5004094"/>
            <a:ext cx="399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Front End vs. Back End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832236" y="5407375"/>
            <a:ext cx="398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Front-End: </a:t>
            </a:r>
            <a:r>
              <a:rPr lang="en-US" sz="1600" i="1" dirty="0" smtClean="0"/>
              <a:t>visual code aspects of a website that will run in the browser 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832236" y="6027063"/>
            <a:ext cx="3989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Back-End: </a:t>
            </a:r>
            <a:r>
              <a:rPr lang="en-US" sz="1600" i="1" dirty="0" smtClean="0"/>
              <a:t>server-side code that allows for data to be processed, stored, and analyzed from the front-end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887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149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How the Internet Works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Nnenna Ndukwe</dc:creator>
  <cp:lastModifiedBy>Nnenna Ndukwe</cp:lastModifiedBy>
  <cp:revision>14</cp:revision>
  <dcterms:created xsi:type="dcterms:W3CDTF">2017-09-12T16:05:40Z</dcterms:created>
  <dcterms:modified xsi:type="dcterms:W3CDTF">2017-09-12T20:24:46Z</dcterms:modified>
</cp:coreProperties>
</file>