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7"/>
    <p:restoredTop sz="94721"/>
  </p:normalViewPr>
  <p:slideViewPr>
    <p:cSldViewPr snapToGrid="0" snapToObjects="1">
      <p:cViewPr varScale="1">
        <p:scale>
          <a:sx n="108" d="100"/>
          <a:sy n="108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9AB9A-1B86-F944-8A5F-2EFA600A9BC8}" type="datetimeFigureOut">
              <a:rPr lang="en-NG" smtClean="0"/>
              <a:t>18/11/2021</a:t>
            </a:fld>
            <a:endParaRPr lang="en-N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5114C-E1F4-084A-BA4C-858FE9721CFB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700063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G" dirty="0"/>
              <a:t>A 2015 study found a weak link between BES inflation index and actual movements in inflation. </a:t>
            </a:r>
          </a:p>
          <a:p>
            <a:endParaRPr lang="en-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65114C-E1F4-084A-BA4C-858FE9721CFB}" type="slidenum">
              <a:rPr lang="en-NG" smtClean="0"/>
              <a:t>2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366501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E5BEE-FE9A-DB41-B526-47018A1766CC}" type="datetimeFigureOut">
              <a:rPr lang="en-NG" smtClean="0"/>
              <a:t>18/11/2021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19EE07C1-7630-B148-864A-77F2FF568139}" type="slidenum">
              <a:rPr lang="en-NG" smtClean="0"/>
              <a:t>‹#›</a:t>
            </a:fld>
            <a:endParaRPr lang="en-NG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6499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E5BEE-FE9A-DB41-B526-47018A1766CC}" type="datetimeFigureOut">
              <a:rPr lang="en-NG" smtClean="0"/>
              <a:t>18/11/2021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07C1-7630-B148-864A-77F2FF568139}" type="slidenum">
              <a:rPr lang="en-NG" smtClean="0"/>
              <a:t>‹#›</a:t>
            </a:fld>
            <a:endParaRPr lang="en-NG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804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E5BEE-FE9A-DB41-B526-47018A1766CC}" type="datetimeFigureOut">
              <a:rPr lang="en-NG" smtClean="0"/>
              <a:t>18/11/2021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07C1-7630-B148-864A-77F2FF568139}" type="slidenum">
              <a:rPr lang="en-NG" smtClean="0"/>
              <a:t>‹#›</a:t>
            </a:fld>
            <a:endParaRPr lang="en-NG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9630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2DDE5BEE-FE9A-DB41-B526-47018A1766CC}" type="datetimeFigureOut">
              <a:rPr lang="en-NG" smtClean="0"/>
              <a:t>18/11/2021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07C1-7630-B148-864A-77F2FF568139}" type="slidenum">
              <a:rPr lang="en-NG" smtClean="0"/>
              <a:t>‹#›</a:t>
            </a:fld>
            <a:endParaRPr lang="en-NG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4340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E5BEE-FE9A-DB41-B526-47018A1766CC}" type="datetimeFigureOut">
              <a:rPr lang="en-NG" smtClean="0"/>
              <a:t>18/11/2021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07C1-7630-B148-864A-77F2FF568139}" type="slidenum">
              <a:rPr lang="en-NG" smtClean="0"/>
              <a:t>‹#›</a:t>
            </a:fld>
            <a:endParaRPr lang="en-NG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7636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E5BEE-FE9A-DB41-B526-47018A1766CC}" type="datetimeFigureOut">
              <a:rPr lang="en-NG" smtClean="0"/>
              <a:t>18/11/2021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07C1-7630-B148-864A-77F2FF568139}" type="slidenum">
              <a:rPr lang="en-NG" smtClean="0"/>
              <a:t>‹#›</a:t>
            </a:fld>
            <a:endParaRPr lang="en-NG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9984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E5BEE-FE9A-DB41-B526-47018A1766CC}" type="datetimeFigureOut">
              <a:rPr lang="en-NG" smtClean="0"/>
              <a:t>18/11/2021</a:t>
            </a:fld>
            <a:endParaRPr lang="en-N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07C1-7630-B148-864A-77F2FF568139}" type="slidenum">
              <a:rPr lang="en-NG" smtClean="0"/>
              <a:t>‹#›</a:t>
            </a:fld>
            <a:endParaRPr lang="en-NG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1704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E5BEE-FE9A-DB41-B526-47018A1766CC}" type="datetimeFigureOut">
              <a:rPr lang="en-NG" smtClean="0"/>
              <a:t>18/11/2021</a:t>
            </a:fld>
            <a:endParaRPr lang="en-N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07C1-7630-B148-864A-77F2FF568139}" type="slidenum">
              <a:rPr lang="en-NG" smtClean="0"/>
              <a:t>‹#›</a:t>
            </a:fld>
            <a:endParaRPr lang="en-NG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490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E5BEE-FE9A-DB41-B526-47018A1766CC}" type="datetimeFigureOut">
              <a:rPr lang="en-NG" smtClean="0"/>
              <a:t>18/11/2021</a:t>
            </a:fld>
            <a:endParaRPr lang="en-N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07C1-7630-B148-864A-77F2FF56813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634135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E5BEE-FE9A-DB41-B526-47018A1766CC}" type="datetimeFigureOut">
              <a:rPr lang="en-NG" smtClean="0"/>
              <a:t>18/11/2021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07C1-7630-B148-864A-77F2FF568139}" type="slidenum">
              <a:rPr lang="en-NG" smtClean="0"/>
              <a:t>‹#›</a:t>
            </a:fld>
            <a:endParaRPr lang="en-NG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9439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2DDE5BEE-FE9A-DB41-B526-47018A1766CC}" type="datetimeFigureOut">
              <a:rPr lang="en-NG" smtClean="0"/>
              <a:t>18/11/2021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19EE07C1-7630-B148-864A-77F2FF568139}" type="slidenum">
              <a:rPr lang="en-NG" smtClean="0"/>
              <a:t>‹#›</a:t>
            </a:fld>
            <a:endParaRPr lang="en-NG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1684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E5BEE-FE9A-DB41-B526-47018A1766CC}" type="datetimeFigureOut">
              <a:rPr lang="en-NG" smtClean="0"/>
              <a:t>18/11/2021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9EE07C1-7630-B148-864A-77F2FF56813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323437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723B4-C5CF-C54C-96FA-7D1922DFC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10366911" cy="2618554"/>
          </a:xfrm>
        </p:spPr>
        <p:txBody>
          <a:bodyPr/>
          <a:lstStyle/>
          <a:p>
            <a:r>
              <a:rPr lang="en-NG" dirty="0"/>
              <a:t>Capstone Project Ideas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358459-D8E2-3041-BD3E-D7AF152D92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1911" y="3730721"/>
            <a:ext cx="8186058" cy="1071095"/>
          </a:xfrm>
        </p:spPr>
        <p:txBody>
          <a:bodyPr>
            <a:normAutofit fontScale="92500" lnSpcReduction="20000"/>
          </a:bodyPr>
          <a:lstStyle/>
          <a:p>
            <a:r>
              <a:rPr lang="en-GB" sz="1400" dirty="0"/>
              <a:t>B</a:t>
            </a:r>
            <a:r>
              <a:rPr lang="en-NG" sz="1400" dirty="0"/>
              <a:t>y</a:t>
            </a:r>
          </a:p>
          <a:p>
            <a:r>
              <a:rPr lang="en-NG" sz="1400" dirty="0"/>
              <a:t>Nnenna Isigwe / DSIR -927</a:t>
            </a:r>
          </a:p>
          <a:p>
            <a:r>
              <a:rPr lang="en-NG" sz="1400" dirty="0"/>
              <a:t>11/19/21</a:t>
            </a:r>
          </a:p>
        </p:txBody>
      </p:sp>
    </p:spTree>
    <p:extLst>
      <p:ext uri="{BB962C8B-B14F-4D97-AF65-F5344CB8AC3E}">
        <p14:creationId xmlns:p14="http://schemas.microsoft.com/office/powerpoint/2010/main" val="4132395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7DFDC-29F3-9D4D-A295-B59E84ED6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644" y="895143"/>
            <a:ext cx="9603275" cy="1049235"/>
          </a:xfrm>
        </p:spPr>
        <p:txBody>
          <a:bodyPr/>
          <a:lstStyle/>
          <a:p>
            <a:r>
              <a:rPr lang="en-NG" dirty="0"/>
              <a:t>Can News Sentiments help to predict Inflation Expectation/Inflation in Nigeria?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E651A-84BB-C949-8070-3FF751098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4644" y="2208810"/>
            <a:ext cx="10515600" cy="4738256"/>
          </a:xfrm>
        </p:spPr>
        <p:txBody>
          <a:bodyPr>
            <a:normAutofit/>
          </a:bodyPr>
          <a:lstStyle/>
          <a:p>
            <a:r>
              <a:rPr lang="en-NG" b="1" dirty="0"/>
              <a:t>Data</a:t>
            </a:r>
          </a:p>
          <a:p>
            <a:pPr lvl="1">
              <a:buFont typeface="Wingdings" pitchFamily="2" charset="2"/>
              <a:buChar char="ü"/>
            </a:pPr>
            <a:r>
              <a:rPr lang="en-NG" dirty="0"/>
              <a:t>News articles to be scraped from website of a major newspaper in the country.</a:t>
            </a:r>
          </a:p>
          <a:p>
            <a:pPr lvl="1">
              <a:buFont typeface="Wingdings" pitchFamily="2" charset="2"/>
              <a:buChar char="ü"/>
            </a:pPr>
            <a:r>
              <a:rPr lang="en-NG" dirty="0"/>
              <a:t>Inflation expectation indices to be extracted from the Central Bank’s monthly Business Expectation Surveys and/or quarterly Consumer Expectation Surveys.</a:t>
            </a:r>
          </a:p>
          <a:p>
            <a:pPr lvl="1">
              <a:buFont typeface="Wingdings" pitchFamily="2" charset="2"/>
              <a:buChar char="ü"/>
            </a:pPr>
            <a:r>
              <a:rPr lang="en-NG" dirty="0"/>
              <a:t>Monthly inflation figures from the National Bureau of Statistics</a:t>
            </a:r>
          </a:p>
          <a:p>
            <a:r>
              <a:rPr lang="en-NG" b="1" dirty="0"/>
              <a:t>Metric </a:t>
            </a:r>
            <a:r>
              <a:rPr lang="en-NG" dirty="0"/>
              <a:t>: R squared</a:t>
            </a:r>
          </a:p>
          <a:p>
            <a:r>
              <a:rPr lang="en-NG" b="1" dirty="0"/>
              <a:t>Goal: </a:t>
            </a:r>
            <a:r>
              <a:rPr lang="en-NG" dirty="0"/>
              <a:t>Improve reliability of essential data used to forecast inflation.</a:t>
            </a:r>
          </a:p>
          <a:p>
            <a:r>
              <a:rPr lang="en-NG" b="1" dirty="0"/>
              <a:t>Audience</a:t>
            </a:r>
            <a:r>
              <a:rPr lang="en-NG" dirty="0"/>
              <a:t>: The Central Bank, other policy making institutions. </a:t>
            </a:r>
          </a:p>
        </p:txBody>
      </p:sp>
    </p:spTree>
    <p:extLst>
      <p:ext uri="{BB962C8B-B14F-4D97-AF65-F5344CB8AC3E}">
        <p14:creationId xmlns:p14="http://schemas.microsoft.com/office/powerpoint/2010/main" val="2283923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A7111-455A-3D47-A16C-5B331FB67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G" dirty="0"/>
              <a:t>Usings tweets to to guage if/how much people care about air quality and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D1686-9E75-0047-B92E-04FDBB843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G" b="1" dirty="0"/>
              <a:t>Data</a:t>
            </a:r>
            <a:r>
              <a:rPr lang="en-NG" dirty="0"/>
              <a:t>: To be scraped from Twitter, possibly segmented by state or city</a:t>
            </a:r>
          </a:p>
          <a:p>
            <a:pPr marL="0" indent="0">
              <a:buNone/>
            </a:pPr>
            <a:r>
              <a:rPr lang="en-NG" b="1" dirty="0"/>
              <a:t>Metric: </a:t>
            </a:r>
            <a:r>
              <a:rPr lang="en-NG" dirty="0"/>
              <a:t>Accuracy</a:t>
            </a:r>
          </a:p>
          <a:p>
            <a:pPr marL="0" indent="0">
              <a:buNone/>
            </a:pPr>
            <a:r>
              <a:rPr lang="en-NG" b="1" dirty="0"/>
              <a:t>Goal</a:t>
            </a:r>
            <a:r>
              <a:rPr lang="en-NG" dirty="0"/>
              <a:t>: Contribute to literature on methodologies which attempt  to reliably capture how much value people place on an environmental good. </a:t>
            </a:r>
          </a:p>
          <a:p>
            <a:pPr marL="0" indent="0">
              <a:buNone/>
            </a:pPr>
            <a:r>
              <a:rPr lang="en-NG" b="1" dirty="0"/>
              <a:t>Audience: </a:t>
            </a:r>
            <a:r>
              <a:rPr lang="en-NG" dirty="0"/>
              <a:t>Policy makers, businesses.  </a:t>
            </a:r>
            <a:r>
              <a:rPr lang="en-NG" i="1" dirty="0"/>
              <a:t>How much are people willing to pay for improvments in air quality</a:t>
            </a:r>
            <a:r>
              <a:rPr lang="en-NG" dirty="0"/>
              <a:t>?</a:t>
            </a:r>
          </a:p>
          <a:p>
            <a:pPr marL="0" indent="0">
              <a:buNone/>
            </a:pP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3005413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ADF0D-11E6-B644-B411-7667DC7C7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G" dirty="0"/>
              <a:t>Using tweets to understand consumer sentiments about Electric Vehicles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55AD9-4E11-9A4B-B71F-7F77F697F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b="1" dirty="0"/>
              <a:t>Data: </a:t>
            </a:r>
            <a:r>
              <a:rPr lang="en-GB" dirty="0"/>
              <a:t>To be scraped from twitter </a:t>
            </a:r>
          </a:p>
          <a:p>
            <a:pPr marL="0" indent="0">
              <a:buNone/>
            </a:pPr>
            <a:r>
              <a:rPr lang="en-GB" b="1" dirty="0"/>
              <a:t>Metric</a:t>
            </a:r>
            <a:r>
              <a:rPr lang="en-GB" dirty="0"/>
              <a:t>: Accuracy</a:t>
            </a:r>
          </a:p>
          <a:p>
            <a:pPr marL="0" indent="0">
              <a:buNone/>
            </a:pPr>
            <a:r>
              <a:rPr lang="en-GB" b="1" dirty="0"/>
              <a:t>Goals</a:t>
            </a:r>
            <a:r>
              <a:rPr lang="en-GB" dirty="0"/>
              <a:t>: A case study to better understand “g</a:t>
            </a:r>
            <a:r>
              <a:rPr lang="en-NG" dirty="0"/>
              <a:t>reen” purchasing decisions. Environmental consciousness? Or other reasons?</a:t>
            </a:r>
          </a:p>
          <a:p>
            <a:pPr marL="0" indent="0">
              <a:buNone/>
            </a:pPr>
            <a:r>
              <a:rPr lang="en-NG" b="1" dirty="0"/>
              <a:t>Audience: </a:t>
            </a:r>
          </a:p>
          <a:p>
            <a:pPr lvl="1">
              <a:buFont typeface="Wingdings" pitchFamily="2" charset="2"/>
              <a:buChar char="ü"/>
            </a:pPr>
            <a:r>
              <a:rPr lang="en-NG" dirty="0"/>
              <a:t>Businesses. Direct feedback will help businesses better understand people’s feelings about </a:t>
            </a:r>
            <a:r>
              <a:rPr lang="en-US" dirty="0"/>
              <a:t>EV</a:t>
            </a:r>
            <a:r>
              <a:rPr lang="en-NG" dirty="0"/>
              <a:t>s. </a:t>
            </a:r>
          </a:p>
          <a:p>
            <a:pPr lvl="1">
              <a:buFont typeface="Wingdings" pitchFamily="2" charset="2"/>
              <a:buChar char="ü"/>
            </a:pPr>
            <a:r>
              <a:rPr lang="en-NG" dirty="0"/>
              <a:t>Policy makers: The aim is to move towards a greener economy. Governments need to understand why people do what they do in order to incentivize or de-incentivize certain actions. </a:t>
            </a:r>
          </a:p>
        </p:txBody>
      </p:sp>
    </p:spTree>
    <p:extLst>
      <p:ext uri="{BB962C8B-B14F-4D97-AF65-F5344CB8AC3E}">
        <p14:creationId xmlns:p14="http://schemas.microsoft.com/office/powerpoint/2010/main" val="293365734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{A6A3C122-E84D-0F46-9C3A-BF0701BB60B0}tf10001119_mac</Template>
  <TotalTime>1941</TotalTime>
  <Words>283</Words>
  <Application>Microsoft Macintosh PowerPoint</Application>
  <PresentationFormat>Widescreen</PresentationFormat>
  <Paragraphs>26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</vt:lpstr>
      <vt:lpstr>Gallery</vt:lpstr>
      <vt:lpstr>Capstone Project Ideas</vt:lpstr>
      <vt:lpstr>Can News Sentiments help to predict Inflation Expectation/Inflation in Nigeria?</vt:lpstr>
      <vt:lpstr>Usings tweets to to guage if/how much people care about air quality and why?</vt:lpstr>
      <vt:lpstr>Using tweets to understand consumer sentiments about Electric Vehicles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Ideas</dc:title>
  <dc:creator>Nnenna Isigwe</dc:creator>
  <cp:lastModifiedBy>Nnenna Isigwe</cp:lastModifiedBy>
  <cp:revision>18</cp:revision>
  <dcterms:created xsi:type="dcterms:W3CDTF">2021-11-18T03:40:50Z</dcterms:created>
  <dcterms:modified xsi:type="dcterms:W3CDTF">2021-11-19T19:11:52Z</dcterms:modified>
</cp:coreProperties>
</file>