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9027-E6F2-4084-B6E5-5D768C10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35A42-8C8F-4CF6-8A22-FA3889F5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D722-5783-4143-B6BB-E96BAA7E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344E-CAB1-41CC-86D7-4719A29C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987D0-4CCD-41D5-B206-E578C1B7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4F20-722A-43E9-BF93-8B5E7E28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F9AD-CEC9-4BD6-93D0-F0E04315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C1C3-577C-4A32-9690-FDCC134A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9F26-CAC5-4A22-A561-705F318B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2003-F5A4-46ED-A13B-D72F3E7F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70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3205A-FD6B-4B9D-A76D-876DE734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C4997-0B1E-47DA-9E59-B9F694C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489D-9A02-4C42-9961-5ABCB39B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BE8C-FF78-4494-B642-189F59DF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A603-2BA0-4CA5-8BB6-D3427D41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568-6A3F-4EAA-BF43-2392D0B5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3262-8B0D-414E-8C40-D1C21FD8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F4A6-976C-4246-BDAB-19CF4973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0BD7-783A-4404-BA43-A2FA8155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C725-FA32-41F6-860A-987332E2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0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3A7C-1B1A-4038-B6B0-0D475526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1F11-AEC9-4713-84BB-1EA103CE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D093-0A59-4B5D-9F3D-ED260F89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B7C8-6C75-45A6-88D5-7E09F53D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FBB2-D34A-4315-BE3B-FEA5070E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2BB-80BA-4A88-8975-03658C90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5743-A240-4315-BA75-CE2B217F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E28F-7B67-48AD-AF7D-D64BC3B4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7444-F365-4D57-A4BC-13745626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F76CC-8556-4BB3-9291-FF77FA84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8BBD-4C71-45DE-8A1C-8D04AE1E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01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6B57-FC12-47B7-BF26-908990FE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DB0A-C568-4E53-8370-15902B5A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606BB-890C-4B4E-B903-F41DB57E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99D3-D9B0-454C-BFD6-C24E66F0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92EB2-1E0C-4158-8684-810F7B19A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77957-6787-42F8-AAE2-836CF708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5F97D-FBE8-4D51-A1A9-9CA34D6F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E0E68-A4E0-44CF-9273-4650D5D8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9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1E87-03B7-44B3-A602-811A4AB5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BCAB3-54AA-4A23-8646-86F206EB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19625-2918-4BA6-BA67-7E6B75B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2A8E4-4E91-4FEC-BF02-442A9AB1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5A56-55F0-4EBA-9A73-5382B655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4E6A1-E57F-459A-B4B0-42339B03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CA4D-75AF-422F-ABB2-96F24A6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9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8E47-A698-478E-9805-77F61BEC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E49C-1BE7-4505-AFC7-8EA1F0BC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BC1F-5950-4785-B761-CE2C49F6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947D-BF4D-45BF-923C-CA05B795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1201-AD4D-4D32-9015-CEED8E09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3BA7-A908-4794-B566-F2A81259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ACF9-39C2-4B84-A351-7C759294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99C48-6C14-4141-9C78-E2CA16A04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9876-407C-44B0-BB6B-424411653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60B2-A80B-4BEE-951E-35F439B4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6C9D-2245-4FCC-B4E5-DC507BB1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C2D4-06A2-4F08-9CFB-8D9B85FB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4270F-D231-482C-8292-7DED583A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6991-7CCB-4A9F-8CF5-88330858C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ACD9-9776-46E8-A16D-16E7F0F5B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65FB-34D1-479F-B489-A21DAFBD4F4C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DD4B-69CF-47CB-BBAC-39BFF215B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16CC-AF78-4B08-A155-5BAC8D12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F4EA-3E96-42E3-A71A-2FBC11A75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60BB-EC1A-49C1-B110-44F6BD1D6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BlueSkyPresentation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4D3B8-D501-45A7-89CB-F5FFA880B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 am presenting </a:t>
            </a:r>
            <a:r>
              <a:rPr lang="en-GB"/>
              <a:t>on Repository.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72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BlueSkyPresentation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BlueSkyPresentation</dc:title>
  <dc:creator>Nnenna Ozioko</dc:creator>
  <cp:lastModifiedBy>Nnenna Ozioko</cp:lastModifiedBy>
  <cp:revision>1</cp:revision>
  <dcterms:created xsi:type="dcterms:W3CDTF">2020-09-05T01:28:25Z</dcterms:created>
  <dcterms:modified xsi:type="dcterms:W3CDTF">2020-09-05T01:29:38Z</dcterms:modified>
</cp:coreProperties>
</file>