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9F1-D706-4672-ADCA-5BD84984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B0546-AEAE-40ED-B521-67E6FFF28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D086-7397-4570-A4CA-B3729511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BD2B-570C-40AC-B436-FDAEBB20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587B-6692-4988-86B4-76C53699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068-24A9-4CC4-82CD-C93FA995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A7C2-3967-40A4-BE9B-64DD805A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54A7-9517-4A49-A85F-407AD429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3C99-00F4-49F2-A1C3-EA4F0CD0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58EF-F917-45C3-A8B4-7B780DBD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30FB-BB1F-4E23-8620-AEB7015A5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6CE41-0879-4C30-87C7-78CFB3AC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1443-00BC-40AE-BFF3-3410F50E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32D9-8FA5-428F-8F4E-724E2CBB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4440-5AD9-480D-BA92-BA08642D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4206-0E49-4A0C-B037-7EE04A55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B171-959B-4D77-AF98-4C0BA281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6B7F-10EF-4D18-B710-5C6D8E57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970F-B050-431F-9798-F20F7E6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6CCC-D27B-469E-9167-E6DE843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AE52-21BF-415E-B606-04C81DB9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C395-CC5E-4D13-ADA1-A5C03D50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03A3-1DFF-4B57-BA40-445EBE15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F047-3CD0-4A4F-BA72-3A78E108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7A7-EAD9-4706-A46E-CD792C93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83D6-DE6D-4EF0-9616-7FCA18EE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1C4F-60E7-40C7-9322-745F2EF7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8B53-7934-4E33-8F2C-9BBB190C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4D0DF-7B19-4BC1-8B7A-DCEF50D9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F886-F3B0-466A-A704-EC50A279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7424-5F59-480E-BF9F-8BD08709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7EC-46D0-4062-BF6A-3CE07313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D333-8405-49B3-87E0-A33CDDE0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382A2-375F-488E-9050-88AC34D4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AF61-28C5-4706-95E5-1A53A996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F1F05-F2F2-4723-9E8E-3B82FC34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AA3DC-03E8-4DA3-8874-F1C06432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093A-BE3F-431A-A9EE-B2B86AC8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8ECA-2E0A-45C9-A004-86B24BCB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F504-40E0-46AF-9717-5724FC4A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80095-52A9-4C76-B30E-CC989806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AF999-5028-4C5B-BE46-5096C56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5C6E-5413-4C37-B50C-FCB84B0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22CE7-0151-4B3E-AECA-97FD0791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F23D8-AE2E-43B8-A1D8-2030860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39F5-5ADD-45F5-92DA-0ECFD8C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B0F7-BC37-429D-83E5-56444767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F485-E0EF-42C3-AA11-5AA501E4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746A8-0C61-45EC-8781-99334337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C2C2-12D8-4C0E-B03D-C78D2D6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945D-31F6-4CB6-B91E-45B7509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9664-5F27-44A9-B0E9-4DF64E63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5279-9438-44FA-9EE6-A6E7413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6372A-9CAE-409F-AE54-08F7AA308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7104-279B-4C15-863A-D65AFCCFA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85C6-B365-4DEF-9680-AFB67A93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1D63-A0B1-435C-B3AC-F114FEAE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6970E-37F6-4A19-8C51-E9735D7F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CFE30-EB8B-4DDF-88EB-B6C2CBB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FE5E-E4F9-4508-BC5C-AE0DF8FC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7599-C487-4C94-A6E0-3DB4A3863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52D5-E7A2-4EC3-A699-D141B52BAB7B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9272-4753-49B6-8534-2C3877135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E16A-949B-41AE-84B8-04C7E83D7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6505-C625-4C2A-8CF6-F8902E9A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412EA-BABB-4EFA-AEA3-081F4073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" y="769972"/>
            <a:ext cx="11915481" cy="531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935CD-2F35-4619-88A0-7B82C741C619}"/>
              </a:ext>
            </a:extLst>
          </p:cNvPr>
          <p:cNvSpPr txBox="1"/>
          <p:nvPr/>
        </p:nvSpPr>
        <p:spPr>
          <a:xfrm>
            <a:off x="5453313" y="360529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Data</a:t>
            </a:r>
          </a:p>
        </p:txBody>
      </p:sp>
    </p:spTree>
    <p:extLst>
      <p:ext uri="{BB962C8B-B14F-4D97-AF65-F5344CB8AC3E}">
        <p14:creationId xmlns:p14="http://schemas.microsoft.com/office/powerpoint/2010/main" val="31178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B92F3-9F03-42A7-82AD-9256172B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2" y="1061236"/>
            <a:ext cx="11981468" cy="473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B87B9-D426-42A2-B000-F00E4052650B}"/>
              </a:ext>
            </a:extLst>
          </p:cNvPr>
          <p:cNvSpPr txBox="1"/>
          <p:nvPr/>
        </p:nvSpPr>
        <p:spPr>
          <a:xfrm>
            <a:off x="5453313" y="360529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 Data</a:t>
            </a:r>
          </a:p>
        </p:txBody>
      </p:sp>
    </p:spTree>
    <p:extLst>
      <p:ext uri="{BB962C8B-B14F-4D97-AF65-F5344CB8AC3E}">
        <p14:creationId xmlns:p14="http://schemas.microsoft.com/office/powerpoint/2010/main" val="10628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CA244-5A64-4E3D-AE0E-0FFD55B3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370"/>
            <a:ext cx="12192000" cy="4371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435B8-217F-451A-94D9-2C4A05157C07}"/>
              </a:ext>
            </a:extLst>
          </p:cNvPr>
          <p:cNvSpPr txBox="1"/>
          <p:nvPr/>
        </p:nvSpPr>
        <p:spPr>
          <a:xfrm>
            <a:off x="5453313" y="360529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Data</a:t>
            </a:r>
          </a:p>
        </p:txBody>
      </p:sp>
    </p:spTree>
    <p:extLst>
      <p:ext uri="{BB962C8B-B14F-4D97-AF65-F5344CB8AC3E}">
        <p14:creationId xmlns:p14="http://schemas.microsoft.com/office/powerpoint/2010/main" val="192857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Nichelle Nesbitt</dc:creator>
  <cp:lastModifiedBy>Nichelle Nesbitt</cp:lastModifiedBy>
  <cp:revision>1</cp:revision>
  <dcterms:created xsi:type="dcterms:W3CDTF">2018-09-30T03:12:43Z</dcterms:created>
  <dcterms:modified xsi:type="dcterms:W3CDTF">2018-09-30T03:17:14Z</dcterms:modified>
</cp:coreProperties>
</file>