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037D-50D5-204E-9E59-48DC8E539F97}" type="datetimeFigureOut">
              <a:rPr lang="en-US" smtClean="0"/>
              <a:t>30.11.17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84F1-DDD5-3542-B11D-81DCF8C3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 150 Population 647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NN &amp; 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33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0318" y="182048"/>
            <a:ext cx="168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smtClean="0"/>
              <a:t>mitx1 </a:t>
            </a:r>
            <a:r>
              <a:rPr lang="en-US" b="1" dirty="0" smtClean="0"/>
              <a:t>&amp; rmss1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8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754"/>
            <a:ext cx="9144000" cy="5417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0318" y="182048"/>
            <a:ext cx="168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mitx2 &amp; rmss2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82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 150 Population 647 </vt:lpstr>
      <vt:lpstr>PowerPoint Presentation</vt:lpstr>
      <vt:lpstr>PowerPoint Presentation</vt:lpstr>
    </vt:vector>
  </TitlesOfParts>
  <Company>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150 Population 647 </dc:title>
  <dc:creator>Andreas Adelmann</dc:creator>
  <cp:lastModifiedBy>Andreas Adelmann</cp:lastModifiedBy>
  <cp:revision>2</cp:revision>
  <dcterms:created xsi:type="dcterms:W3CDTF">2017-11-30T20:29:48Z</dcterms:created>
  <dcterms:modified xsi:type="dcterms:W3CDTF">2017-11-30T20:34:56Z</dcterms:modified>
</cp:coreProperties>
</file>