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7" r:id="rId7"/>
    <p:sldId id="266" r:id="rId8"/>
    <p:sldId id="262" r:id="rId9"/>
    <p:sldId id="265" r:id="rId10"/>
    <p:sldId id="264" r:id="rId11"/>
    <p:sldId id="263" r:id="rId12"/>
    <p:sldId id="261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1" autoAdjust="0"/>
    <p:restoredTop sz="94660"/>
  </p:normalViewPr>
  <p:slideViewPr>
    <p:cSldViewPr snapToGrid="0">
      <p:cViewPr>
        <p:scale>
          <a:sx n="100" d="100"/>
          <a:sy n="100" d="100"/>
        </p:scale>
        <p:origin x="336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1B59-CBF3-424C-8C44-6EA7DF686410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32A43-2D93-4205-89BE-5983E1713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85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1B59-CBF3-424C-8C44-6EA7DF686410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32A43-2D93-4205-89BE-5983E1713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278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1B59-CBF3-424C-8C44-6EA7DF686410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32A43-2D93-4205-89BE-5983E1713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077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1B59-CBF3-424C-8C44-6EA7DF686410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32A43-2D93-4205-89BE-5983E1713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821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1B59-CBF3-424C-8C44-6EA7DF686410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32A43-2D93-4205-89BE-5983E1713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386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1B59-CBF3-424C-8C44-6EA7DF686410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32A43-2D93-4205-89BE-5983E1713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63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1B59-CBF3-424C-8C44-6EA7DF686410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32A43-2D93-4205-89BE-5983E1713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436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1B59-CBF3-424C-8C44-6EA7DF686410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32A43-2D93-4205-89BE-5983E1713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454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1B59-CBF3-424C-8C44-6EA7DF686410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32A43-2D93-4205-89BE-5983E1713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405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1B59-CBF3-424C-8C44-6EA7DF686410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32A43-2D93-4205-89BE-5983E1713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026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1B59-CBF3-424C-8C44-6EA7DF686410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32A43-2D93-4205-89BE-5983E1713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316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DB1B59-CBF3-424C-8C44-6EA7DF686410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932A43-2D93-4205-89BE-5983E1713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85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6298949"/>
            <a:ext cx="12192000" cy="559051"/>
          </a:xfrm>
        </p:spPr>
        <p:txBody>
          <a:bodyPr/>
          <a:lstStyle/>
          <a:p>
            <a:r>
              <a:rPr lang="en-US" dirty="0" smtClean="0"/>
              <a:t>Stripline Kicker 08-17-2017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4675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403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6298949"/>
            <a:ext cx="12192000" cy="559051"/>
          </a:xfrm>
        </p:spPr>
        <p:txBody>
          <a:bodyPr/>
          <a:lstStyle/>
          <a:p>
            <a:r>
              <a:rPr lang="en-US" dirty="0" smtClean="0"/>
              <a:t>Stripline Kicker 08-17-2017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5205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386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6298949"/>
            <a:ext cx="12192000" cy="559051"/>
          </a:xfrm>
        </p:spPr>
        <p:txBody>
          <a:bodyPr/>
          <a:lstStyle/>
          <a:p>
            <a:r>
              <a:rPr lang="en-US" dirty="0" smtClean="0"/>
              <a:t>Stripline Kicker 08-17-2017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005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6298949"/>
            <a:ext cx="12192000" cy="559051"/>
          </a:xfrm>
        </p:spPr>
        <p:txBody>
          <a:bodyPr/>
          <a:lstStyle/>
          <a:p>
            <a:r>
              <a:rPr lang="en-US" dirty="0" smtClean="0"/>
              <a:t>Stripline Kicker 08-17-2017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98237"/>
            <a:ext cx="12192000" cy="2861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292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6298949"/>
            <a:ext cx="12192000" cy="559051"/>
          </a:xfrm>
        </p:spPr>
        <p:txBody>
          <a:bodyPr/>
          <a:lstStyle/>
          <a:p>
            <a:r>
              <a:rPr lang="en-US" dirty="0" smtClean="0"/>
              <a:t>Stripline Kicker </a:t>
            </a:r>
            <a:r>
              <a:rPr lang="en-US" dirty="0" smtClean="0"/>
              <a:t>Beamline 08-17-2017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7285" t="25268" r="1747" b="21111"/>
          <a:stretch/>
        </p:blipFill>
        <p:spPr>
          <a:xfrm>
            <a:off x="1" y="103853"/>
            <a:ext cx="12192000" cy="202119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7604" t="15186" r="3437" b="9629"/>
          <a:stretch/>
        </p:blipFill>
        <p:spPr>
          <a:xfrm>
            <a:off x="0" y="2767923"/>
            <a:ext cx="12191999" cy="2898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425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6298949"/>
            <a:ext cx="12192000" cy="559051"/>
          </a:xfrm>
        </p:spPr>
        <p:txBody>
          <a:bodyPr/>
          <a:lstStyle/>
          <a:p>
            <a:r>
              <a:rPr lang="en-US" dirty="0" smtClean="0"/>
              <a:t>Stripline Kicker </a:t>
            </a:r>
            <a:r>
              <a:rPr lang="en-US" dirty="0" smtClean="0"/>
              <a:t>Beamline 08-17-2017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6458" t="13704" r="1354" b="9259"/>
          <a:stretch/>
        </p:blipFill>
        <p:spPr>
          <a:xfrm>
            <a:off x="0" y="1743075"/>
            <a:ext cx="12192000" cy="2865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987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6298949"/>
            <a:ext cx="12192000" cy="559051"/>
          </a:xfrm>
        </p:spPr>
        <p:txBody>
          <a:bodyPr/>
          <a:lstStyle/>
          <a:p>
            <a:r>
              <a:rPr lang="en-US" dirty="0" smtClean="0"/>
              <a:t>Stripline Kicker 08-17-2017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015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514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6298949"/>
            <a:ext cx="12192000" cy="559051"/>
          </a:xfrm>
        </p:spPr>
        <p:txBody>
          <a:bodyPr/>
          <a:lstStyle/>
          <a:p>
            <a:r>
              <a:rPr lang="en-US" dirty="0" smtClean="0"/>
              <a:t>Stripline Kicker 08-17-2017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994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549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6298949"/>
            <a:ext cx="12192000" cy="559051"/>
          </a:xfrm>
        </p:spPr>
        <p:txBody>
          <a:bodyPr/>
          <a:lstStyle/>
          <a:p>
            <a:r>
              <a:rPr lang="en-US" dirty="0" smtClean="0"/>
              <a:t>Stripline Kicker 08-17-2017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7099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053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6298949"/>
            <a:ext cx="12192000" cy="559051"/>
          </a:xfrm>
        </p:spPr>
        <p:txBody>
          <a:bodyPr/>
          <a:lstStyle/>
          <a:p>
            <a:r>
              <a:rPr lang="en-US" dirty="0" smtClean="0"/>
              <a:t>Stripline Kicker 08-17-2017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7099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821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6298949"/>
            <a:ext cx="12192000" cy="559051"/>
          </a:xfrm>
        </p:spPr>
        <p:txBody>
          <a:bodyPr/>
          <a:lstStyle/>
          <a:p>
            <a:r>
              <a:rPr lang="en-US" dirty="0" smtClean="0"/>
              <a:t>Stripline Kicker 08-17-2017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887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855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6298949"/>
            <a:ext cx="12192000" cy="559051"/>
          </a:xfrm>
        </p:spPr>
        <p:txBody>
          <a:bodyPr/>
          <a:lstStyle/>
          <a:p>
            <a:r>
              <a:rPr lang="en-US" dirty="0" smtClean="0"/>
              <a:t>Stripline Kicker 08-17-2017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8046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053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6298949"/>
            <a:ext cx="12192000" cy="559051"/>
          </a:xfrm>
        </p:spPr>
        <p:txBody>
          <a:bodyPr/>
          <a:lstStyle/>
          <a:p>
            <a:r>
              <a:rPr lang="en-US" dirty="0" smtClean="0"/>
              <a:t>Stripline Kicker 08-17-2017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6037"/>
            <a:ext cx="12192000" cy="6154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835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6298949"/>
            <a:ext cx="12192000" cy="559051"/>
          </a:xfrm>
        </p:spPr>
        <p:txBody>
          <a:bodyPr/>
          <a:lstStyle/>
          <a:p>
            <a:r>
              <a:rPr lang="en-US" dirty="0" smtClean="0"/>
              <a:t>Stripline Kicker 08-17-2017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7099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39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44</Words>
  <Application>Microsoft Office PowerPoint</Application>
  <PresentationFormat>Widescreen</PresentationFormat>
  <Paragraphs>14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Doran, Scott</dc:creator>
  <cp:lastModifiedBy>Doran, Scott</cp:lastModifiedBy>
  <cp:revision>8</cp:revision>
  <dcterms:created xsi:type="dcterms:W3CDTF">2017-08-17T16:22:02Z</dcterms:created>
  <dcterms:modified xsi:type="dcterms:W3CDTF">2017-08-17T17:07:25Z</dcterms:modified>
</cp:coreProperties>
</file>