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3ED3-209C-2B2A-E4D5-2DD81966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CD57E-2C22-5F4D-DC4D-FC8F50EB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1629C-E11C-9B46-6807-23D73846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EA790-B880-9D41-E9DF-C44BC64E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63977-99D8-B634-035A-874E5E14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16A82-099B-37FB-F98F-A4972274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9A04A-A7D6-E967-AA9C-AB0E4960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B59372-D016-D277-DD08-34B7EC66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3AE7ED-4845-A010-9479-96DB3008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4995B8-FE9E-BDEB-62D9-860DC0B7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39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1E38BA-DD3B-7040-441C-986754CB6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D34678-980C-6259-43ED-D6D70128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E6DB7-4B00-6ECF-FB12-7B30732D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C86F55-62B0-9547-EB29-816EEA7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FD6E8-5C5A-B2A0-58C4-4039EBCE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38E4A-3657-A16D-CE52-719957C0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ED46C-C705-949F-F83F-C1D83272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DD6D70-5DBD-FE85-E0E2-43799D3B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A048C-31A3-BCBB-F523-813A1EC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EEDA65-A68D-EA09-356A-3FDB2B9F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2BBD5-07A0-0227-478C-D9109B7A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2246C4-8CE0-84ED-B07E-DD87EB59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CF69A-41DD-5C2C-5113-242A5846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636D3-3765-10A8-2C7B-F7FA664D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BC55E-58D1-D204-F41D-B5E8AC49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6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59FB5-91FC-3E28-C3BD-DE565DF8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CA5D8-C2D1-A399-AD7A-986F884B7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48D56-C865-22EF-1678-50A56A31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A9B2E8-F2BE-2F0D-23E9-40C8797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07FBE6-CC56-3A71-A0B2-2A88B90E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A45D31-A476-6870-85F7-3CD2D913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3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5860A-A49A-5B5B-E111-878D322B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E719C-3095-4A8A-2ABD-E2AAD64A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40C836-08CA-EB07-C106-1785602C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0532FD-5119-1046-364C-F9D317651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C42139-61D0-E719-8D01-F14A4747A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4C698-083F-075D-DA07-E9227D0C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571822-FF64-36A7-A8C3-FEEAAE26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5113C4-0024-3A72-012E-67FDB00B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2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A9713-B97E-E654-90F2-42A0E560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A1A02-BEAF-0D64-2C3D-07F063A7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89DA3A-D0F8-579C-E276-6011DF65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298DAE-F866-CE5E-D185-628D8CB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3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C18ACE-5A24-2AB5-8828-4D2145D4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CB4DB7-6024-9CB8-835E-1DA5046E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FC1DC-8886-1A07-18F4-5D8A870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4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EDD4-8B04-522E-16D4-5B06672E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6CF6C-3ABC-05F4-B9E7-7B01A418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0D321-3B63-38D9-229F-E1AF7DE6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CCAB5D-484F-A72B-0987-5C989217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51E44-62D7-C009-ECA9-B880E4F2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6571D-7D9E-3E49-0C11-806072D6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68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161EF-A58E-2B45-3A54-4CD89544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336B69-E55B-69A4-60BF-8D20482E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9DB160-5175-A558-9F82-15B6F0A0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C6119-559B-0ABB-7421-DB69A3A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B3677F-EA3B-6A24-BD25-F7423563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304D38-A179-9EEC-29C2-ACC341A2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D0F260-58B0-E7E0-31E3-0DC79A52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38A88E-9F34-E6F8-C0FF-4DD04F7B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AC245-21E8-77B7-E53F-FEC620E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0D00-A875-4F92-9801-48C4E1FAD72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D9333-0B1A-6178-3CD7-D834FB04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486A55-1F16-9439-143D-7380B5741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A566-4156-4B6C-9CF2-696881CA4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9A3D24-D087-5DEB-F72C-15C4E7800AE1}"/>
              </a:ext>
            </a:extLst>
          </p:cNvPr>
          <p:cNvGrpSpPr/>
          <p:nvPr/>
        </p:nvGrpSpPr>
        <p:grpSpPr>
          <a:xfrm>
            <a:off x="2467310" y="3021106"/>
            <a:ext cx="6248101" cy="2938444"/>
            <a:chOff x="2467310" y="3021106"/>
            <a:chExt cx="6248101" cy="2938444"/>
          </a:xfrm>
        </p:grpSpPr>
        <p:pic>
          <p:nvPicPr>
            <p:cNvPr id="7" name="グラフィックス 6" descr="買い物袋">
              <a:extLst>
                <a:ext uri="{FF2B5EF4-FFF2-40B4-BE49-F238E27FC236}">
                  <a16:creationId xmlns:a16="http://schemas.microsoft.com/office/drawing/2014/main" id="{8F22EF23-3799-FB2F-3EE5-ABCDE40C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1163" y="4562244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ショッピング カート">
              <a:extLst>
                <a:ext uri="{FF2B5EF4-FFF2-40B4-BE49-F238E27FC236}">
                  <a16:creationId xmlns:a16="http://schemas.microsoft.com/office/drawing/2014/main" id="{7E23EAE3-CA65-8ACA-8693-B7244306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3296" y="3652326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シャンパン グラス">
              <a:extLst>
                <a:ext uri="{FF2B5EF4-FFF2-40B4-BE49-F238E27FC236}">
                  <a16:creationId xmlns:a16="http://schemas.microsoft.com/office/drawing/2014/main" id="{99D91678-8C7A-08A4-411A-931EC63F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59656" y="4915024"/>
              <a:ext cx="914400" cy="914400"/>
            </a:xfrm>
            <a:prstGeom prst="rect">
              <a:avLst/>
            </a:prstGeom>
          </p:spPr>
        </p:pic>
        <p:pic>
          <p:nvPicPr>
            <p:cNvPr id="13" name="グラフィックス 12" descr="もみの木">
              <a:extLst>
                <a:ext uri="{FF2B5EF4-FFF2-40B4-BE49-F238E27FC236}">
                  <a16:creationId xmlns:a16="http://schemas.microsoft.com/office/drawing/2014/main" id="{ED54A808-B059-C229-0283-3595B7F9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4844" y="3021106"/>
              <a:ext cx="914400" cy="914400"/>
            </a:xfrm>
            <a:prstGeom prst="rect">
              <a:avLst/>
            </a:prstGeom>
          </p:spPr>
        </p:pic>
        <p:pic>
          <p:nvPicPr>
            <p:cNvPr id="15" name="グラフィックス 14" descr="テーブル セッティング">
              <a:extLst>
                <a:ext uri="{FF2B5EF4-FFF2-40B4-BE49-F238E27FC236}">
                  <a16:creationId xmlns:a16="http://schemas.microsoft.com/office/drawing/2014/main" id="{E4BE6F28-5AF4-C29C-FA4D-44D038BF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98055" y="4171663"/>
              <a:ext cx="914400" cy="914400"/>
            </a:xfrm>
            <a:prstGeom prst="rect">
              <a:avLst/>
            </a:prstGeom>
          </p:spPr>
        </p:pic>
        <p:pic>
          <p:nvPicPr>
            <p:cNvPr id="17" name="グラフィックス 16" descr="晴れ時々曇り">
              <a:extLst>
                <a:ext uri="{FF2B5EF4-FFF2-40B4-BE49-F238E27FC236}">
                  <a16:creationId xmlns:a16="http://schemas.microsoft.com/office/drawing/2014/main" id="{BABB6FFC-A54D-55FA-5078-0948DF83E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87609" y="3089748"/>
              <a:ext cx="914400" cy="914400"/>
            </a:xfrm>
            <a:prstGeom prst="rect">
              <a:avLst/>
            </a:prstGeom>
          </p:spPr>
        </p:pic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FB87D288-E8D8-FE57-9FBB-08304F5A5A10}"/>
                </a:ext>
              </a:extLst>
            </p:cNvPr>
            <p:cNvGrpSpPr/>
            <p:nvPr/>
          </p:nvGrpSpPr>
          <p:grpSpPr>
            <a:xfrm>
              <a:off x="7636453" y="4915024"/>
              <a:ext cx="655949" cy="977291"/>
              <a:chOff x="6893862" y="2841674"/>
              <a:chExt cx="655949" cy="977291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C6AA07D-85FD-B448-14D5-3C56991B33FC}"/>
                  </a:ext>
                </a:extLst>
              </p:cNvPr>
              <p:cNvSpPr/>
              <p:nvPr/>
            </p:nvSpPr>
            <p:spPr>
              <a:xfrm>
                <a:off x="6983264" y="3137647"/>
                <a:ext cx="430306" cy="6813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58E7EE1-ABC3-3ECE-D10E-D606581F60B8}"/>
                  </a:ext>
                </a:extLst>
              </p:cNvPr>
              <p:cNvSpPr/>
              <p:nvPr/>
            </p:nvSpPr>
            <p:spPr>
              <a:xfrm>
                <a:off x="7014518" y="3180228"/>
                <a:ext cx="367798" cy="24877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50D8BB-8F4A-9F21-8DD8-FC49AB6A5FE3}"/>
                  </a:ext>
                </a:extLst>
              </p:cNvPr>
              <p:cNvSpPr txBox="1"/>
              <p:nvPr/>
            </p:nvSpPr>
            <p:spPr>
              <a:xfrm>
                <a:off x="6893862" y="284167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ATM</a:t>
                </a:r>
                <a:endParaRPr kumimoji="1" lang="ja-JP" altLang="en-US" sz="1600" b="1" dirty="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CFFFAAC-2A41-544F-7AC3-A14FF78045D0}"/>
                </a:ext>
              </a:extLst>
            </p:cNvPr>
            <p:cNvGrpSpPr/>
            <p:nvPr/>
          </p:nvGrpSpPr>
          <p:grpSpPr>
            <a:xfrm>
              <a:off x="3015251" y="4041362"/>
              <a:ext cx="655949" cy="977291"/>
              <a:chOff x="6893862" y="2841674"/>
              <a:chExt cx="655949" cy="977291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A1665FB1-F70C-F3BB-2A75-1578FB7AA6C1}"/>
                  </a:ext>
                </a:extLst>
              </p:cNvPr>
              <p:cNvSpPr/>
              <p:nvPr/>
            </p:nvSpPr>
            <p:spPr>
              <a:xfrm>
                <a:off x="6983264" y="3137647"/>
                <a:ext cx="430306" cy="6813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E26E803-35BC-4604-EF64-2F6DA365E02E}"/>
                  </a:ext>
                </a:extLst>
              </p:cNvPr>
              <p:cNvSpPr/>
              <p:nvPr/>
            </p:nvSpPr>
            <p:spPr>
              <a:xfrm>
                <a:off x="7014518" y="3180228"/>
                <a:ext cx="367798" cy="24877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36A60E3-94DF-0AA5-D81A-9319D9091164}"/>
                  </a:ext>
                </a:extLst>
              </p:cNvPr>
              <p:cNvSpPr txBox="1"/>
              <p:nvPr/>
            </p:nvSpPr>
            <p:spPr>
              <a:xfrm>
                <a:off x="6893862" y="284167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ATM</a:t>
                </a:r>
                <a:endParaRPr kumimoji="1" lang="ja-JP" altLang="en-US" sz="1600" b="1" dirty="0"/>
              </a:p>
            </p:txBody>
          </p:sp>
        </p:grpSp>
        <p:pic>
          <p:nvPicPr>
            <p:cNvPr id="27" name="グラフィックス 26" descr="もみの木">
              <a:extLst>
                <a:ext uri="{FF2B5EF4-FFF2-40B4-BE49-F238E27FC236}">
                  <a16:creationId xmlns:a16="http://schemas.microsoft.com/office/drawing/2014/main" id="{CC678A6F-9F51-09FD-3E2C-0A933E0D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06009" y="3738132"/>
              <a:ext cx="914400" cy="914400"/>
            </a:xfrm>
            <a:prstGeom prst="rect">
              <a:avLst/>
            </a:prstGeom>
          </p:spPr>
        </p:pic>
        <p:pic>
          <p:nvPicPr>
            <p:cNvPr id="28" name="グラフィックス 27" descr="もみの木">
              <a:extLst>
                <a:ext uri="{FF2B5EF4-FFF2-40B4-BE49-F238E27FC236}">
                  <a16:creationId xmlns:a16="http://schemas.microsoft.com/office/drawing/2014/main" id="{CD977565-B32D-5062-8F1C-55A79694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3001" y="3557184"/>
              <a:ext cx="914400" cy="914400"/>
            </a:xfrm>
            <a:prstGeom prst="rect">
              <a:avLst/>
            </a:prstGeom>
          </p:spPr>
        </p:pic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FF8A8B3-D0A7-03CC-37AE-F2FF1502F175}"/>
                </a:ext>
              </a:extLst>
            </p:cNvPr>
            <p:cNvGrpSpPr/>
            <p:nvPr/>
          </p:nvGrpSpPr>
          <p:grpSpPr>
            <a:xfrm>
              <a:off x="5692434" y="3119868"/>
              <a:ext cx="655949" cy="977291"/>
              <a:chOff x="6893862" y="2841674"/>
              <a:chExt cx="655949" cy="977291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B767FC9D-AC94-921F-D451-003DB5D7D4FB}"/>
                  </a:ext>
                </a:extLst>
              </p:cNvPr>
              <p:cNvSpPr/>
              <p:nvPr/>
            </p:nvSpPr>
            <p:spPr>
              <a:xfrm>
                <a:off x="6983264" y="3137647"/>
                <a:ext cx="430306" cy="6813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62A920-20B3-EA89-42A3-3299C7AC6BF0}"/>
                  </a:ext>
                </a:extLst>
              </p:cNvPr>
              <p:cNvSpPr/>
              <p:nvPr/>
            </p:nvSpPr>
            <p:spPr>
              <a:xfrm>
                <a:off x="7014518" y="3180228"/>
                <a:ext cx="367798" cy="24877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20A06D0-D022-FACA-164B-D14E53BADB27}"/>
                  </a:ext>
                </a:extLst>
              </p:cNvPr>
              <p:cNvSpPr txBox="1"/>
              <p:nvPr/>
            </p:nvSpPr>
            <p:spPr>
              <a:xfrm>
                <a:off x="6893862" y="284167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ATM</a:t>
                </a:r>
                <a:endParaRPr kumimoji="1" lang="ja-JP" altLang="en-US" sz="1600" b="1" dirty="0"/>
              </a:p>
            </p:txBody>
          </p:sp>
        </p:grpSp>
        <p:pic>
          <p:nvPicPr>
            <p:cNvPr id="34" name="グラフィックス 33" descr="店">
              <a:extLst>
                <a:ext uri="{FF2B5EF4-FFF2-40B4-BE49-F238E27FC236}">
                  <a16:creationId xmlns:a16="http://schemas.microsoft.com/office/drawing/2014/main" id="{C459A0FE-9776-C036-5E7E-A8391D0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07815" y="5045150"/>
              <a:ext cx="914400" cy="914400"/>
            </a:xfrm>
            <a:prstGeom prst="rect">
              <a:avLst/>
            </a:prstGeom>
          </p:spPr>
        </p:pic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F4EC8403-3307-E533-7F12-366995E5B41A}"/>
                </a:ext>
              </a:extLst>
            </p:cNvPr>
            <p:cNvGrpSpPr/>
            <p:nvPr/>
          </p:nvGrpSpPr>
          <p:grpSpPr>
            <a:xfrm>
              <a:off x="5522215" y="4889318"/>
              <a:ext cx="655949" cy="977291"/>
              <a:chOff x="6893862" y="2841674"/>
              <a:chExt cx="655949" cy="977291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8A7BE40-5AE8-31BA-82F4-785CAED840EA}"/>
                  </a:ext>
                </a:extLst>
              </p:cNvPr>
              <p:cNvSpPr/>
              <p:nvPr/>
            </p:nvSpPr>
            <p:spPr>
              <a:xfrm>
                <a:off x="6983264" y="3137647"/>
                <a:ext cx="430306" cy="6813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8668802-B704-9D24-D7A5-6E9053EAE98A}"/>
                  </a:ext>
                </a:extLst>
              </p:cNvPr>
              <p:cNvSpPr/>
              <p:nvPr/>
            </p:nvSpPr>
            <p:spPr>
              <a:xfrm>
                <a:off x="7014518" y="3180228"/>
                <a:ext cx="367798" cy="24877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5F67D64-B285-12B8-7053-96449D6AD339}"/>
                  </a:ext>
                </a:extLst>
              </p:cNvPr>
              <p:cNvSpPr txBox="1"/>
              <p:nvPr/>
            </p:nvSpPr>
            <p:spPr>
              <a:xfrm>
                <a:off x="6893862" y="284167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ATM</a:t>
                </a:r>
                <a:endParaRPr kumimoji="1" lang="ja-JP" altLang="en-US" sz="1600" b="1" dirty="0"/>
              </a:p>
            </p:txBody>
          </p:sp>
        </p:grpSp>
        <p:pic>
          <p:nvPicPr>
            <p:cNvPr id="39" name="グラフィックス 38" descr="もみの木">
              <a:extLst>
                <a:ext uri="{FF2B5EF4-FFF2-40B4-BE49-F238E27FC236}">
                  <a16:creationId xmlns:a16="http://schemas.microsoft.com/office/drawing/2014/main" id="{010B73F6-EF97-3F79-161C-F7B6A90B0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01974" y="3797675"/>
              <a:ext cx="914400" cy="914400"/>
            </a:xfrm>
            <a:prstGeom prst="rect">
              <a:avLst/>
            </a:prstGeom>
          </p:spPr>
        </p:pic>
        <p:pic>
          <p:nvPicPr>
            <p:cNvPr id="41" name="グラフィックス 40" descr="男性と子供">
              <a:extLst>
                <a:ext uri="{FF2B5EF4-FFF2-40B4-BE49-F238E27FC236}">
                  <a16:creationId xmlns:a16="http://schemas.microsoft.com/office/drawing/2014/main" id="{4CBEC747-4CE1-5B4E-A4E2-09DB0015D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27613" y="4181202"/>
              <a:ext cx="501102" cy="501102"/>
            </a:xfrm>
            <a:prstGeom prst="rect">
              <a:avLst/>
            </a:prstGeom>
          </p:spPr>
        </p:pic>
        <p:pic>
          <p:nvPicPr>
            <p:cNvPr id="43" name="グラフィックス 42" descr="男性と女性">
              <a:extLst>
                <a:ext uri="{FF2B5EF4-FFF2-40B4-BE49-F238E27FC236}">
                  <a16:creationId xmlns:a16="http://schemas.microsoft.com/office/drawing/2014/main" id="{01B94AEA-40B3-1C07-768D-0869152C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14309" y="5393689"/>
              <a:ext cx="501102" cy="501102"/>
            </a:xfrm>
            <a:prstGeom prst="rect">
              <a:avLst/>
            </a:prstGeom>
          </p:spPr>
        </p:pic>
        <p:pic>
          <p:nvPicPr>
            <p:cNvPr id="45" name="グラフィックス 44" descr="男の人">
              <a:extLst>
                <a:ext uri="{FF2B5EF4-FFF2-40B4-BE49-F238E27FC236}">
                  <a16:creationId xmlns:a16="http://schemas.microsoft.com/office/drawing/2014/main" id="{850DFD04-5524-DD4F-1BF2-0D25DE139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020408" y="5325364"/>
              <a:ext cx="501102" cy="501102"/>
            </a:xfrm>
            <a:prstGeom prst="rect">
              <a:avLst/>
            </a:prstGeom>
          </p:spPr>
        </p:pic>
        <p:pic>
          <p:nvPicPr>
            <p:cNvPr id="47" name="グラフィックス 46" descr="走る">
              <a:extLst>
                <a:ext uri="{FF2B5EF4-FFF2-40B4-BE49-F238E27FC236}">
                  <a16:creationId xmlns:a16="http://schemas.microsoft.com/office/drawing/2014/main" id="{E387F34A-EDBF-0D2B-16CC-7D2B1D258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467310" y="4557343"/>
              <a:ext cx="501102" cy="501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9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E58B6-DE13-1BD8-97F3-66D53408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D7649-B837-59E5-7488-2DE22D58F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22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1</cp:revision>
  <dcterms:created xsi:type="dcterms:W3CDTF">2024-09-29T17:08:33Z</dcterms:created>
  <dcterms:modified xsi:type="dcterms:W3CDTF">2024-09-29T17:08:48Z</dcterms:modified>
</cp:coreProperties>
</file>