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2C0E1-FC3C-E04C-47B0-5BB44962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A16BDA-51AE-C785-9623-FCD634E1B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5DB523-B6BB-A6E7-52A7-18D5EE40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C9E395-3FF6-2F9A-363B-5CE4C92D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7103E-5D64-EFD9-BCCD-61FEC8D6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5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8AC1D-7083-EE33-B2B3-B47446A8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7BBBE9-7C82-068A-8F26-FAB53449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6F9E3-73F6-C69E-44A4-3EC62BE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15732B-FE3C-6523-496B-B961C2B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AAEACB-AE33-EF6A-1FC6-89A96239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30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D4B155-538D-01CE-EF9D-D9A23BA38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DDDC7A-4556-D910-DD82-72851A8F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FE5BC7-3095-FC8B-52D8-69E52031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7A639-A9F5-F232-E6D8-34D34A6E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3E8A6-47E0-3BAF-FE86-8E028E06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7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DC992-777D-94C7-A525-987BAA8E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C2ED0-4686-B6D4-9F7D-603DB020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5A91FF-A3B6-A62E-2C3D-D3E57B0D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A23936-4CDD-CC84-CAD7-FB4A024F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C8A0A-9D2D-53A9-99FA-7782AFBD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72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E0A09-2AEB-0252-4B0E-2494B89F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B8E14C-759B-D515-6A37-6EA5C253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DDED5-2EBE-97CE-5E3E-E49CDB44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408CB-0B7D-FE57-6D6F-52C12D27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7D84F-C22C-01D4-F21F-69701C11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6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0BDFC-A9F1-EDF1-2BF3-55EFE608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3B8F6-D7F5-5A2D-90CA-2EAB5F91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81131A-D609-695B-E0DA-24AD3064F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868ABD-98FA-16D7-82C3-D7DFC1EF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EF9DD1-68EC-E4AE-B242-402BD7CB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C3811A-91E8-75A8-0098-BA04B474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9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32881-BCFA-258E-24DF-D7F72454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7BC70A-F5DA-0AB2-B120-A669C23B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4E39AC-2E1C-F27B-4585-360877193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B846B6-CB39-D2B8-DC97-C5AC3FE39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459214-2DB4-5C57-3465-A911E8087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65F79D-4A22-8FFB-AB1E-9B87C73C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FFE333-E91C-5D8A-F32A-9A838F31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6CAF19-FFB8-EE4D-401D-221C033E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8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D723D-2D10-9253-FB29-EBB24547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17E15E-E957-0C8C-5010-E05254D1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03035A-BB8D-BA78-F5F3-C30D724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43A7E0-A7CF-0B4D-70AF-2EC2E64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5B65D5-A86D-B8CE-39F0-975D17E7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518136-675F-ECF2-9E25-FBBF53F5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5260C5-A449-7CCF-4F90-B883734A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0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F162D-9A51-AB6E-8DC1-F2D52594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0BB09-31D7-B789-8306-E6DD4CAA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14A5FE-2743-090F-BCEE-95433980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53AC2F-C16A-5A6E-CFB6-74F78202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77C673-9D00-E589-15B5-3E318EA8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FE8257-DD83-54FC-F909-415B576A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8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42E53-BEA2-4B09-89EF-B98AD5AE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E79535-2070-9C79-66FD-3BBB7B70B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A4DAF3-5CEC-B371-FE7B-07523AF8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4EC8AD-556F-32B2-4797-C7FC1C6D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4294C1-7A09-7B60-0E94-5ACF13C3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B2DB56-09C0-C459-153F-18878455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3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8140C2-DCEE-A4EA-454F-55B44D38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B1B30D-8EF6-059D-3576-87346C5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B35D8E-CE40-7562-E4B2-77C3E99D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B215-2B21-410E-B9E8-F60E0EC1AFE5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B96731-6922-EE09-3445-0BED5502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5AB06-CC22-6563-4AED-830705F37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0F80-1CB3-4105-9397-FBDA18845B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1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61D87A66-1D47-5446-6860-8F0BDACDB0AE}"/>
              </a:ext>
            </a:extLst>
          </p:cNvPr>
          <p:cNvGrpSpPr/>
          <p:nvPr/>
        </p:nvGrpSpPr>
        <p:grpSpPr>
          <a:xfrm>
            <a:off x="735105" y="1637838"/>
            <a:ext cx="10596796" cy="2155237"/>
            <a:chOff x="735105" y="1637838"/>
            <a:chExt cx="10596796" cy="215523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347F6FF-1928-F2A5-E88F-976F1C41BD16}"/>
                </a:ext>
              </a:extLst>
            </p:cNvPr>
            <p:cNvGrpSpPr/>
            <p:nvPr/>
          </p:nvGrpSpPr>
          <p:grpSpPr>
            <a:xfrm>
              <a:off x="9417425" y="1919371"/>
              <a:ext cx="1120588" cy="1283732"/>
              <a:chOff x="7418295" y="1919371"/>
              <a:chExt cx="1120588" cy="1283732"/>
            </a:xfrm>
          </p:grpSpPr>
          <p:pic>
            <p:nvPicPr>
              <p:cNvPr id="3" name="グラフィックス 2" descr="建物">
                <a:extLst>
                  <a:ext uri="{FF2B5EF4-FFF2-40B4-BE49-F238E27FC236}">
                    <a16:creationId xmlns:a16="http://schemas.microsoft.com/office/drawing/2014/main" id="{CD5C14D8-D183-7CBB-82C1-29AA3B5D9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21389" y="22887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7A3E1AC-756A-7E01-D3EA-67FF6A0C4C91}"/>
                  </a:ext>
                </a:extLst>
              </p:cNvPr>
              <p:cNvSpPr txBox="1"/>
              <p:nvPr/>
            </p:nvSpPr>
            <p:spPr>
              <a:xfrm>
                <a:off x="7418295" y="1919371"/>
                <a:ext cx="1120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共有口座</a:t>
                </a:r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A20AD1B-C1C6-9585-1532-A2B404E9CA7D}"/>
                </a:ext>
              </a:extLst>
            </p:cNvPr>
            <p:cNvGrpSpPr/>
            <p:nvPr/>
          </p:nvGrpSpPr>
          <p:grpSpPr>
            <a:xfrm>
              <a:off x="4805083" y="1919371"/>
              <a:ext cx="1559858" cy="1283732"/>
              <a:chOff x="4596654" y="1922074"/>
              <a:chExt cx="1559858" cy="1283732"/>
            </a:xfrm>
          </p:grpSpPr>
          <p:pic>
            <p:nvPicPr>
              <p:cNvPr id="6" name="グラフィックス 5" descr="建物">
                <a:extLst>
                  <a:ext uri="{FF2B5EF4-FFF2-40B4-BE49-F238E27FC236}">
                    <a16:creationId xmlns:a16="http://schemas.microsoft.com/office/drawing/2014/main" id="{F4FC4CBC-28CC-05BE-FFE9-8DC635CF0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9383" y="229140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8AEEF79-E9A4-62EB-00CB-6AC181E24F8C}"/>
                  </a:ext>
                </a:extLst>
              </p:cNvPr>
              <p:cNvSpPr txBox="1"/>
              <p:nvPr/>
            </p:nvSpPr>
            <p:spPr>
              <a:xfrm>
                <a:off x="4596654" y="1922074"/>
                <a:ext cx="15598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給与受取口座</a:t>
                </a:r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EF8B2B3-E195-324B-1F42-F85171080862}"/>
                </a:ext>
              </a:extLst>
            </p:cNvPr>
            <p:cNvGrpSpPr/>
            <p:nvPr/>
          </p:nvGrpSpPr>
          <p:grpSpPr>
            <a:xfrm>
              <a:off x="735105" y="1919371"/>
              <a:ext cx="914400" cy="1283732"/>
              <a:chOff x="2537012" y="1919371"/>
              <a:chExt cx="914400" cy="1283732"/>
            </a:xfrm>
          </p:grpSpPr>
          <p:pic>
            <p:nvPicPr>
              <p:cNvPr id="9" name="グラフィックス 8" descr="都市">
                <a:extLst>
                  <a:ext uri="{FF2B5EF4-FFF2-40B4-BE49-F238E27FC236}">
                    <a16:creationId xmlns:a16="http://schemas.microsoft.com/office/drawing/2014/main" id="{46B96D76-0132-4EE0-A148-5BD41F628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37012" y="22887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5646867-3B27-3053-393D-699CE24BECD3}"/>
                  </a:ext>
                </a:extLst>
              </p:cNvPr>
              <p:cNvSpPr txBox="1"/>
              <p:nvPr/>
            </p:nvSpPr>
            <p:spPr>
              <a:xfrm>
                <a:off x="2653553" y="1919371"/>
                <a:ext cx="6813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会社</a:t>
                </a:r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pic>
          <p:nvPicPr>
            <p:cNvPr id="21" name="グラフィックス 20" descr="矢印: 直線">
              <a:extLst>
                <a:ext uri="{FF2B5EF4-FFF2-40B4-BE49-F238E27FC236}">
                  <a16:creationId xmlns:a16="http://schemas.microsoft.com/office/drawing/2014/main" id="{D37EAD35-A126-F183-67AD-F155B7703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7534378" y="2588692"/>
              <a:ext cx="476234" cy="476234"/>
            </a:xfrm>
            <a:prstGeom prst="rect">
              <a:avLst/>
            </a:prstGeom>
          </p:spPr>
        </p:pic>
        <p:pic>
          <p:nvPicPr>
            <p:cNvPr id="22" name="グラフィックス 21" descr="矢印: 直線">
              <a:extLst>
                <a:ext uri="{FF2B5EF4-FFF2-40B4-BE49-F238E27FC236}">
                  <a16:creationId xmlns:a16="http://schemas.microsoft.com/office/drawing/2014/main" id="{691CE0FC-8DC7-A380-B558-E85C6D7A6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150541" y="2588691"/>
              <a:ext cx="476234" cy="476234"/>
            </a:xfrm>
            <a:prstGeom prst="rect">
              <a:avLst/>
            </a:prstGeom>
          </p:spPr>
        </p:pic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FD101F55-96FA-2954-C2F5-756AEA1CF140}"/>
                </a:ext>
              </a:extLst>
            </p:cNvPr>
            <p:cNvGrpSpPr/>
            <p:nvPr/>
          </p:nvGrpSpPr>
          <p:grpSpPr>
            <a:xfrm>
              <a:off x="2328727" y="1637838"/>
              <a:ext cx="1938344" cy="781500"/>
              <a:chOff x="2839715" y="2343226"/>
              <a:chExt cx="1938344" cy="781500"/>
            </a:xfrm>
          </p:grpSpPr>
          <p:pic>
            <p:nvPicPr>
              <p:cNvPr id="13" name="グラフィックス 12" descr="お金">
                <a:extLst>
                  <a:ext uri="{FF2B5EF4-FFF2-40B4-BE49-F238E27FC236}">
                    <a16:creationId xmlns:a16="http://schemas.microsoft.com/office/drawing/2014/main" id="{16E42C33-A0EE-2662-5A72-EE29126DF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31412" y="2432139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23" name="グラフィックス 22" descr="お金">
                <a:extLst>
                  <a:ext uri="{FF2B5EF4-FFF2-40B4-BE49-F238E27FC236}">
                    <a16:creationId xmlns:a16="http://schemas.microsoft.com/office/drawing/2014/main" id="{24D63DDA-5958-2C5F-C7E0-14479A1EA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318041" y="2343226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24" name="グラフィックス 23" descr="お金">
                <a:extLst>
                  <a:ext uri="{FF2B5EF4-FFF2-40B4-BE49-F238E27FC236}">
                    <a16:creationId xmlns:a16="http://schemas.microsoft.com/office/drawing/2014/main" id="{BECC7908-5876-BE57-F255-C984AF358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776317" y="2367080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25" name="グラフィックス 24" descr="お金">
                <a:extLst>
                  <a:ext uri="{FF2B5EF4-FFF2-40B4-BE49-F238E27FC236}">
                    <a16:creationId xmlns:a16="http://schemas.microsoft.com/office/drawing/2014/main" id="{473F7C3B-9039-3D81-237F-729777339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69057" y="2635861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26" name="グラフィックス 25" descr="お金">
                <a:extLst>
                  <a:ext uri="{FF2B5EF4-FFF2-40B4-BE49-F238E27FC236}">
                    <a16:creationId xmlns:a16="http://schemas.microsoft.com/office/drawing/2014/main" id="{E4569F87-AD32-2DAC-46A6-D1A61B969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90453" y="2745903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27" name="グラフィックス 26" descr="お金">
                <a:extLst>
                  <a:ext uri="{FF2B5EF4-FFF2-40B4-BE49-F238E27FC236}">
                    <a16:creationId xmlns:a16="http://schemas.microsoft.com/office/drawing/2014/main" id="{4BA78294-3CFF-4A84-3602-9FCB014D5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46501" y="2711534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28" name="グラフィックス 27" descr="お金">
                <a:extLst>
                  <a:ext uri="{FF2B5EF4-FFF2-40B4-BE49-F238E27FC236}">
                    <a16:creationId xmlns:a16="http://schemas.microsoft.com/office/drawing/2014/main" id="{1917E8D2-E081-787A-FD4D-193EE86FC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399236" y="2678955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29" name="グラフィックス 28" descr="お金">
                <a:extLst>
                  <a:ext uri="{FF2B5EF4-FFF2-40B4-BE49-F238E27FC236}">
                    <a16:creationId xmlns:a16="http://schemas.microsoft.com/office/drawing/2014/main" id="{A4680F1E-F21E-0538-E102-50BE7631A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39715" y="2446449"/>
                <a:ext cx="378823" cy="378823"/>
              </a:xfrm>
              <a:prstGeom prst="rect">
                <a:avLst/>
              </a:prstGeom>
            </p:spPr>
          </p:pic>
        </p:grpSp>
        <p:pic>
          <p:nvPicPr>
            <p:cNvPr id="30" name="グラフィックス 29" descr="お金">
              <a:extLst>
                <a:ext uri="{FF2B5EF4-FFF2-40B4-BE49-F238E27FC236}">
                  <a16:creationId xmlns:a16="http://schemas.microsoft.com/office/drawing/2014/main" id="{84A11016-5AF1-FFFC-F956-A8C36B50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06947" y="2500220"/>
              <a:ext cx="378823" cy="378823"/>
            </a:xfrm>
            <a:prstGeom prst="rect">
              <a:avLst/>
            </a:prstGeom>
          </p:spPr>
        </p:pic>
        <p:pic>
          <p:nvPicPr>
            <p:cNvPr id="34" name="グラフィックス 33" descr="お金">
              <a:extLst>
                <a:ext uri="{FF2B5EF4-FFF2-40B4-BE49-F238E27FC236}">
                  <a16:creationId xmlns:a16="http://schemas.microsoft.com/office/drawing/2014/main" id="{39936A9A-7CF1-1A96-2EDE-6D3B9EEA3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65988" y="2813984"/>
              <a:ext cx="378823" cy="378823"/>
            </a:xfrm>
            <a:prstGeom prst="rect">
              <a:avLst/>
            </a:prstGeom>
          </p:spPr>
        </p:pic>
        <p:pic>
          <p:nvPicPr>
            <p:cNvPr id="35" name="グラフィックス 34" descr="お金">
              <a:extLst>
                <a:ext uri="{FF2B5EF4-FFF2-40B4-BE49-F238E27FC236}">
                  <a16:creationId xmlns:a16="http://schemas.microsoft.com/office/drawing/2014/main" id="{37EDFD08-7B45-E33E-4BAD-5916F9A2D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22036" y="2779615"/>
              <a:ext cx="378823" cy="378823"/>
            </a:xfrm>
            <a:prstGeom prst="rect">
              <a:avLst/>
            </a:prstGeom>
          </p:spPr>
        </p:pic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59A1260C-D5E5-6A8A-441A-5B5126BB1651}"/>
                </a:ext>
              </a:extLst>
            </p:cNvPr>
            <p:cNvGrpSpPr/>
            <p:nvPr/>
          </p:nvGrpSpPr>
          <p:grpSpPr>
            <a:xfrm>
              <a:off x="7342382" y="1762608"/>
              <a:ext cx="1001742" cy="714552"/>
              <a:chOff x="7853370" y="2411307"/>
              <a:chExt cx="1001742" cy="714552"/>
            </a:xfrm>
          </p:grpSpPr>
          <p:pic>
            <p:nvPicPr>
              <p:cNvPr id="31" name="グラフィックス 30" descr="お金">
                <a:extLst>
                  <a:ext uri="{FF2B5EF4-FFF2-40B4-BE49-F238E27FC236}">
                    <a16:creationId xmlns:a16="http://schemas.microsoft.com/office/drawing/2014/main" id="{D6046AED-8AFD-30C6-5DC4-37998E82C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95094" y="2411307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32" name="グラフィックス 31" descr="お金">
                <a:extLst>
                  <a:ext uri="{FF2B5EF4-FFF2-40B4-BE49-F238E27FC236}">
                    <a16:creationId xmlns:a16="http://schemas.microsoft.com/office/drawing/2014/main" id="{8D35B4E8-BE09-B65C-5BEF-8ECA453BE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53370" y="2435161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33" name="グラフィックス 32" descr="お金">
                <a:extLst>
                  <a:ext uri="{FF2B5EF4-FFF2-40B4-BE49-F238E27FC236}">
                    <a16:creationId xmlns:a16="http://schemas.microsoft.com/office/drawing/2014/main" id="{6D104897-0EC7-500E-9090-301668581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046110" y="2703942"/>
                <a:ext cx="378823" cy="378823"/>
              </a:xfrm>
              <a:prstGeom prst="rect">
                <a:avLst/>
              </a:prstGeom>
            </p:spPr>
          </p:pic>
          <p:pic>
            <p:nvPicPr>
              <p:cNvPr id="36" name="グラフィックス 35" descr="お金">
                <a:extLst>
                  <a:ext uri="{FF2B5EF4-FFF2-40B4-BE49-F238E27FC236}">
                    <a16:creationId xmlns:a16="http://schemas.microsoft.com/office/drawing/2014/main" id="{954FFFAD-E611-E4FF-38EA-C91539619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76289" y="2747036"/>
                <a:ext cx="378823" cy="378823"/>
              </a:xfrm>
              <a:prstGeom prst="rect">
                <a:avLst/>
              </a:prstGeom>
            </p:spPr>
          </p:pic>
        </p:grpSp>
        <p:pic>
          <p:nvPicPr>
            <p:cNvPr id="37" name="グラフィックス 36" descr="お金">
              <a:extLst>
                <a:ext uri="{FF2B5EF4-FFF2-40B4-BE49-F238E27FC236}">
                  <a16:creationId xmlns:a16="http://schemas.microsoft.com/office/drawing/2014/main" id="{3FE28058-C2DE-5EB6-DFDB-C21D3A10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5250" y="2514530"/>
              <a:ext cx="378823" cy="378823"/>
            </a:xfrm>
            <a:prstGeom prst="rect">
              <a:avLst/>
            </a:prstGeom>
          </p:spPr>
        </p:pic>
        <p:pic>
          <p:nvPicPr>
            <p:cNvPr id="38" name="グラフィックス 37" descr="お金">
              <a:extLst>
                <a:ext uri="{FF2B5EF4-FFF2-40B4-BE49-F238E27FC236}">
                  <a16:creationId xmlns:a16="http://schemas.microsoft.com/office/drawing/2014/main" id="{AD2AE935-7BCA-EA4D-84F3-35A17CDB8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1883" y="2532637"/>
              <a:ext cx="378823" cy="378823"/>
            </a:xfrm>
            <a:prstGeom prst="rect">
              <a:avLst/>
            </a:prstGeom>
          </p:spPr>
        </p:pic>
        <p:pic>
          <p:nvPicPr>
            <p:cNvPr id="39" name="グラフィックス 38" descr="お金">
              <a:extLst>
                <a:ext uri="{FF2B5EF4-FFF2-40B4-BE49-F238E27FC236}">
                  <a16:creationId xmlns:a16="http://schemas.microsoft.com/office/drawing/2014/main" id="{8E9BBD52-D31F-4CFF-8D3C-DDFAA00F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30159" y="2556491"/>
              <a:ext cx="378823" cy="378823"/>
            </a:xfrm>
            <a:prstGeom prst="rect">
              <a:avLst/>
            </a:prstGeom>
          </p:spPr>
        </p:pic>
        <p:pic>
          <p:nvPicPr>
            <p:cNvPr id="40" name="グラフィックス 39" descr="お金">
              <a:extLst>
                <a:ext uri="{FF2B5EF4-FFF2-40B4-BE49-F238E27FC236}">
                  <a16:creationId xmlns:a16="http://schemas.microsoft.com/office/drawing/2014/main" id="{8A263F9D-EED7-0FD5-87E6-5F2D10B1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22899" y="2825272"/>
              <a:ext cx="378823" cy="378823"/>
            </a:xfrm>
            <a:prstGeom prst="rect">
              <a:avLst/>
            </a:prstGeom>
          </p:spPr>
        </p:pic>
        <p:pic>
          <p:nvPicPr>
            <p:cNvPr id="41" name="グラフィックス 40" descr="お金">
              <a:extLst>
                <a:ext uri="{FF2B5EF4-FFF2-40B4-BE49-F238E27FC236}">
                  <a16:creationId xmlns:a16="http://schemas.microsoft.com/office/drawing/2014/main" id="{5F74E0AE-525F-C2C3-FF4F-809B000A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53078" y="2868366"/>
              <a:ext cx="378823" cy="378823"/>
            </a:xfrm>
            <a:prstGeom prst="rect">
              <a:avLst/>
            </a:prstGeom>
          </p:spPr>
        </p:pic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02ED2F19-9D94-0B49-8EA4-A96F497161BA}"/>
                </a:ext>
              </a:extLst>
            </p:cNvPr>
            <p:cNvSpPr/>
            <p:nvPr/>
          </p:nvSpPr>
          <p:spPr>
            <a:xfrm>
              <a:off x="7369308" y="3414252"/>
              <a:ext cx="1191986" cy="378823"/>
            </a:xfrm>
            <a:prstGeom prst="round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自動入金</a:t>
              </a: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58440C26-5009-9075-CC5F-5AE07197F382}"/>
                </a:ext>
              </a:extLst>
            </p:cNvPr>
            <p:cNvSpPr/>
            <p:nvPr/>
          </p:nvSpPr>
          <p:spPr>
            <a:xfrm>
              <a:off x="2792566" y="3414251"/>
              <a:ext cx="1191986" cy="378823"/>
            </a:xfrm>
            <a:prstGeom prst="round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給与支払</a:t>
              </a:r>
              <a:endPara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7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81A22-C0EE-7D61-9AD6-FE2F202C3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6E4A2-1C1D-2197-589B-3543187C4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16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颯人 野々垣</dc:creator>
  <cp:lastModifiedBy>颯人 野々垣</cp:lastModifiedBy>
  <cp:revision>3</cp:revision>
  <dcterms:created xsi:type="dcterms:W3CDTF">2024-09-29T12:00:14Z</dcterms:created>
  <dcterms:modified xsi:type="dcterms:W3CDTF">2024-09-29T14:09:36Z</dcterms:modified>
</cp:coreProperties>
</file>