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E631D-D2B0-043D-3C40-4296E69C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58DCC-026B-039F-88F9-F784B9E7B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5847E-8E6B-B6AF-055D-AACC727E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A1E90-B917-5CEA-7486-96E902F8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15ED6-6914-BFD5-9846-AD20A87C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88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935C2-C095-4C7C-F0E2-A1131D8D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EAD66-5C0B-144C-6164-F8891DF8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C5CEE-DDF4-9F58-E251-8489F2F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AF1A1-71AC-B83F-1B7F-9EF63426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26EA5-B9E0-F99F-642C-B284843E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1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66E88F-724C-BA8E-27BB-8DA97BE5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BCD789-2163-AB21-4D6F-280AADC9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6B214-0434-83D7-BC42-23283DDC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B604B-C377-0E00-81FB-68241A22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ED6EC-E2CF-79B0-8E20-5B0B17C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30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4E17B-F2EE-3797-E54D-06475749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CEDB4-2CD2-4102-CD4E-BB086246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05EE5E-A76B-927E-D424-AD1FE458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5164D-7119-2731-C684-4F8C495B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6E0F7-59CB-6F87-E35A-60E0D003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3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BB9B2-ECE0-CD99-74BA-81A35AF0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6B7C81-5980-B8E1-55DF-9931F09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9D4-9947-704C-1A10-46000A3F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3D2CB-D052-8F4E-7CEE-16F12119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C45E-34A9-A10B-B461-CD4C3841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3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1298B-80BE-EE6E-34E0-9229F85F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5F5C0-050C-F29E-F12F-59F4CC48D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EB0FF9-956F-A594-D409-0555597B3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7FFA76-7C57-4A06-093F-26D81696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7447A5-7661-E647-8A31-138A066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DBE86-CA2F-F26A-A02E-560EEA0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8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FE008-91A8-CC93-55FB-28CD17D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ABDFBF-3EC2-B6C7-CBAB-7C6A92C8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28E054-F8BD-C6DD-C607-FB49FBED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6017-14B9-D3DF-121B-8C69CEB22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C8E366-63E0-D73C-9C60-B6193175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B70268-451B-1DC9-D371-F37C523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AEA516-F14C-DCE1-FA4D-778045A9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B29D87-4E79-E41C-C36A-1F9BA264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0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4E298-9C27-45D7-FE8C-FFE5DE55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7CB60C-41D9-33DB-E6E7-CBE1A484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8EF727-9F27-A7E4-F977-BE7529BF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56E06-2B76-D6E8-533C-7BBEAE51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88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D1D672-22A5-0B88-B227-3850720D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FDC5A6-B547-35AA-313D-44C63BAC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7D098C-413E-310C-2EA3-A7B8EB0F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2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9DD5-CC5A-81C7-5BED-C9FBFC2D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13AE1-CB7E-8208-F9FE-0A11551B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C98EC-4448-BC80-6A20-2B9C79D6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5D2BA7-1185-9132-4721-2B0E3B8E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CD8CC-AD75-6DB2-890A-6E78FE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0F1AE-A114-6FD1-7DF5-D4A80E4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2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CA9A8-81ED-45AA-7C94-D25D9318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FD774-6C73-11B5-CF3E-E7E53D5E9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B7BC5-2C2F-A576-0E3C-184FF9D9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881F67-1F10-0552-D8F6-9D6EFA08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F30DE-CF1D-19C6-2DCD-D6074AD2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650DE6-2810-953D-0905-26C64C1A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9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E5CDE4-EAC5-7945-F313-64FA4348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B5C0CF-0C6C-52FC-C243-498E436F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2C273-4E44-2381-F052-1B3B40A1B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7BED-FC9F-4FD3-BF45-3A21C74F39E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63E5D-E585-E05F-42FB-EF9A8CF7F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12472-8023-3442-59EF-2D038118A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C628-7FA2-4416-9EE3-FE1517D24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B93CFE0-6E5F-6926-6B29-E2F8D629D01F}"/>
              </a:ext>
            </a:extLst>
          </p:cNvPr>
          <p:cNvGrpSpPr/>
          <p:nvPr/>
        </p:nvGrpSpPr>
        <p:grpSpPr>
          <a:xfrm>
            <a:off x="1008529" y="1362635"/>
            <a:ext cx="10174941" cy="3931024"/>
            <a:chOff x="1008529" y="1362635"/>
            <a:chExt cx="10174941" cy="3931024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6CEED1E-4183-1409-9BEB-67A19A58DA35}"/>
                </a:ext>
              </a:extLst>
            </p:cNvPr>
            <p:cNvGrpSpPr/>
            <p:nvPr/>
          </p:nvGrpSpPr>
          <p:grpSpPr>
            <a:xfrm>
              <a:off x="1008529" y="1362635"/>
              <a:ext cx="10174941" cy="3931024"/>
              <a:chOff x="1008529" y="1362635"/>
              <a:chExt cx="10174941" cy="3931024"/>
            </a:xfrm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55DA868-E9EC-4275-0B91-28D9660EB3B7}"/>
                  </a:ext>
                </a:extLst>
              </p:cNvPr>
              <p:cNvSpPr/>
              <p:nvPr/>
            </p:nvSpPr>
            <p:spPr>
              <a:xfrm>
                <a:off x="1008529" y="1564341"/>
                <a:ext cx="10174941" cy="3729318"/>
              </a:xfrm>
              <a:prstGeom prst="roundRect">
                <a:avLst>
                  <a:gd name="adj" fmla="val 609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35C28291-A69D-1897-6C35-9F9204347177}"/>
                  </a:ext>
                </a:extLst>
              </p:cNvPr>
              <p:cNvSpPr/>
              <p:nvPr/>
            </p:nvSpPr>
            <p:spPr>
              <a:xfrm>
                <a:off x="1084728" y="1649507"/>
                <a:ext cx="9995648" cy="3558988"/>
              </a:xfrm>
              <a:prstGeom prst="roundRect">
                <a:avLst>
                  <a:gd name="adj" fmla="val 583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C992F2B0-59F7-27BB-ACDC-CF75958BFD3F}"/>
                  </a:ext>
                </a:extLst>
              </p:cNvPr>
              <p:cNvSpPr/>
              <p:nvPr/>
            </p:nvSpPr>
            <p:spPr>
              <a:xfrm>
                <a:off x="1210235" y="3424518"/>
                <a:ext cx="3177988" cy="1721224"/>
              </a:xfrm>
              <a:prstGeom prst="roundRect">
                <a:avLst>
                  <a:gd name="adj" fmla="val 625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B235CBB-E4CC-B28B-065C-31748FBAABCF}"/>
                  </a:ext>
                </a:extLst>
              </p:cNvPr>
              <p:cNvSpPr/>
              <p:nvPr/>
            </p:nvSpPr>
            <p:spPr>
              <a:xfrm>
                <a:off x="4507005" y="3424518"/>
                <a:ext cx="3177988" cy="1721224"/>
              </a:xfrm>
              <a:prstGeom prst="roundRect">
                <a:avLst>
                  <a:gd name="adj" fmla="val 625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F2B0EC56-F0B9-7674-4FC7-467ED07C89A4}"/>
                  </a:ext>
                </a:extLst>
              </p:cNvPr>
              <p:cNvSpPr/>
              <p:nvPr/>
            </p:nvSpPr>
            <p:spPr>
              <a:xfrm>
                <a:off x="7803775" y="3424518"/>
                <a:ext cx="3177988" cy="1721224"/>
              </a:xfrm>
              <a:prstGeom prst="roundRect">
                <a:avLst>
                  <a:gd name="adj" fmla="val 625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5A112C0-36F6-C799-57FD-B9BD19790506}"/>
                  </a:ext>
                </a:extLst>
              </p:cNvPr>
              <p:cNvSpPr/>
              <p:nvPr/>
            </p:nvSpPr>
            <p:spPr>
              <a:xfrm>
                <a:off x="1344706" y="1362635"/>
                <a:ext cx="1380565" cy="40341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代表口座</a:t>
                </a:r>
                <a:endPara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5D246D5-DA56-E884-A048-3DACE2D46807}"/>
                  </a:ext>
                </a:extLst>
              </p:cNvPr>
              <p:cNvSpPr/>
              <p:nvPr/>
            </p:nvSpPr>
            <p:spPr>
              <a:xfrm>
                <a:off x="1344705" y="3222812"/>
                <a:ext cx="1380565" cy="40341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同棲費用</a:t>
                </a:r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C437F115-7272-EF47-0850-BE3978DE6D55}"/>
                  </a:ext>
                </a:extLst>
              </p:cNvPr>
              <p:cNvSpPr/>
              <p:nvPr/>
            </p:nvSpPr>
            <p:spPr>
              <a:xfrm>
                <a:off x="4648200" y="3222811"/>
                <a:ext cx="1380565" cy="40341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指輪費用</a:t>
                </a:r>
                <a:endPara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46A88187-E065-CD93-D7E4-9F746AB70256}"/>
                  </a:ext>
                </a:extLst>
              </p:cNvPr>
              <p:cNvSpPr/>
              <p:nvPr/>
            </p:nvSpPr>
            <p:spPr>
              <a:xfrm>
                <a:off x="7944970" y="3222810"/>
                <a:ext cx="1380565" cy="40341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結婚式費用</a:t>
                </a:r>
              </a:p>
            </p:txBody>
          </p:sp>
          <p:pic>
            <p:nvPicPr>
              <p:cNvPr id="18" name="グラフィックス 17" descr="ウェディング ケーキ">
                <a:extLst>
                  <a:ext uri="{FF2B5EF4-FFF2-40B4-BE49-F238E27FC236}">
                    <a16:creationId xmlns:a16="http://schemas.microsoft.com/office/drawing/2014/main" id="{EAC6E95D-14F3-FEFB-0AB3-01B282AEC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7363" y="41013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グラフィックス 19" descr="指輪">
                <a:extLst>
                  <a:ext uri="{FF2B5EF4-FFF2-40B4-BE49-F238E27FC236}">
                    <a16:creationId xmlns:a16="http://schemas.microsoft.com/office/drawing/2014/main" id="{EEFCF82F-6106-B0C9-5958-5C7F8269C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1811" y="41013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グラフィックス 21" descr="家">
                <a:extLst>
                  <a:ext uri="{FF2B5EF4-FFF2-40B4-BE49-F238E27FC236}">
                    <a16:creationId xmlns:a16="http://schemas.microsoft.com/office/drawing/2014/main" id="{FF1D857E-A13B-EAD3-F1AA-7E84DB153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48317" y="41013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F29B820-48F2-11E2-A276-9E0B1574597A}"/>
                  </a:ext>
                </a:extLst>
              </p:cNvPr>
              <p:cNvSpPr txBox="1"/>
              <p:nvPr/>
            </p:nvSpPr>
            <p:spPr>
              <a:xfrm>
                <a:off x="4164104" y="2196679"/>
                <a:ext cx="37293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0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2,345,678 </a:t>
                </a:r>
                <a:r>
                  <a:rPr kumimoji="1" lang="ja-JP" altLang="en-US" sz="40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円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A103B93-CD17-440F-8AE1-8875251F3DE7}"/>
                  </a:ext>
                </a:extLst>
              </p:cNvPr>
              <p:cNvSpPr txBox="1"/>
              <p:nvPr/>
            </p:nvSpPr>
            <p:spPr>
              <a:xfrm>
                <a:off x="5277597" y="1813738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お預入れ合計</a:t>
                </a:r>
                <a:endParaRPr kumimoji="1" lang="ja-JP" altLang="en-US" dirty="0"/>
              </a:p>
            </p:txBody>
          </p: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62AA1ED9-FF15-8458-C015-D147CDA75A14}"/>
                  </a:ext>
                </a:extLst>
              </p:cNvPr>
              <p:cNvGrpSpPr/>
              <p:nvPr/>
            </p:nvGrpSpPr>
            <p:grpSpPr>
              <a:xfrm>
                <a:off x="1340224" y="4356846"/>
                <a:ext cx="1801905" cy="215153"/>
                <a:chOff x="1340224" y="4558553"/>
                <a:chExt cx="1801905" cy="215153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285CDC6D-CDE2-6F8A-0EBF-75BFD4E926C8}"/>
                    </a:ext>
                  </a:extLst>
                </p:cNvPr>
                <p:cNvSpPr/>
                <p:nvPr/>
              </p:nvSpPr>
              <p:spPr>
                <a:xfrm>
                  <a:off x="1340224" y="4558553"/>
                  <a:ext cx="1801905" cy="2151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C5DC2662-DF0F-456B-2941-8567209C9E2E}"/>
                    </a:ext>
                  </a:extLst>
                </p:cNvPr>
                <p:cNvSpPr/>
                <p:nvPr/>
              </p:nvSpPr>
              <p:spPr>
                <a:xfrm>
                  <a:off x="1374963" y="4558553"/>
                  <a:ext cx="1652866" cy="21515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568D1F5-1905-B1C5-375C-C71A18FD1C52}"/>
                  </a:ext>
                </a:extLst>
              </p:cNvPr>
              <p:cNvSpPr txBox="1"/>
              <p:nvPr/>
            </p:nvSpPr>
            <p:spPr>
              <a:xfrm>
                <a:off x="1374963" y="3785808"/>
                <a:ext cx="3046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980,000 / 1,000,000 </a:t>
                </a:r>
                <a:r>
                  <a:rPr kumimoji="1"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円</a:t>
                </a: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C61F22-6936-9693-3E0F-8E9E46BE9D5A}"/>
                  </a:ext>
                </a:extLst>
              </p:cNvPr>
              <p:cNvSpPr txBox="1"/>
              <p:nvPr/>
            </p:nvSpPr>
            <p:spPr>
              <a:xfrm>
                <a:off x="2329959" y="4571999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98</a:t>
                </a:r>
                <a:r>
                  <a:rPr kumimoji="1"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.0 %</a:t>
                </a:r>
                <a:endParaRPr kumimoji="1"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8608482B-F1CE-947C-35F5-329645AC6C7C}"/>
                  </a:ext>
                </a:extLst>
              </p:cNvPr>
              <p:cNvGrpSpPr/>
              <p:nvPr/>
            </p:nvGrpSpPr>
            <p:grpSpPr>
              <a:xfrm>
                <a:off x="4648200" y="4356846"/>
                <a:ext cx="1801905" cy="215153"/>
                <a:chOff x="1340224" y="4558553"/>
                <a:chExt cx="1801905" cy="215153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6160EF0-E4D2-50DF-2E39-A8D6272B5056}"/>
                    </a:ext>
                  </a:extLst>
                </p:cNvPr>
                <p:cNvSpPr/>
                <p:nvPr/>
              </p:nvSpPr>
              <p:spPr>
                <a:xfrm>
                  <a:off x="1340224" y="4558553"/>
                  <a:ext cx="1801905" cy="2151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F2355A52-289E-C873-3A1F-8C4AE6B8061D}"/>
                    </a:ext>
                  </a:extLst>
                </p:cNvPr>
                <p:cNvSpPr/>
                <p:nvPr/>
              </p:nvSpPr>
              <p:spPr>
                <a:xfrm>
                  <a:off x="1374963" y="4558553"/>
                  <a:ext cx="1018614" cy="21515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CDADF87-4964-DB65-32DA-951364EE0BB5}"/>
                  </a:ext>
                </a:extLst>
              </p:cNvPr>
              <p:cNvSpPr txBox="1"/>
              <p:nvPr/>
            </p:nvSpPr>
            <p:spPr>
              <a:xfrm>
                <a:off x="4682939" y="3785808"/>
                <a:ext cx="281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185</a:t>
                </a:r>
                <a:r>
                  <a:rPr kumimoji="1" lang="en-US" altLang="ja-JP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,000 / 300,000 </a:t>
                </a:r>
                <a:r>
                  <a:rPr kumimoji="1"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円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0D03ABD-9AD8-33EE-6F6B-D4042DB2EBD9}"/>
                  </a:ext>
                </a:extLst>
              </p:cNvPr>
              <p:cNvSpPr txBox="1"/>
              <p:nvPr/>
            </p:nvSpPr>
            <p:spPr>
              <a:xfrm>
                <a:off x="5637935" y="4571999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6</a:t>
                </a:r>
                <a:r>
                  <a:rPr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kumimoji="1"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.7 %</a:t>
                </a:r>
                <a:endParaRPr kumimoji="1"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269104B9-9D4F-CFEA-D94F-B81A659CD3A8}"/>
                  </a:ext>
                </a:extLst>
              </p:cNvPr>
              <p:cNvGrpSpPr/>
              <p:nvPr/>
            </p:nvGrpSpPr>
            <p:grpSpPr>
              <a:xfrm>
                <a:off x="7944970" y="4356846"/>
                <a:ext cx="1801905" cy="215153"/>
                <a:chOff x="1340224" y="4558553"/>
                <a:chExt cx="1801905" cy="215153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F5FFDCDC-4EEA-5DAA-9D3E-6D3CEEEFF29C}"/>
                    </a:ext>
                  </a:extLst>
                </p:cNvPr>
                <p:cNvSpPr/>
                <p:nvPr/>
              </p:nvSpPr>
              <p:spPr>
                <a:xfrm>
                  <a:off x="1340224" y="4558553"/>
                  <a:ext cx="1801905" cy="2151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45F103BD-6899-7E60-6699-D289684BE679}"/>
                    </a:ext>
                  </a:extLst>
                </p:cNvPr>
                <p:cNvSpPr/>
                <p:nvPr/>
              </p:nvSpPr>
              <p:spPr>
                <a:xfrm>
                  <a:off x="1374963" y="4558553"/>
                  <a:ext cx="88526" cy="21515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166D278-B112-668E-51A0-29B4B1AB4327}"/>
                  </a:ext>
                </a:extLst>
              </p:cNvPr>
              <p:cNvSpPr txBox="1"/>
              <p:nvPr/>
            </p:nvSpPr>
            <p:spPr>
              <a:xfrm>
                <a:off x="7979709" y="3785808"/>
                <a:ext cx="3046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220,000 / 3,500,000 </a:t>
                </a:r>
                <a:r>
                  <a:rPr kumimoji="1"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円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29946C8-07F7-D149-CCF6-3080BA77DF4E}"/>
                  </a:ext>
                </a:extLst>
              </p:cNvPr>
              <p:cNvSpPr txBox="1"/>
              <p:nvPr/>
            </p:nvSpPr>
            <p:spPr>
              <a:xfrm>
                <a:off x="9074464" y="4583940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6</a:t>
                </a:r>
                <a:r>
                  <a:rPr kumimoji="1"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.3 %</a:t>
                </a:r>
                <a:endParaRPr kumimoji="1"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pic>
          <p:nvPicPr>
            <p:cNvPr id="6" name="グラフィックス 5" descr="目">
              <a:extLst>
                <a:ext uri="{FF2B5EF4-FFF2-40B4-BE49-F238E27FC236}">
                  <a16:creationId xmlns:a16="http://schemas.microsoft.com/office/drawing/2014/main" id="{316ED62D-759C-F6DF-055B-8C990E310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28532" y="2349622"/>
              <a:ext cx="390880" cy="390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7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8D531-484F-45E4-E2BA-D6269572B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3DC263-F189-B9BD-44D4-E5BEE3C6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4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2</cp:revision>
  <dcterms:created xsi:type="dcterms:W3CDTF">2024-09-29T15:16:19Z</dcterms:created>
  <dcterms:modified xsi:type="dcterms:W3CDTF">2024-09-29T16:43:16Z</dcterms:modified>
</cp:coreProperties>
</file>