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CABE7-1DE2-BFAD-408D-02DEACC97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A0E2F7-F413-B4D1-DF87-CA84043D9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AD983-4AD2-7509-8631-C86DB697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EDC788-0F2D-6FF7-6C7E-D8A9BE55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CA13B7-CBBE-8FD2-624E-C51447CE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56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A552D-D9C1-9E57-7C3B-999440F0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1F4AB-91CF-A745-1CBC-6583D583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07370-1C12-CD62-4D33-060629E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810B15-C176-0C05-6C91-FD82784B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8727B8-B14D-4705-DFA1-A986AD87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32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056489-9ECF-A178-9706-3D7ADD674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7F11C2-0274-B7A7-7722-7E9CAE15E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395155-F281-4B49-CA24-C55BC86A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078FA6-B211-3635-9E5B-6D4E9456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FB30E8-4AB3-A185-FCFC-D52A4D94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44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65501-099A-BEA6-5D1B-33503510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8EEEE-1B28-292D-BB82-99FB5504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FB29E-F43A-77FB-2314-F83833F9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21CA3-3766-4CA0-FD91-A3FC4692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E147A8-5765-FA2D-A506-30176B12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92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7302E-E641-A9F7-2195-85B86FE3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31A3BB-79BA-847F-C849-D778E2030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B22196-256C-B3FF-5B8F-6012060C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511CB3-6512-D516-7443-D089E62F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B3702C-C221-BCD0-7400-FE9CA79E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41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61195-F69C-BAD4-5BE2-4F12D0F6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541CC-1A37-9744-CB2D-3C0B3FA03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341428-A26A-2862-1B14-A1E6D2783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F86C52-472C-8769-19D6-5374FE04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9EBEB7-6270-B341-9E4B-2BF1990D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9748E4-E108-D665-C668-C848EA65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25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90A0A-FBD5-4661-E0F7-217A33C8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6CB811-171C-6994-DD28-4E3AC8355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3953D4-E728-D96E-DDD8-9257E65B2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4C8066-EC45-DA3B-42BD-572E78740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745CBF-A753-21DD-ECC3-89A09A0A5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BB0BB6-CC7A-9F7B-AA59-CF22A1CB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07CA02-9056-CC26-CD00-3F35CAE3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D5720E-BFB9-F973-C4D7-83E7E033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2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D7208-07EC-FF23-3636-B72A2B34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AE034A-238B-F4EA-0E4E-7D37461B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444ED5-9ABB-075D-2E7B-FEE5788A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8BDB5F-594F-F757-2014-EE875607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65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C88CF2-E545-EC72-D0F0-20D185F1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F86CA4-7B0E-B93D-D171-50E9FF09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7C9D25-49A5-B708-E286-F6C55C0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08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ABD7C-3A16-9978-FF56-2F209F28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58BF3C-5227-0532-538A-A7B1E3C3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17A7A0-08B1-7BC1-9557-CC2548CCF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A5328F-DB60-24F9-E353-800F9526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8496F6-D6A4-7F8A-94DD-31B0E048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C6F269-4674-D08E-3340-37C297BD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7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AA185-5B6E-AF3D-F542-E99C1BA6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DB06EE-F8B8-C86E-84B1-9E1C7842E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1F6C5E-0C13-9B38-BB47-AEA83D3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1611FB-35BA-5FED-F48F-F3576970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A090-5247-46D1-BC33-5A7FAAF51ED4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F28970-078E-5F23-140F-6BBE51EF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C90E03-2CFB-2B43-DF8D-B6A5DD53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31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137CD1-863B-31F2-6A3C-29F4E4B2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C83795-073D-0BBB-550B-E3DAE2780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B44F22-DFEF-352F-0EC3-9DAFD065B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A090-5247-46D1-BC33-5A7FAAF51ED4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9700C9-93A0-573A-7BA2-F019BAAFB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2C436-F01D-EC68-C543-76473252D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8E07-64C6-425E-9333-1888D950B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11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DC16E-BAEA-DD4D-77A6-C5FF0FC8E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FEEA73-C3AA-FF31-EB8B-7FCD819F0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73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B5B20832-D785-F201-5C50-01DE102F56D9}"/>
              </a:ext>
            </a:extLst>
          </p:cNvPr>
          <p:cNvGrpSpPr/>
          <p:nvPr/>
        </p:nvGrpSpPr>
        <p:grpSpPr>
          <a:xfrm>
            <a:off x="243838" y="1508385"/>
            <a:ext cx="11537145" cy="4508655"/>
            <a:chOff x="487677" y="1508385"/>
            <a:chExt cx="11537145" cy="4508655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AB3AD8E-59F4-B314-F683-A3CBB69CBFC7}"/>
                </a:ext>
              </a:extLst>
            </p:cNvPr>
            <p:cNvSpPr/>
            <p:nvPr/>
          </p:nvSpPr>
          <p:spPr>
            <a:xfrm>
              <a:off x="487677" y="1567544"/>
              <a:ext cx="2464526" cy="12845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お小遣い制</a:t>
              </a:r>
              <a:r>
                <a:rPr kumimoji="1" lang="en-US" altLang="ja-JP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共同財布</a:t>
              </a:r>
              <a:r>
                <a:rPr kumimoji="1" lang="en-US" altLang="ja-JP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76A15D4-5153-378F-2E4E-1F24CD9A1685}"/>
                </a:ext>
              </a:extLst>
            </p:cNvPr>
            <p:cNvSpPr/>
            <p:nvPr/>
          </p:nvSpPr>
          <p:spPr>
            <a:xfrm>
              <a:off x="487677" y="3087190"/>
              <a:ext cx="2464526" cy="12845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個別の財布</a:t>
              </a:r>
              <a:r>
                <a:rPr kumimoji="1" lang="en-US" altLang="ja-JP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+</a:t>
              </a:r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共同財布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66A7CE5-A108-3AC9-869A-EF4DC40983B4}"/>
                </a:ext>
              </a:extLst>
            </p:cNvPr>
            <p:cNvSpPr/>
            <p:nvPr/>
          </p:nvSpPr>
          <p:spPr>
            <a:xfrm>
              <a:off x="487677" y="4606836"/>
              <a:ext cx="2464526" cy="12845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完全個別財布制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2C40E4F-C8BA-B5FC-EBA7-C5EBBB927C6F}"/>
                </a:ext>
              </a:extLst>
            </p:cNvPr>
            <p:cNvSpPr/>
            <p:nvPr/>
          </p:nvSpPr>
          <p:spPr>
            <a:xfrm>
              <a:off x="3156854" y="1567544"/>
              <a:ext cx="3670668" cy="12845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algun Gothic Semilight" panose="020B0502040204020203" pitchFamily="50" charset="-128"/>
                </a:rPr>
                <a:t>財布を一方が管理し、もう一方に固定額を定期的に支給する体制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ADA5198-3937-F9E8-0DB1-97CF78A330DB}"/>
                </a:ext>
              </a:extLst>
            </p:cNvPr>
            <p:cNvSpPr/>
            <p:nvPr/>
          </p:nvSpPr>
          <p:spPr>
            <a:xfrm>
              <a:off x="3156853" y="3087190"/>
              <a:ext cx="3670668" cy="12845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財布を別々に管理したうえで、共同財布を持ち固定額を定期的に入金する体制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9FF1E82-091F-EA03-97AA-5AB4B89C517B}"/>
                </a:ext>
              </a:extLst>
            </p:cNvPr>
            <p:cNvSpPr/>
            <p:nvPr/>
          </p:nvSpPr>
          <p:spPr>
            <a:xfrm>
              <a:off x="3156853" y="4606835"/>
              <a:ext cx="3670668" cy="12845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財布を別々に管理する体制</a:t>
              </a:r>
            </a:p>
          </p:txBody>
        </p:sp>
        <p:pic>
          <p:nvPicPr>
            <p:cNvPr id="17" name="グラフィックス 16" descr="財布">
              <a:extLst>
                <a:ext uri="{FF2B5EF4-FFF2-40B4-BE49-F238E27FC236}">
                  <a16:creationId xmlns:a16="http://schemas.microsoft.com/office/drawing/2014/main" id="{2F4AE572-B509-42A9-28EA-A79DF116E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32173" y="1752599"/>
              <a:ext cx="914400" cy="914400"/>
            </a:xfrm>
            <a:prstGeom prst="rect">
              <a:avLst/>
            </a:prstGeom>
          </p:spPr>
        </p:pic>
        <p:pic>
          <p:nvPicPr>
            <p:cNvPr id="18" name="グラフィックス 17" descr="財布">
              <a:extLst>
                <a:ext uri="{FF2B5EF4-FFF2-40B4-BE49-F238E27FC236}">
                  <a16:creationId xmlns:a16="http://schemas.microsoft.com/office/drawing/2014/main" id="{BE0B9ACC-3F8B-A2C2-AB55-EBE0AB2D3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2171" y="4447909"/>
              <a:ext cx="914400" cy="914400"/>
            </a:xfrm>
            <a:prstGeom prst="rect">
              <a:avLst/>
            </a:prstGeom>
          </p:spPr>
        </p:pic>
        <p:pic>
          <p:nvPicPr>
            <p:cNvPr id="19" name="グラフィックス 18" descr="財布">
              <a:extLst>
                <a:ext uri="{FF2B5EF4-FFF2-40B4-BE49-F238E27FC236}">
                  <a16:creationId xmlns:a16="http://schemas.microsoft.com/office/drawing/2014/main" id="{9C8FE0E8-360D-E1F8-43D0-C6807DC4F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93579" y="5102640"/>
              <a:ext cx="914400" cy="914400"/>
            </a:xfrm>
            <a:prstGeom prst="rect">
              <a:avLst/>
            </a:prstGeom>
          </p:spPr>
        </p:pic>
        <p:pic>
          <p:nvPicPr>
            <p:cNvPr id="37" name="グラフィックス 36" descr="矢印: 直線">
              <a:extLst>
                <a:ext uri="{FF2B5EF4-FFF2-40B4-BE49-F238E27FC236}">
                  <a16:creationId xmlns:a16="http://schemas.microsoft.com/office/drawing/2014/main" id="{2249D7DB-8708-5BBB-9713-FE543E6DB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967121" y="1971681"/>
              <a:ext cx="476234" cy="476234"/>
            </a:xfrm>
            <a:prstGeom prst="rect">
              <a:avLst/>
            </a:prstGeom>
          </p:spPr>
        </p:pic>
        <p:pic>
          <p:nvPicPr>
            <p:cNvPr id="39" name="グラフィックス 38" descr="矢印: 直線">
              <a:extLst>
                <a:ext uri="{FF2B5EF4-FFF2-40B4-BE49-F238E27FC236}">
                  <a16:creationId xmlns:a16="http://schemas.microsoft.com/office/drawing/2014/main" id="{F719EE23-A2E7-36B2-5DB6-A6863F43D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1734339">
              <a:off x="8014074" y="4696664"/>
              <a:ext cx="476234" cy="476234"/>
            </a:xfrm>
            <a:prstGeom prst="rect">
              <a:avLst/>
            </a:prstGeom>
          </p:spPr>
        </p:pic>
        <p:pic>
          <p:nvPicPr>
            <p:cNvPr id="40" name="グラフィックス 39" descr="お金">
              <a:extLst>
                <a:ext uri="{FF2B5EF4-FFF2-40B4-BE49-F238E27FC236}">
                  <a16:creationId xmlns:a16="http://schemas.microsoft.com/office/drawing/2014/main" id="{AF13C6DE-F1B8-053F-3680-EC978DF2B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87771" y="4839344"/>
              <a:ext cx="378823" cy="378823"/>
            </a:xfrm>
            <a:prstGeom prst="rect">
              <a:avLst/>
            </a:prstGeom>
          </p:spPr>
        </p:pic>
        <p:pic>
          <p:nvPicPr>
            <p:cNvPr id="41" name="グラフィックス 40" descr="矢印: 直線">
              <a:extLst>
                <a:ext uri="{FF2B5EF4-FFF2-40B4-BE49-F238E27FC236}">
                  <a16:creationId xmlns:a16="http://schemas.microsoft.com/office/drawing/2014/main" id="{61BC0C7A-41BC-EB20-E583-2A845290D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594574">
              <a:off x="8285736" y="5313320"/>
              <a:ext cx="476234" cy="476234"/>
            </a:xfrm>
            <a:prstGeom prst="rect">
              <a:avLst/>
            </a:prstGeom>
          </p:spPr>
        </p:pic>
        <p:pic>
          <p:nvPicPr>
            <p:cNvPr id="42" name="グラフィックス 41" descr="お金">
              <a:extLst>
                <a:ext uri="{FF2B5EF4-FFF2-40B4-BE49-F238E27FC236}">
                  <a16:creationId xmlns:a16="http://schemas.microsoft.com/office/drawing/2014/main" id="{D4501E2E-3F38-172C-A62B-605CD0992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08494" y="5059678"/>
              <a:ext cx="378823" cy="378823"/>
            </a:xfrm>
            <a:prstGeom prst="rect">
              <a:avLst/>
            </a:prstGeom>
          </p:spPr>
        </p:pic>
        <p:pic>
          <p:nvPicPr>
            <p:cNvPr id="43" name="グラフィックス 42" descr="財布">
              <a:extLst>
                <a:ext uri="{FF2B5EF4-FFF2-40B4-BE49-F238E27FC236}">
                  <a16:creationId xmlns:a16="http://schemas.microsoft.com/office/drawing/2014/main" id="{5D6E7B65-B783-31AA-3057-6A35BE94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2171" y="2966461"/>
              <a:ext cx="914400" cy="914400"/>
            </a:xfrm>
            <a:prstGeom prst="rect">
              <a:avLst/>
            </a:prstGeom>
          </p:spPr>
        </p:pic>
        <p:pic>
          <p:nvPicPr>
            <p:cNvPr id="44" name="グラフィックス 43" descr="財布">
              <a:extLst>
                <a:ext uri="{FF2B5EF4-FFF2-40B4-BE49-F238E27FC236}">
                  <a16:creationId xmlns:a16="http://schemas.microsoft.com/office/drawing/2014/main" id="{D9A20D48-012D-691F-443D-31653A041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93579" y="3621192"/>
              <a:ext cx="914400" cy="914400"/>
            </a:xfrm>
            <a:prstGeom prst="rect">
              <a:avLst/>
            </a:prstGeom>
          </p:spPr>
        </p:pic>
        <p:pic>
          <p:nvPicPr>
            <p:cNvPr id="45" name="グラフィックス 44" descr="矢印: 直線">
              <a:extLst>
                <a:ext uri="{FF2B5EF4-FFF2-40B4-BE49-F238E27FC236}">
                  <a16:creationId xmlns:a16="http://schemas.microsoft.com/office/drawing/2014/main" id="{6F8E6E57-E3AB-C2CA-7586-78AEF9D69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1734339">
              <a:off x="8014074" y="3215216"/>
              <a:ext cx="476234" cy="476234"/>
            </a:xfrm>
            <a:prstGeom prst="rect">
              <a:avLst/>
            </a:prstGeom>
          </p:spPr>
        </p:pic>
        <p:pic>
          <p:nvPicPr>
            <p:cNvPr id="46" name="グラフィックス 45" descr="矢印: 直線">
              <a:extLst>
                <a:ext uri="{FF2B5EF4-FFF2-40B4-BE49-F238E27FC236}">
                  <a16:creationId xmlns:a16="http://schemas.microsoft.com/office/drawing/2014/main" id="{3A9386AB-F72B-D86F-7D8C-5E9D8ECBA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594574">
              <a:off x="8285736" y="3831872"/>
              <a:ext cx="476234" cy="476234"/>
            </a:xfrm>
            <a:prstGeom prst="rect">
              <a:avLst/>
            </a:prstGeom>
          </p:spPr>
        </p:pic>
        <p:pic>
          <p:nvPicPr>
            <p:cNvPr id="48" name="グラフィックス 47" descr="金庫">
              <a:extLst>
                <a:ext uri="{FF2B5EF4-FFF2-40B4-BE49-F238E27FC236}">
                  <a16:creationId xmlns:a16="http://schemas.microsoft.com/office/drawing/2014/main" id="{D193ECE6-82D4-22C1-72C9-BC8FEAC86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14900" y="3295331"/>
              <a:ext cx="782730" cy="782730"/>
            </a:xfrm>
            <a:prstGeom prst="rect">
              <a:avLst/>
            </a:prstGeom>
          </p:spPr>
        </p:pic>
        <p:pic>
          <p:nvPicPr>
            <p:cNvPr id="49" name="グラフィックス 48" descr="お金">
              <a:extLst>
                <a:ext uri="{FF2B5EF4-FFF2-40B4-BE49-F238E27FC236}">
                  <a16:creationId xmlns:a16="http://schemas.microsoft.com/office/drawing/2014/main" id="{EBBA46AB-14DD-F9AD-6C1E-B48752E4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05643" y="3086436"/>
              <a:ext cx="378823" cy="378823"/>
            </a:xfrm>
            <a:prstGeom prst="rect">
              <a:avLst/>
            </a:prstGeom>
          </p:spPr>
        </p:pic>
        <p:pic>
          <p:nvPicPr>
            <p:cNvPr id="50" name="グラフィックス 49" descr="お金">
              <a:extLst>
                <a:ext uri="{FF2B5EF4-FFF2-40B4-BE49-F238E27FC236}">
                  <a16:creationId xmlns:a16="http://schemas.microsoft.com/office/drawing/2014/main" id="{0EAA3A74-EE85-0A3C-510B-F58CB3077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44617" y="3991818"/>
              <a:ext cx="378823" cy="378823"/>
            </a:xfrm>
            <a:prstGeom prst="rect">
              <a:avLst/>
            </a:prstGeom>
          </p:spPr>
        </p:pic>
        <p:pic>
          <p:nvPicPr>
            <p:cNvPr id="51" name="グラフィックス 50" descr="お金">
              <a:extLst>
                <a:ext uri="{FF2B5EF4-FFF2-40B4-BE49-F238E27FC236}">
                  <a16:creationId xmlns:a16="http://schemas.microsoft.com/office/drawing/2014/main" id="{AD04BE42-0E87-B4C1-0CB5-13489CA39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36898" y="1861782"/>
              <a:ext cx="378823" cy="378823"/>
            </a:xfrm>
            <a:prstGeom prst="rect">
              <a:avLst/>
            </a:prstGeom>
          </p:spPr>
        </p:pic>
        <p:pic>
          <p:nvPicPr>
            <p:cNvPr id="52" name="グラフィックス 51" descr="お金">
              <a:extLst>
                <a:ext uri="{FF2B5EF4-FFF2-40B4-BE49-F238E27FC236}">
                  <a16:creationId xmlns:a16="http://schemas.microsoft.com/office/drawing/2014/main" id="{2F687177-E190-11B1-8F7F-031B6BE89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57621" y="2082116"/>
              <a:ext cx="378823" cy="378823"/>
            </a:xfrm>
            <a:prstGeom prst="rect">
              <a:avLst/>
            </a:prstGeom>
          </p:spPr>
        </p:pic>
        <p:pic>
          <p:nvPicPr>
            <p:cNvPr id="53" name="グラフィックス 52" descr="矢印: 直線">
              <a:extLst>
                <a:ext uri="{FF2B5EF4-FFF2-40B4-BE49-F238E27FC236}">
                  <a16:creationId xmlns:a16="http://schemas.microsoft.com/office/drawing/2014/main" id="{CE70701F-85F1-1C2A-5CF6-B69553154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9378706" y="3428188"/>
              <a:ext cx="476234" cy="476234"/>
            </a:xfrm>
            <a:prstGeom prst="rect">
              <a:avLst/>
            </a:prstGeom>
          </p:spPr>
        </p:pic>
        <p:pic>
          <p:nvPicPr>
            <p:cNvPr id="54" name="グラフィックス 53" descr="お金">
              <a:extLst>
                <a:ext uri="{FF2B5EF4-FFF2-40B4-BE49-F238E27FC236}">
                  <a16:creationId xmlns:a16="http://schemas.microsoft.com/office/drawing/2014/main" id="{B7FB94EB-D5E4-6F52-1BCA-83B8019E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23742" y="3319892"/>
              <a:ext cx="378823" cy="378823"/>
            </a:xfrm>
            <a:prstGeom prst="rect">
              <a:avLst/>
            </a:prstGeom>
          </p:spPr>
        </p:pic>
        <p:pic>
          <p:nvPicPr>
            <p:cNvPr id="55" name="グラフィックス 54" descr="お金">
              <a:extLst>
                <a:ext uri="{FF2B5EF4-FFF2-40B4-BE49-F238E27FC236}">
                  <a16:creationId xmlns:a16="http://schemas.microsoft.com/office/drawing/2014/main" id="{2F48132E-072A-0317-0C97-B8C64A516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44465" y="3540226"/>
              <a:ext cx="378823" cy="378823"/>
            </a:xfrm>
            <a:prstGeom prst="rect">
              <a:avLst/>
            </a:prstGeom>
          </p:spPr>
        </p:pic>
        <p:sp>
          <p:nvSpPr>
            <p:cNvPr id="56" name="矢印: 上下 55">
              <a:extLst>
                <a:ext uri="{FF2B5EF4-FFF2-40B4-BE49-F238E27FC236}">
                  <a16:creationId xmlns:a16="http://schemas.microsoft.com/office/drawing/2014/main" id="{E276D873-C8AC-6698-0CDC-8CE69048BCB8}"/>
                </a:ext>
              </a:extLst>
            </p:cNvPr>
            <p:cNvSpPr/>
            <p:nvPr/>
          </p:nvSpPr>
          <p:spPr>
            <a:xfrm>
              <a:off x="10749400" y="2154716"/>
              <a:ext cx="914400" cy="3087997"/>
            </a:xfrm>
            <a:prstGeom prst="upDownArrow">
              <a:avLst>
                <a:gd name="adj1" fmla="val 42361"/>
                <a:gd name="adj2" fmla="val 53370"/>
              </a:avLst>
            </a:prstGeom>
            <a:solidFill>
              <a:srgbClr val="20386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71A1FBFD-9925-C40E-C3B4-69673FE84ED3}"/>
                </a:ext>
              </a:extLst>
            </p:cNvPr>
            <p:cNvSpPr txBox="1"/>
            <p:nvPr/>
          </p:nvSpPr>
          <p:spPr>
            <a:xfrm>
              <a:off x="10646709" y="1508385"/>
              <a:ext cx="137811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ストレス</a:t>
              </a:r>
              <a:r>
                <a:rPr kumimoji="1" lang="ja-JP" altLang="en-US" b="1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大</a:t>
              </a:r>
              <a:br>
                <a:rPr kumimoji="1" lang="en-US" altLang="ja-JP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kumimoji="1" lang="ja-JP" altLang="en-US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貯まり</a:t>
              </a:r>
              <a:r>
                <a:rPr kumimoji="1" lang="ja-JP" altLang="en-US" b="1" dirty="0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易い</a:t>
              </a:r>
              <a:endParaRPr lang="ja-JP" altLang="en-US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2603CA0A-7E8C-3118-1307-BB3AF3DA966C}"/>
                </a:ext>
              </a:extLst>
            </p:cNvPr>
            <p:cNvSpPr txBox="1"/>
            <p:nvPr/>
          </p:nvSpPr>
          <p:spPr>
            <a:xfrm>
              <a:off x="10646709" y="5234413"/>
              <a:ext cx="124228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ストレス</a:t>
              </a:r>
              <a:r>
                <a:rPr kumimoji="1" lang="ja-JP" altLang="en-US" b="1" dirty="0">
                  <a:solidFill>
                    <a:schemeClr val="accent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小</a:t>
              </a:r>
              <a:br>
                <a:rPr kumimoji="1" lang="en-US" altLang="ja-JP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kumimoji="1" lang="ja-JP" altLang="en-US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貯まり</a:t>
              </a:r>
              <a:r>
                <a:rPr lang="ja-JP" altLang="en-US" b="1" dirty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難い</a:t>
              </a:r>
              <a:endParaRPr lang="ja-JP" altLang="en-US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02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71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颯人 野々垣</dc:creator>
  <cp:lastModifiedBy>颯人 野々垣</cp:lastModifiedBy>
  <cp:revision>4</cp:revision>
  <dcterms:created xsi:type="dcterms:W3CDTF">2024-09-17T15:21:39Z</dcterms:created>
  <dcterms:modified xsi:type="dcterms:W3CDTF">2024-09-29T14:06:44Z</dcterms:modified>
</cp:coreProperties>
</file>