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7"/>
    <a:srgbClr val="404040"/>
    <a:srgbClr val="EAEAEA"/>
    <a:srgbClr val="FFFFCC"/>
    <a:srgbClr val="FF33CC"/>
    <a:srgbClr val="03598D"/>
    <a:srgbClr val="E7E6E6"/>
    <a:srgbClr val="262626"/>
    <a:srgbClr val="C00000"/>
    <a:srgbClr val="172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31429-699D-49DA-BC80-ADB169D99118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717B4-2243-48F7-866E-F69957062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269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717B4-2243-48F7-866E-F69957062BE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060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717B4-2243-48F7-866E-F69957062BE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41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6FE5B-AD51-E7EF-A2EB-95AF8FD44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A1B954-A1CE-2A77-5F9D-C7F67E5EF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58DF6D-BF28-35E9-DFC7-CCAA0ECD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18E-1A12-4656-9966-D8589384F136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7BDB7E-0FDB-2012-5D71-04B88D23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6A6BB6-FB07-E1F3-2ECF-4C6C62E1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493A-CDF0-4288-9324-E7459DA13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85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EE5F4-99E3-5040-97AD-7DC824A4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602A69-BBD5-A434-4EBD-323D2F8BD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569B72-ADE8-4ED0-FCBA-4D935A05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18E-1A12-4656-9966-D8589384F136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8D1BD-FD14-F1BD-B4E7-1E7656AC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4E81DB-422F-E9DA-DBF8-2D91D38D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493A-CDF0-4288-9324-E7459DA13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04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05B6D1-440C-1874-19E5-08C9291CD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34C0A6-071A-9D14-758C-EAA2F192C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676A1-0956-CCFA-3330-12753F84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18E-1A12-4656-9966-D8589384F136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3B3085-B3C3-8463-8CBA-A9E4B7E0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8689BC-B739-D7F0-8922-FE25F081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493A-CDF0-4288-9324-E7459DA13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67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DC2F3-C093-5C37-08FE-2B035E21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7F97EB-40BC-9E86-D71D-CBF38BCCB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3CFFE2-79FD-3E02-8EB5-8A889472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18E-1A12-4656-9966-D8589384F136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EDE663-1B75-6882-3492-F4FBC633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67EDA8-9EF1-105E-9CBA-4DDDBB05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493A-CDF0-4288-9324-E7459DA13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84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BE8B2C-4E5D-8B61-6490-A3560B1E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373274-2D88-C971-4EBF-B1B4E73F0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BA9A03-BAD4-E95F-FF34-3F9697BE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18E-1A12-4656-9966-D8589384F136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8C9866-8C86-6347-50E7-1A5C810D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008C93-AF4F-C363-70A2-38815640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493A-CDF0-4288-9324-E7459DA13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9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C056D-4910-37FF-7526-07DA98CE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C71D10-3AF2-A287-E57A-38B184009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C2B11E-FEE0-D995-4E6C-68067AD79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838E72-BF79-021B-8FE5-FDE5E3DA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18E-1A12-4656-9966-D8589384F136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25E046-C4D1-36B0-BF92-6D55A4D8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8E6576-BA39-31E3-3D4B-08FB27A3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493A-CDF0-4288-9324-E7459DA13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94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B5B834-7601-35DC-7D39-F8F62E20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0111FE-E803-A75D-6C6F-5EFC1B30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B12579-88E8-F942-FDC8-FC8FDD2EA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9C5C81A-D050-486A-F1FF-136D4C11E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B344D5D-B2AE-5F34-F3F7-FBB4CC15A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B042DDC-746F-9B48-040C-C57CC43C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18E-1A12-4656-9966-D8589384F136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863F40D-DC7B-C487-9938-35DF20E3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0EF4BE0-E920-484C-30E4-B98D8304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493A-CDF0-4288-9324-E7459DA13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74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312B9A-1846-30B4-1BA6-6A7410D3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5F4539-0EC2-002A-CACC-4DF5A7A4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18E-1A12-4656-9966-D8589384F136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B9B5FE-34DC-3675-A674-625B180E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C34C08-68BE-FE63-2233-C838EB3E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493A-CDF0-4288-9324-E7459DA13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79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ED6623-2E4C-7C31-D02B-2A7D549D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18E-1A12-4656-9966-D8589384F136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F1F8BB-601E-2C42-E70F-119B8E01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72061B-D2A2-2B01-6D24-1AA9F506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493A-CDF0-4288-9324-E7459DA13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11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DDE04-EE93-6E80-21BB-C66D455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A27FB0-1356-3537-FD3F-29EDAA249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33849C-A322-7E35-E728-0F2CF436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99D191-FD31-CECB-75FF-7EB6F702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18E-1A12-4656-9966-D8589384F136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A2034D-D3E1-6DB7-5CEA-73926C09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53E325-6687-01B7-FCAD-ABED80CC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493A-CDF0-4288-9324-E7459DA13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92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AC7AA-2F8E-9834-912C-E51BF784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6E350CA-3F0B-66D8-C439-B1077A754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D4AB4E-2460-1747-9211-13151478A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3841C7-2C12-E282-B780-1ABB1456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18E-1A12-4656-9966-D8589384F136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729BE9-00BF-2DAB-92E1-AB6E350B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E6F944-32C7-62F9-746F-4C7A58DD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493A-CDF0-4288-9324-E7459DA13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22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2CAE11E-83DC-4A18-AB76-AA450AC8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4DD511-F13F-D64D-1EC7-915E938D3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D57A51-ED6B-80E8-5DE4-9A45C950F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3118E-1A12-4656-9966-D8589384F136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1CAF06-88FA-BD85-0880-07A7FE782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4061A9-2BA0-132E-B28B-CBBEF3CA7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9493A-CDF0-4288-9324-E7459DA13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84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1D99C-86CF-33B4-7F51-F98B65BD0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A240D7E-9505-64D6-5C1A-5B2E2CCC8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62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台形 1288">
            <a:extLst>
              <a:ext uri="{FF2B5EF4-FFF2-40B4-BE49-F238E27FC236}">
                <a16:creationId xmlns:a16="http://schemas.microsoft.com/office/drawing/2014/main" id="{047C48EE-6D44-9BAF-D501-F413F579D9F4}"/>
              </a:ext>
            </a:extLst>
          </p:cNvPr>
          <p:cNvSpPr/>
          <p:nvPr/>
        </p:nvSpPr>
        <p:spPr>
          <a:xfrm>
            <a:off x="-2124890" y="1680628"/>
            <a:ext cx="16463190" cy="4284741"/>
          </a:xfrm>
          <a:prstGeom prst="trapezoid">
            <a:avLst>
              <a:gd name="adj" fmla="val 123233"/>
            </a:avLst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6" name="フリーフォーム: 図形 1335">
            <a:extLst>
              <a:ext uri="{FF2B5EF4-FFF2-40B4-BE49-F238E27FC236}">
                <a16:creationId xmlns:a16="http://schemas.microsoft.com/office/drawing/2014/main" id="{3FA0D962-032E-CFF0-B81D-4E939827C383}"/>
              </a:ext>
            </a:extLst>
          </p:cNvPr>
          <p:cNvSpPr/>
          <p:nvPr/>
        </p:nvSpPr>
        <p:spPr>
          <a:xfrm>
            <a:off x="6935788" y="3582988"/>
            <a:ext cx="641350" cy="53975"/>
          </a:xfrm>
          <a:custGeom>
            <a:avLst/>
            <a:gdLst>
              <a:gd name="connsiteX0" fmla="*/ 0 w 641350"/>
              <a:gd name="connsiteY0" fmla="*/ 0 h 53975"/>
              <a:gd name="connsiteX1" fmla="*/ 12700 w 641350"/>
              <a:gd name="connsiteY1" fmla="*/ 49212 h 53975"/>
              <a:gd name="connsiteX2" fmla="*/ 641350 w 641350"/>
              <a:gd name="connsiteY2" fmla="*/ 53975 h 53975"/>
              <a:gd name="connsiteX3" fmla="*/ 622300 w 641350"/>
              <a:gd name="connsiteY3" fmla="*/ 0 h 53975"/>
              <a:gd name="connsiteX4" fmla="*/ 0 w 641350"/>
              <a:gd name="connsiteY4" fmla="*/ 0 h 5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50" h="53975">
                <a:moveTo>
                  <a:pt x="0" y="0"/>
                </a:moveTo>
                <a:lnTo>
                  <a:pt x="12700" y="49212"/>
                </a:lnTo>
                <a:lnTo>
                  <a:pt x="641350" y="53975"/>
                </a:lnTo>
                <a:lnTo>
                  <a:pt x="6223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4" name="フリーフォーム: 図形 1333">
            <a:extLst>
              <a:ext uri="{FF2B5EF4-FFF2-40B4-BE49-F238E27FC236}">
                <a16:creationId xmlns:a16="http://schemas.microsoft.com/office/drawing/2014/main" id="{0CB7C7BF-B566-0F77-F118-E1569A3A5EC3}"/>
              </a:ext>
            </a:extLst>
          </p:cNvPr>
          <p:cNvSpPr/>
          <p:nvPr/>
        </p:nvSpPr>
        <p:spPr>
          <a:xfrm>
            <a:off x="7429500" y="2019300"/>
            <a:ext cx="819150" cy="1511300"/>
          </a:xfrm>
          <a:custGeom>
            <a:avLst/>
            <a:gdLst>
              <a:gd name="connsiteX0" fmla="*/ 819150 w 819150"/>
              <a:gd name="connsiteY0" fmla="*/ 0 h 1511300"/>
              <a:gd name="connsiteX1" fmla="*/ 666750 w 819150"/>
              <a:gd name="connsiteY1" fmla="*/ 25400 h 1511300"/>
              <a:gd name="connsiteX2" fmla="*/ 457200 w 819150"/>
              <a:gd name="connsiteY2" fmla="*/ 31750 h 1511300"/>
              <a:gd name="connsiteX3" fmla="*/ 419100 w 819150"/>
              <a:gd name="connsiteY3" fmla="*/ 50800 h 1511300"/>
              <a:gd name="connsiteX4" fmla="*/ 317500 w 819150"/>
              <a:gd name="connsiteY4" fmla="*/ 88900 h 1511300"/>
              <a:gd name="connsiteX5" fmla="*/ 279400 w 819150"/>
              <a:gd name="connsiteY5" fmla="*/ 133350 h 1511300"/>
              <a:gd name="connsiteX6" fmla="*/ 222250 w 819150"/>
              <a:gd name="connsiteY6" fmla="*/ 203200 h 1511300"/>
              <a:gd name="connsiteX7" fmla="*/ 196850 w 819150"/>
              <a:gd name="connsiteY7" fmla="*/ 234950 h 1511300"/>
              <a:gd name="connsiteX8" fmla="*/ 146050 w 819150"/>
              <a:gd name="connsiteY8" fmla="*/ 323850 h 1511300"/>
              <a:gd name="connsiteX9" fmla="*/ 127000 w 819150"/>
              <a:gd name="connsiteY9" fmla="*/ 349250 h 1511300"/>
              <a:gd name="connsiteX10" fmla="*/ 82550 w 819150"/>
              <a:gd name="connsiteY10" fmla="*/ 463550 h 1511300"/>
              <a:gd name="connsiteX11" fmla="*/ 63500 w 819150"/>
              <a:gd name="connsiteY11" fmla="*/ 514350 h 1511300"/>
              <a:gd name="connsiteX12" fmla="*/ 44450 w 819150"/>
              <a:gd name="connsiteY12" fmla="*/ 558800 h 1511300"/>
              <a:gd name="connsiteX13" fmla="*/ 25400 w 819150"/>
              <a:gd name="connsiteY13" fmla="*/ 622300 h 1511300"/>
              <a:gd name="connsiteX14" fmla="*/ 6350 w 819150"/>
              <a:gd name="connsiteY14" fmla="*/ 730250 h 1511300"/>
              <a:gd name="connsiteX15" fmla="*/ 0 w 819150"/>
              <a:gd name="connsiteY15" fmla="*/ 781050 h 1511300"/>
              <a:gd name="connsiteX16" fmla="*/ 6350 w 819150"/>
              <a:gd name="connsiteY16" fmla="*/ 1181100 h 1511300"/>
              <a:gd name="connsiteX17" fmla="*/ 19050 w 819150"/>
              <a:gd name="connsiteY17" fmla="*/ 1206500 h 1511300"/>
              <a:gd name="connsiteX18" fmla="*/ 57150 w 819150"/>
              <a:gd name="connsiteY18" fmla="*/ 1257300 h 1511300"/>
              <a:gd name="connsiteX19" fmla="*/ 101600 w 819150"/>
              <a:gd name="connsiteY19" fmla="*/ 1308100 h 1511300"/>
              <a:gd name="connsiteX20" fmla="*/ 165100 w 819150"/>
              <a:gd name="connsiteY20" fmla="*/ 1384300 h 1511300"/>
              <a:gd name="connsiteX21" fmla="*/ 196850 w 819150"/>
              <a:gd name="connsiteY21" fmla="*/ 1428750 h 1511300"/>
              <a:gd name="connsiteX22" fmla="*/ 234950 w 819150"/>
              <a:gd name="connsiteY22" fmla="*/ 1460500 h 1511300"/>
              <a:gd name="connsiteX23" fmla="*/ 241300 w 819150"/>
              <a:gd name="connsiteY23" fmla="*/ 1479550 h 1511300"/>
              <a:gd name="connsiteX24" fmla="*/ 260350 w 819150"/>
              <a:gd name="connsiteY24" fmla="*/ 1485900 h 1511300"/>
              <a:gd name="connsiteX25" fmla="*/ 285750 w 819150"/>
              <a:gd name="connsiteY25" fmla="*/ 1498600 h 1511300"/>
              <a:gd name="connsiteX26" fmla="*/ 317500 w 819150"/>
              <a:gd name="connsiteY26" fmla="*/ 1504950 h 1511300"/>
              <a:gd name="connsiteX27" fmla="*/ 342900 w 819150"/>
              <a:gd name="connsiteY27" fmla="*/ 1511300 h 1511300"/>
              <a:gd name="connsiteX28" fmla="*/ 438150 w 819150"/>
              <a:gd name="connsiteY28" fmla="*/ 1504950 h 1511300"/>
              <a:gd name="connsiteX29" fmla="*/ 457200 w 819150"/>
              <a:gd name="connsiteY29" fmla="*/ 1498600 h 1511300"/>
              <a:gd name="connsiteX30" fmla="*/ 482600 w 819150"/>
              <a:gd name="connsiteY30" fmla="*/ 149225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19150" h="1511300">
                <a:moveTo>
                  <a:pt x="819150" y="0"/>
                </a:moveTo>
                <a:cubicBezTo>
                  <a:pt x="768350" y="8467"/>
                  <a:pt x="718054" y="20900"/>
                  <a:pt x="666750" y="25400"/>
                </a:cubicBezTo>
                <a:cubicBezTo>
                  <a:pt x="597135" y="31507"/>
                  <a:pt x="526717" y="24620"/>
                  <a:pt x="457200" y="31750"/>
                </a:cubicBezTo>
                <a:cubicBezTo>
                  <a:pt x="443075" y="33199"/>
                  <a:pt x="432472" y="46024"/>
                  <a:pt x="419100" y="50800"/>
                </a:cubicBezTo>
                <a:cubicBezTo>
                  <a:pt x="298058" y="94029"/>
                  <a:pt x="440178" y="27561"/>
                  <a:pt x="317500" y="88900"/>
                </a:cubicBezTo>
                <a:cubicBezTo>
                  <a:pt x="289434" y="130999"/>
                  <a:pt x="323884" y="82023"/>
                  <a:pt x="279400" y="133350"/>
                </a:cubicBezTo>
                <a:cubicBezTo>
                  <a:pt x="259697" y="156084"/>
                  <a:pt x="241220" y="179852"/>
                  <a:pt x="222250" y="203200"/>
                </a:cubicBezTo>
                <a:cubicBezTo>
                  <a:pt x="213703" y="213719"/>
                  <a:pt x="203574" y="223182"/>
                  <a:pt x="196850" y="234950"/>
                </a:cubicBezTo>
                <a:cubicBezTo>
                  <a:pt x="179917" y="264583"/>
                  <a:pt x="166528" y="296546"/>
                  <a:pt x="146050" y="323850"/>
                </a:cubicBezTo>
                <a:cubicBezTo>
                  <a:pt x="139700" y="332317"/>
                  <a:pt x="132018" y="339932"/>
                  <a:pt x="127000" y="349250"/>
                </a:cubicBezTo>
                <a:cubicBezTo>
                  <a:pt x="102404" y="394929"/>
                  <a:pt x="99563" y="415348"/>
                  <a:pt x="82550" y="463550"/>
                </a:cubicBezTo>
                <a:cubicBezTo>
                  <a:pt x="76531" y="480604"/>
                  <a:pt x="70217" y="497559"/>
                  <a:pt x="63500" y="514350"/>
                </a:cubicBezTo>
                <a:cubicBezTo>
                  <a:pt x="57513" y="529317"/>
                  <a:pt x="49815" y="543599"/>
                  <a:pt x="44450" y="558800"/>
                </a:cubicBezTo>
                <a:cubicBezTo>
                  <a:pt x="37095" y="579639"/>
                  <a:pt x="31750" y="601133"/>
                  <a:pt x="25400" y="622300"/>
                </a:cubicBezTo>
                <a:cubicBezTo>
                  <a:pt x="5156" y="764007"/>
                  <a:pt x="37621" y="542627"/>
                  <a:pt x="6350" y="730250"/>
                </a:cubicBezTo>
                <a:cubicBezTo>
                  <a:pt x="3545" y="747083"/>
                  <a:pt x="2117" y="764117"/>
                  <a:pt x="0" y="781050"/>
                </a:cubicBezTo>
                <a:cubicBezTo>
                  <a:pt x="2117" y="914400"/>
                  <a:pt x="384" y="1047867"/>
                  <a:pt x="6350" y="1181100"/>
                </a:cubicBezTo>
                <a:cubicBezTo>
                  <a:pt x="6773" y="1190557"/>
                  <a:pt x="13799" y="1198624"/>
                  <a:pt x="19050" y="1206500"/>
                </a:cubicBezTo>
                <a:cubicBezTo>
                  <a:pt x="30791" y="1224112"/>
                  <a:pt x="45409" y="1239688"/>
                  <a:pt x="57150" y="1257300"/>
                </a:cubicBezTo>
                <a:cubicBezTo>
                  <a:pt x="85040" y="1299135"/>
                  <a:pt x="50946" y="1250692"/>
                  <a:pt x="101600" y="1308100"/>
                </a:cubicBezTo>
                <a:cubicBezTo>
                  <a:pt x="123475" y="1332892"/>
                  <a:pt x="146760" y="1356790"/>
                  <a:pt x="165100" y="1384300"/>
                </a:cubicBezTo>
                <a:cubicBezTo>
                  <a:pt x="172311" y="1395117"/>
                  <a:pt x="188974" y="1420874"/>
                  <a:pt x="196850" y="1428750"/>
                </a:cubicBezTo>
                <a:cubicBezTo>
                  <a:pt x="208540" y="1440440"/>
                  <a:pt x="222250" y="1449917"/>
                  <a:pt x="234950" y="1460500"/>
                </a:cubicBezTo>
                <a:cubicBezTo>
                  <a:pt x="237067" y="1466850"/>
                  <a:pt x="236567" y="1474817"/>
                  <a:pt x="241300" y="1479550"/>
                </a:cubicBezTo>
                <a:cubicBezTo>
                  <a:pt x="246033" y="1484283"/>
                  <a:pt x="254198" y="1483263"/>
                  <a:pt x="260350" y="1485900"/>
                </a:cubicBezTo>
                <a:cubicBezTo>
                  <a:pt x="269051" y="1489629"/>
                  <a:pt x="276770" y="1495607"/>
                  <a:pt x="285750" y="1498600"/>
                </a:cubicBezTo>
                <a:cubicBezTo>
                  <a:pt x="295989" y="1502013"/>
                  <a:pt x="306964" y="1502609"/>
                  <a:pt x="317500" y="1504950"/>
                </a:cubicBezTo>
                <a:cubicBezTo>
                  <a:pt x="326019" y="1506843"/>
                  <a:pt x="334433" y="1509183"/>
                  <a:pt x="342900" y="1511300"/>
                </a:cubicBezTo>
                <a:cubicBezTo>
                  <a:pt x="374650" y="1509183"/>
                  <a:pt x="406524" y="1508464"/>
                  <a:pt x="438150" y="1504950"/>
                </a:cubicBezTo>
                <a:cubicBezTo>
                  <a:pt x="444803" y="1504211"/>
                  <a:pt x="450764" y="1500439"/>
                  <a:pt x="457200" y="1498600"/>
                </a:cubicBezTo>
                <a:cubicBezTo>
                  <a:pt x="465591" y="1496202"/>
                  <a:pt x="482600" y="1492250"/>
                  <a:pt x="482600" y="149225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97" name="コネクタ: 曲線 1296">
            <a:extLst>
              <a:ext uri="{FF2B5EF4-FFF2-40B4-BE49-F238E27FC236}">
                <a16:creationId xmlns:a16="http://schemas.microsoft.com/office/drawing/2014/main" id="{2506409F-A79A-2881-6969-8BE33497115C}"/>
              </a:ext>
            </a:extLst>
          </p:cNvPr>
          <p:cNvCxnSpPr>
            <a:stCxn id="1295" idx="2"/>
          </p:cNvCxnSpPr>
          <p:nvPr/>
        </p:nvCxnSpPr>
        <p:spPr>
          <a:xfrm rot="5400000">
            <a:off x="7632853" y="1135869"/>
            <a:ext cx="530254" cy="958656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8" name="フリーフォーム: 図形 1287">
            <a:extLst>
              <a:ext uri="{FF2B5EF4-FFF2-40B4-BE49-F238E27FC236}">
                <a16:creationId xmlns:a16="http://schemas.microsoft.com/office/drawing/2014/main" id="{71EE6300-F074-7DB6-F258-282F2C523B8F}"/>
              </a:ext>
            </a:extLst>
          </p:cNvPr>
          <p:cNvSpPr/>
          <p:nvPr/>
        </p:nvSpPr>
        <p:spPr>
          <a:xfrm>
            <a:off x="4319451" y="2002971"/>
            <a:ext cx="1137772" cy="3047999"/>
          </a:xfrm>
          <a:custGeom>
            <a:avLst/>
            <a:gdLst>
              <a:gd name="connsiteX0" fmla="*/ 1079863 w 1079863"/>
              <a:gd name="connsiteY0" fmla="*/ 2960980 h 2960980"/>
              <a:gd name="connsiteX1" fmla="*/ 984069 w 1079863"/>
              <a:gd name="connsiteY1" fmla="*/ 2873895 h 2960980"/>
              <a:gd name="connsiteX2" fmla="*/ 914400 w 1079863"/>
              <a:gd name="connsiteY2" fmla="*/ 2760683 h 2960980"/>
              <a:gd name="connsiteX3" fmla="*/ 827315 w 1079863"/>
              <a:gd name="connsiteY3" fmla="*/ 2508135 h 2960980"/>
              <a:gd name="connsiteX4" fmla="*/ 809898 w 1079863"/>
              <a:gd name="connsiteY4" fmla="*/ 2394923 h 2960980"/>
              <a:gd name="connsiteX5" fmla="*/ 801189 w 1079863"/>
              <a:gd name="connsiteY5" fmla="*/ 2255586 h 2960980"/>
              <a:gd name="connsiteX6" fmla="*/ 783772 w 1079863"/>
              <a:gd name="connsiteY6" fmla="*/ 2072706 h 2960980"/>
              <a:gd name="connsiteX7" fmla="*/ 766355 w 1079863"/>
              <a:gd name="connsiteY7" fmla="*/ 1576318 h 2960980"/>
              <a:gd name="connsiteX8" fmla="*/ 748938 w 1079863"/>
              <a:gd name="connsiteY8" fmla="*/ 1358603 h 2960980"/>
              <a:gd name="connsiteX9" fmla="*/ 705395 w 1079863"/>
              <a:gd name="connsiteY9" fmla="*/ 1236683 h 2960980"/>
              <a:gd name="connsiteX10" fmla="*/ 679269 w 1079863"/>
              <a:gd name="connsiteY10" fmla="*/ 1140889 h 2960980"/>
              <a:gd name="connsiteX11" fmla="*/ 644435 w 1079863"/>
              <a:gd name="connsiteY11" fmla="*/ 1088638 h 2960980"/>
              <a:gd name="connsiteX12" fmla="*/ 600892 w 1079863"/>
              <a:gd name="connsiteY12" fmla="*/ 1010260 h 2960980"/>
              <a:gd name="connsiteX13" fmla="*/ 557349 w 1079863"/>
              <a:gd name="connsiteY13" fmla="*/ 958009 h 2960980"/>
              <a:gd name="connsiteX14" fmla="*/ 505098 w 1079863"/>
              <a:gd name="connsiteY14" fmla="*/ 862215 h 2960980"/>
              <a:gd name="connsiteX15" fmla="*/ 444138 w 1079863"/>
              <a:gd name="connsiteY15" fmla="*/ 783838 h 2960980"/>
              <a:gd name="connsiteX16" fmla="*/ 418012 w 1079863"/>
              <a:gd name="connsiteY16" fmla="*/ 731586 h 2960980"/>
              <a:gd name="connsiteX17" fmla="*/ 313509 w 1079863"/>
              <a:gd name="connsiteY17" fmla="*/ 609666 h 2960980"/>
              <a:gd name="connsiteX18" fmla="*/ 200298 w 1079863"/>
              <a:gd name="connsiteY18" fmla="*/ 496455 h 2960980"/>
              <a:gd name="connsiteX19" fmla="*/ 130629 w 1079863"/>
              <a:gd name="connsiteY19" fmla="*/ 452912 h 2960980"/>
              <a:gd name="connsiteX20" fmla="*/ 104503 w 1079863"/>
              <a:gd name="connsiteY20" fmla="*/ 418078 h 2960980"/>
              <a:gd name="connsiteX21" fmla="*/ 17418 w 1079863"/>
              <a:gd name="connsiteY21" fmla="*/ 322283 h 2960980"/>
              <a:gd name="connsiteX22" fmla="*/ 0 w 1079863"/>
              <a:gd name="connsiteY22" fmla="*/ 252615 h 2960980"/>
              <a:gd name="connsiteX23" fmla="*/ 8709 w 1079863"/>
              <a:gd name="connsiteY23" fmla="*/ 148112 h 2960980"/>
              <a:gd name="connsiteX24" fmla="*/ 78378 w 1079863"/>
              <a:gd name="connsiteY24" fmla="*/ 95860 h 2960980"/>
              <a:gd name="connsiteX25" fmla="*/ 174172 w 1079863"/>
              <a:gd name="connsiteY25" fmla="*/ 43609 h 2960980"/>
              <a:gd name="connsiteX26" fmla="*/ 243840 w 1079863"/>
              <a:gd name="connsiteY26" fmla="*/ 26192 h 2960980"/>
              <a:gd name="connsiteX27" fmla="*/ 400595 w 1079863"/>
              <a:gd name="connsiteY27" fmla="*/ 8775 h 2960980"/>
              <a:gd name="connsiteX28" fmla="*/ 452846 w 1079863"/>
              <a:gd name="connsiteY28" fmla="*/ 66 h 296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79863" h="2960980">
                <a:moveTo>
                  <a:pt x="1079863" y="2960980"/>
                </a:moveTo>
                <a:cubicBezTo>
                  <a:pt x="1008640" y="2889757"/>
                  <a:pt x="1041893" y="2917262"/>
                  <a:pt x="984069" y="2873895"/>
                </a:cubicBezTo>
                <a:cubicBezTo>
                  <a:pt x="962527" y="2841581"/>
                  <a:pt x="924644" y="2785654"/>
                  <a:pt x="914400" y="2760683"/>
                </a:cubicBezTo>
                <a:cubicBezTo>
                  <a:pt x="880602" y="2678300"/>
                  <a:pt x="827315" y="2508135"/>
                  <a:pt x="827315" y="2508135"/>
                </a:cubicBezTo>
                <a:cubicBezTo>
                  <a:pt x="821509" y="2470398"/>
                  <a:pt x="813827" y="2432902"/>
                  <a:pt x="809898" y="2394923"/>
                </a:cubicBezTo>
                <a:cubicBezTo>
                  <a:pt x="805109" y="2348634"/>
                  <a:pt x="804950" y="2301970"/>
                  <a:pt x="801189" y="2255586"/>
                </a:cubicBezTo>
                <a:cubicBezTo>
                  <a:pt x="796240" y="2194550"/>
                  <a:pt x="789578" y="2133666"/>
                  <a:pt x="783772" y="2072706"/>
                </a:cubicBezTo>
                <a:cubicBezTo>
                  <a:pt x="776747" y="1840906"/>
                  <a:pt x="776290" y="1789928"/>
                  <a:pt x="766355" y="1576318"/>
                </a:cubicBezTo>
                <a:cubicBezTo>
                  <a:pt x="764455" y="1535471"/>
                  <a:pt x="764252" y="1419857"/>
                  <a:pt x="748938" y="1358603"/>
                </a:cubicBezTo>
                <a:cubicBezTo>
                  <a:pt x="739531" y="1320977"/>
                  <a:pt x="716547" y="1271999"/>
                  <a:pt x="705395" y="1236683"/>
                </a:cubicBezTo>
                <a:cubicBezTo>
                  <a:pt x="695428" y="1205122"/>
                  <a:pt x="691871" y="1171494"/>
                  <a:pt x="679269" y="1140889"/>
                </a:cubicBezTo>
                <a:cubicBezTo>
                  <a:pt x="671299" y="1121533"/>
                  <a:pt x="655205" y="1106588"/>
                  <a:pt x="644435" y="1088638"/>
                </a:cubicBezTo>
                <a:cubicBezTo>
                  <a:pt x="629058" y="1063010"/>
                  <a:pt x="617470" y="1035128"/>
                  <a:pt x="600892" y="1010260"/>
                </a:cubicBezTo>
                <a:cubicBezTo>
                  <a:pt x="588316" y="991396"/>
                  <a:pt x="569666" y="977044"/>
                  <a:pt x="557349" y="958009"/>
                </a:cubicBezTo>
                <a:cubicBezTo>
                  <a:pt x="537590" y="927472"/>
                  <a:pt x="524921" y="892711"/>
                  <a:pt x="505098" y="862215"/>
                </a:cubicBezTo>
                <a:cubicBezTo>
                  <a:pt x="487060" y="834464"/>
                  <a:pt x="462497" y="811377"/>
                  <a:pt x="444138" y="783838"/>
                </a:cubicBezTo>
                <a:cubicBezTo>
                  <a:pt x="433336" y="767635"/>
                  <a:pt x="429696" y="747165"/>
                  <a:pt x="418012" y="731586"/>
                </a:cubicBezTo>
                <a:cubicBezTo>
                  <a:pt x="385896" y="688765"/>
                  <a:pt x="348175" y="650450"/>
                  <a:pt x="313509" y="609666"/>
                </a:cubicBezTo>
                <a:cubicBezTo>
                  <a:pt x="265399" y="553066"/>
                  <a:pt x="266357" y="546000"/>
                  <a:pt x="200298" y="496455"/>
                </a:cubicBezTo>
                <a:cubicBezTo>
                  <a:pt x="178390" y="480024"/>
                  <a:pt x="153852" y="467426"/>
                  <a:pt x="130629" y="452912"/>
                </a:cubicBezTo>
                <a:cubicBezTo>
                  <a:pt x="121920" y="441301"/>
                  <a:pt x="114311" y="428777"/>
                  <a:pt x="104503" y="418078"/>
                </a:cubicBezTo>
                <a:cubicBezTo>
                  <a:pt x="81220" y="392679"/>
                  <a:pt x="35911" y="359268"/>
                  <a:pt x="17418" y="322283"/>
                </a:cubicBezTo>
                <a:cubicBezTo>
                  <a:pt x="8491" y="304429"/>
                  <a:pt x="3313" y="269180"/>
                  <a:pt x="0" y="252615"/>
                </a:cubicBezTo>
                <a:cubicBezTo>
                  <a:pt x="2903" y="217781"/>
                  <a:pt x="-298" y="181887"/>
                  <a:pt x="8709" y="148112"/>
                </a:cubicBezTo>
                <a:cubicBezTo>
                  <a:pt x="13595" y="129788"/>
                  <a:pt x="69915" y="101150"/>
                  <a:pt x="78378" y="95860"/>
                </a:cubicBezTo>
                <a:cubicBezTo>
                  <a:pt x="118134" y="71012"/>
                  <a:pt x="114918" y="65829"/>
                  <a:pt x="174172" y="43609"/>
                </a:cubicBezTo>
                <a:cubicBezTo>
                  <a:pt x="196585" y="35204"/>
                  <a:pt x="220228" y="30127"/>
                  <a:pt x="243840" y="26192"/>
                </a:cubicBezTo>
                <a:cubicBezTo>
                  <a:pt x="330571" y="11736"/>
                  <a:pt x="278495" y="18949"/>
                  <a:pt x="400595" y="8775"/>
                </a:cubicBezTo>
                <a:cubicBezTo>
                  <a:pt x="441061" y="-1342"/>
                  <a:pt x="423460" y="66"/>
                  <a:pt x="452846" y="6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5" name="フリーフォーム: 図形 1284">
            <a:extLst>
              <a:ext uri="{FF2B5EF4-FFF2-40B4-BE49-F238E27FC236}">
                <a16:creationId xmlns:a16="http://schemas.microsoft.com/office/drawing/2014/main" id="{BA587038-1F2D-863C-C6E3-E35013288966}"/>
              </a:ext>
            </a:extLst>
          </p:cNvPr>
          <p:cNvSpPr/>
          <p:nvPr/>
        </p:nvSpPr>
        <p:spPr>
          <a:xfrm>
            <a:off x="2961191" y="1880324"/>
            <a:ext cx="1811469" cy="1010196"/>
          </a:xfrm>
          <a:custGeom>
            <a:avLst/>
            <a:gdLst>
              <a:gd name="connsiteX0" fmla="*/ 229049 w 1808929"/>
              <a:gd name="connsiteY0" fmla="*/ 1163320 h 1163320"/>
              <a:gd name="connsiteX1" fmla="*/ 203649 w 1808929"/>
              <a:gd name="connsiteY1" fmla="*/ 1153160 h 1163320"/>
              <a:gd name="connsiteX2" fmla="*/ 188409 w 1808929"/>
              <a:gd name="connsiteY2" fmla="*/ 1143000 h 1163320"/>
              <a:gd name="connsiteX3" fmla="*/ 132529 w 1808929"/>
              <a:gd name="connsiteY3" fmla="*/ 1097280 h 1163320"/>
              <a:gd name="connsiteX4" fmla="*/ 41089 w 1808929"/>
              <a:gd name="connsiteY4" fmla="*/ 919480 h 1163320"/>
              <a:gd name="connsiteX5" fmla="*/ 10609 w 1808929"/>
              <a:gd name="connsiteY5" fmla="*/ 858520 h 1163320"/>
              <a:gd name="connsiteX6" fmla="*/ 5529 w 1808929"/>
              <a:gd name="connsiteY6" fmla="*/ 797560 h 1163320"/>
              <a:gd name="connsiteX7" fmla="*/ 449 w 1808929"/>
              <a:gd name="connsiteY7" fmla="*/ 767080 h 1163320"/>
              <a:gd name="connsiteX8" fmla="*/ 5529 w 1808929"/>
              <a:gd name="connsiteY8" fmla="*/ 563880 h 1163320"/>
              <a:gd name="connsiteX9" fmla="*/ 30929 w 1808929"/>
              <a:gd name="connsiteY9" fmla="*/ 502920 h 1163320"/>
              <a:gd name="connsiteX10" fmla="*/ 76649 w 1808929"/>
              <a:gd name="connsiteY10" fmla="*/ 421640 h 1163320"/>
              <a:gd name="connsiteX11" fmla="*/ 107129 w 1808929"/>
              <a:gd name="connsiteY11" fmla="*/ 381000 h 1163320"/>
              <a:gd name="connsiteX12" fmla="*/ 234129 w 1808929"/>
              <a:gd name="connsiteY12" fmla="*/ 264160 h 1163320"/>
              <a:gd name="connsiteX13" fmla="*/ 330649 w 1808929"/>
              <a:gd name="connsiteY13" fmla="*/ 208280 h 1163320"/>
              <a:gd name="connsiteX14" fmla="*/ 356049 w 1808929"/>
              <a:gd name="connsiteY14" fmla="*/ 193040 h 1163320"/>
              <a:gd name="connsiteX15" fmla="*/ 396689 w 1808929"/>
              <a:gd name="connsiteY15" fmla="*/ 177800 h 1163320"/>
              <a:gd name="connsiteX16" fmla="*/ 574489 w 1808929"/>
              <a:gd name="connsiteY16" fmla="*/ 116840 h 1163320"/>
              <a:gd name="connsiteX17" fmla="*/ 625289 w 1808929"/>
              <a:gd name="connsiteY17" fmla="*/ 101600 h 1163320"/>
              <a:gd name="connsiteX18" fmla="*/ 747209 w 1808929"/>
              <a:gd name="connsiteY18" fmla="*/ 96520 h 1163320"/>
              <a:gd name="connsiteX19" fmla="*/ 803089 w 1808929"/>
              <a:gd name="connsiteY19" fmla="*/ 86360 h 1163320"/>
              <a:gd name="connsiteX20" fmla="*/ 894529 w 1808929"/>
              <a:gd name="connsiteY20" fmla="*/ 60960 h 1163320"/>
              <a:gd name="connsiteX21" fmla="*/ 1026609 w 1808929"/>
              <a:gd name="connsiteY21" fmla="*/ 40640 h 1163320"/>
              <a:gd name="connsiteX22" fmla="*/ 1112969 w 1808929"/>
              <a:gd name="connsiteY22" fmla="*/ 25400 h 1163320"/>
              <a:gd name="connsiteX23" fmla="*/ 1138369 w 1808929"/>
              <a:gd name="connsiteY23" fmla="*/ 20320 h 1163320"/>
              <a:gd name="connsiteX24" fmla="*/ 1265369 w 1808929"/>
              <a:gd name="connsiteY24" fmla="*/ 15240 h 1163320"/>
              <a:gd name="connsiteX25" fmla="*/ 1346649 w 1808929"/>
              <a:gd name="connsiteY25" fmla="*/ 10160 h 1163320"/>
              <a:gd name="connsiteX26" fmla="*/ 1554929 w 1808929"/>
              <a:gd name="connsiteY26" fmla="*/ 0 h 1163320"/>
              <a:gd name="connsiteX27" fmla="*/ 1773369 w 1808929"/>
              <a:gd name="connsiteY27" fmla="*/ 5080 h 1163320"/>
              <a:gd name="connsiteX28" fmla="*/ 1788609 w 1808929"/>
              <a:gd name="connsiteY28" fmla="*/ 10160 h 1163320"/>
              <a:gd name="connsiteX29" fmla="*/ 1808929 w 1808929"/>
              <a:gd name="connsiteY29" fmla="*/ 15240 h 116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808929" h="1163320">
                <a:moveTo>
                  <a:pt x="229049" y="1163320"/>
                </a:moveTo>
                <a:cubicBezTo>
                  <a:pt x="220582" y="1159933"/>
                  <a:pt x="211805" y="1157238"/>
                  <a:pt x="203649" y="1153160"/>
                </a:cubicBezTo>
                <a:cubicBezTo>
                  <a:pt x="198188" y="1150430"/>
                  <a:pt x="193210" y="1146772"/>
                  <a:pt x="188409" y="1143000"/>
                </a:cubicBezTo>
                <a:cubicBezTo>
                  <a:pt x="169485" y="1128131"/>
                  <a:pt x="148075" y="1115652"/>
                  <a:pt x="132529" y="1097280"/>
                </a:cubicBezTo>
                <a:cubicBezTo>
                  <a:pt x="56476" y="1007400"/>
                  <a:pt x="91371" y="1020045"/>
                  <a:pt x="41089" y="919480"/>
                </a:cubicBezTo>
                <a:lnTo>
                  <a:pt x="10609" y="858520"/>
                </a:lnTo>
                <a:cubicBezTo>
                  <a:pt x="8916" y="838200"/>
                  <a:pt x="7781" y="817826"/>
                  <a:pt x="5529" y="797560"/>
                </a:cubicBezTo>
                <a:cubicBezTo>
                  <a:pt x="4392" y="787323"/>
                  <a:pt x="449" y="777380"/>
                  <a:pt x="449" y="767080"/>
                </a:cubicBezTo>
                <a:cubicBezTo>
                  <a:pt x="449" y="699326"/>
                  <a:pt x="-2237" y="631188"/>
                  <a:pt x="5529" y="563880"/>
                </a:cubicBezTo>
                <a:cubicBezTo>
                  <a:pt x="8052" y="542012"/>
                  <a:pt x="22547" y="523275"/>
                  <a:pt x="30929" y="502920"/>
                </a:cubicBezTo>
                <a:cubicBezTo>
                  <a:pt x="48746" y="459650"/>
                  <a:pt x="37507" y="478847"/>
                  <a:pt x="76649" y="421640"/>
                </a:cubicBezTo>
                <a:cubicBezTo>
                  <a:pt x="86211" y="407665"/>
                  <a:pt x="95402" y="393215"/>
                  <a:pt x="107129" y="381000"/>
                </a:cubicBezTo>
                <a:cubicBezTo>
                  <a:pt x="114837" y="372971"/>
                  <a:pt x="202143" y="288764"/>
                  <a:pt x="234129" y="264160"/>
                </a:cubicBezTo>
                <a:cubicBezTo>
                  <a:pt x="263796" y="241339"/>
                  <a:pt x="298115" y="226354"/>
                  <a:pt x="330649" y="208280"/>
                </a:cubicBezTo>
                <a:cubicBezTo>
                  <a:pt x="339280" y="203485"/>
                  <a:pt x="347084" y="197178"/>
                  <a:pt x="356049" y="193040"/>
                </a:cubicBezTo>
                <a:cubicBezTo>
                  <a:pt x="369185" y="186977"/>
                  <a:pt x="383391" y="183499"/>
                  <a:pt x="396689" y="177800"/>
                </a:cubicBezTo>
                <a:cubicBezTo>
                  <a:pt x="525322" y="122672"/>
                  <a:pt x="395488" y="167184"/>
                  <a:pt x="574489" y="116840"/>
                </a:cubicBezTo>
                <a:cubicBezTo>
                  <a:pt x="591508" y="112054"/>
                  <a:pt x="607731" y="103666"/>
                  <a:pt x="625289" y="101600"/>
                </a:cubicBezTo>
                <a:cubicBezTo>
                  <a:pt x="665686" y="96847"/>
                  <a:pt x="706569" y="98213"/>
                  <a:pt x="747209" y="96520"/>
                </a:cubicBezTo>
                <a:cubicBezTo>
                  <a:pt x="765836" y="93133"/>
                  <a:pt x="784685" y="90802"/>
                  <a:pt x="803089" y="86360"/>
                </a:cubicBezTo>
                <a:cubicBezTo>
                  <a:pt x="833840" y="78937"/>
                  <a:pt x="863537" y="67299"/>
                  <a:pt x="894529" y="60960"/>
                </a:cubicBezTo>
                <a:cubicBezTo>
                  <a:pt x="938170" y="52033"/>
                  <a:pt x="982643" y="47797"/>
                  <a:pt x="1026609" y="40640"/>
                </a:cubicBezTo>
                <a:cubicBezTo>
                  <a:pt x="1055461" y="35943"/>
                  <a:pt x="1084209" y="30629"/>
                  <a:pt x="1112969" y="25400"/>
                </a:cubicBezTo>
                <a:cubicBezTo>
                  <a:pt x="1121464" y="23855"/>
                  <a:pt x="1129754" y="20894"/>
                  <a:pt x="1138369" y="20320"/>
                </a:cubicBezTo>
                <a:cubicBezTo>
                  <a:pt x="1180642" y="17502"/>
                  <a:pt x="1223052" y="17304"/>
                  <a:pt x="1265369" y="15240"/>
                </a:cubicBezTo>
                <a:cubicBezTo>
                  <a:pt x="1292483" y="13917"/>
                  <a:pt x="1319547" y="11709"/>
                  <a:pt x="1346649" y="10160"/>
                </a:cubicBezTo>
                <a:lnTo>
                  <a:pt x="1554929" y="0"/>
                </a:lnTo>
                <a:cubicBezTo>
                  <a:pt x="1627742" y="1693"/>
                  <a:pt x="1700605" y="1916"/>
                  <a:pt x="1773369" y="5080"/>
                </a:cubicBezTo>
                <a:cubicBezTo>
                  <a:pt x="1778719" y="5313"/>
                  <a:pt x="1783460" y="8689"/>
                  <a:pt x="1788609" y="10160"/>
                </a:cubicBezTo>
                <a:cubicBezTo>
                  <a:pt x="1795322" y="12078"/>
                  <a:pt x="1808929" y="15240"/>
                  <a:pt x="1808929" y="1524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6" name="フリーフォーム: 図形 1285">
            <a:extLst>
              <a:ext uri="{FF2B5EF4-FFF2-40B4-BE49-F238E27FC236}">
                <a16:creationId xmlns:a16="http://schemas.microsoft.com/office/drawing/2014/main" id="{1208FAE2-4F0B-1AF0-76AA-0C8D589CA0E5}"/>
              </a:ext>
            </a:extLst>
          </p:cNvPr>
          <p:cNvSpPr/>
          <p:nvPr/>
        </p:nvSpPr>
        <p:spPr>
          <a:xfrm>
            <a:off x="2799079" y="3202411"/>
            <a:ext cx="4041987" cy="743055"/>
          </a:xfrm>
          <a:custGeom>
            <a:avLst/>
            <a:gdLst>
              <a:gd name="connsiteX0" fmla="*/ 344208 w 4120342"/>
              <a:gd name="connsiteY0" fmla="*/ 0 h 762000"/>
              <a:gd name="connsiteX1" fmla="*/ 208742 w 4120342"/>
              <a:gd name="connsiteY1" fmla="*/ 42333 h 762000"/>
              <a:gd name="connsiteX2" fmla="*/ 56342 w 4120342"/>
              <a:gd name="connsiteY2" fmla="*/ 110066 h 762000"/>
              <a:gd name="connsiteX3" fmla="*/ 22475 w 4120342"/>
              <a:gd name="connsiteY3" fmla="*/ 169333 h 762000"/>
              <a:gd name="connsiteX4" fmla="*/ 22475 w 4120342"/>
              <a:gd name="connsiteY4" fmla="*/ 423333 h 762000"/>
              <a:gd name="connsiteX5" fmla="*/ 132542 w 4120342"/>
              <a:gd name="connsiteY5" fmla="*/ 558800 h 762000"/>
              <a:gd name="connsiteX6" fmla="*/ 276475 w 4120342"/>
              <a:gd name="connsiteY6" fmla="*/ 677333 h 762000"/>
              <a:gd name="connsiteX7" fmla="*/ 488142 w 4120342"/>
              <a:gd name="connsiteY7" fmla="*/ 728133 h 762000"/>
              <a:gd name="connsiteX8" fmla="*/ 860675 w 4120342"/>
              <a:gd name="connsiteY8" fmla="*/ 762000 h 762000"/>
              <a:gd name="connsiteX9" fmla="*/ 1656542 w 4120342"/>
              <a:gd name="connsiteY9" fmla="*/ 753533 h 762000"/>
              <a:gd name="connsiteX10" fmla="*/ 1792008 w 4120342"/>
              <a:gd name="connsiteY10" fmla="*/ 736600 h 762000"/>
              <a:gd name="connsiteX11" fmla="*/ 1961342 w 4120342"/>
              <a:gd name="connsiteY11" fmla="*/ 719666 h 762000"/>
              <a:gd name="connsiteX12" fmla="*/ 2189942 w 4120342"/>
              <a:gd name="connsiteY12" fmla="*/ 694266 h 762000"/>
              <a:gd name="connsiteX13" fmla="*/ 2503208 w 4120342"/>
              <a:gd name="connsiteY13" fmla="*/ 685800 h 762000"/>
              <a:gd name="connsiteX14" fmla="*/ 2689475 w 4120342"/>
              <a:gd name="connsiteY14" fmla="*/ 660400 h 762000"/>
              <a:gd name="connsiteX15" fmla="*/ 3155142 w 4120342"/>
              <a:gd name="connsiteY15" fmla="*/ 643466 h 762000"/>
              <a:gd name="connsiteX16" fmla="*/ 3493808 w 4120342"/>
              <a:gd name="connsiteY16" fmla="*/ 626533 h 762000"/>
              <a:gd name="connsiteX17" fmla="*/ 3620808 w 4120342"/>
              <a:gd name="connsiteY17" fmla="*/ 609600 h 762000"/>
              <a:gd name="connsiteX18" fmla="*/ 3840942 w 4120342"/>
              <a:gd name="connsiteY18" fmla="*/ 575733 h 762000"/>
              <a:gd name="connsiteX19" fmla="*/ 3866342 w 4120342"/>
              <a:gd name="connsiteY19" fmla="*/ 567266 h 762000"/>
              <a:gd name="connsiteX20" fmla="*/ 3925608 w 4120342"/>
              <a:gd name="connsiteY20" fmla="*/ 550333 h 762000"/>
              <a:gd name="connsiteX21" fmla="*/ 4010275 w 4120342"/>
              <a:gd name="connsiteY21" fmla="*/ 508000 h 762000"/>
              <a:gd name="connsiteX22" fmla="*/ 4035675 w 4120342"/>
              <a:gd name="connsiteY22" fmla="*/ 482600 h 762000"/>
              <a:gd name="connsiteX23" fmla="*/ 4120342 w 4120342"/>
              <a:gd name="connsiteY23" fmla="*/ 474133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0342" h="762000">
                <a:moveTo>
                  <a:pt x="344208" y="0"/>
                </a:moveTo>
                <a:cubicBezTo>
                  <a:pt x="299053" y="14111"/>
                  <a:pt x="251612" y="22327"/>
                  <a:pt x="208742" y="42333"/>
                </a:cubicBezTo>
                <a:cubicBezTo>
                  <a:pt x="73655" y="105374"/>
                  <a:pt x="126061" y="86828"/>
                  <a:pt x="56342" y="110066"/>
                </a:cubicBezTo>
                <a:cubicBezTo>
                  <a:pt x="45053" y="129822"/>
                  <a:pt x="32010" y="148674"/>
                  <a:pt x="22475" y="169333"/>
                </a:cubicBezTo>
                <a:cubicBezTo>
                  <a:pt x="-15255" y="251081"/>
                  <a:pt x="1408" y="330034"/>
                  <a:pt x="22475" y="423333"/>
                </a:cubicBezTo>
                <a:cubicBezTo>
                  <a:pt x="27469" y="445449"/>
                  <a:pt x="128597" y="555170"/>
                  <a:pt x="132542" y="558800"/>
                </a:cubicBezTo>
                <a:cubicBezTo>
                  <a:pt x="178282" y="600881"/>
                  <a:pt x="216038" y="662828"/>
                  <a:pt x="276475" y="677333"/>
                </a:cubicBezTo>
                <a:cubicBezTo>
                  <a:pt x="347031" y="694266"/>
                  <a:pt x="416878" y="714487"/>
                  <a:pt x="488142" y="728133"/>
                </a:cubicBezTo>
                <a:cubicBezTo>
                  <a:pt x="642432" y="757678"/>
                  <a:pt x="704607" y="754906"/>
                  <a:pt x="860675" y="762000"/>
                </a:cubicBezTo>
                <a:lnTo>
                  <a:pt x="1656542" y="753533"/>
                </a:lnTo>
                <a:cubicBezTo>
                  <a:pt x="1702032" y="752292"/>
                  <a:pt x="1746780" y="741625"/>
                  <a:pt x="1792008" y="736600"/>
                </a:cubicBezTo>
                <a:cubicBezTo>
                  <a:pt x="1848387" y="730336"/>
                  <a:pt x="1904934" y="725667"/>
                  <a:pt x="1961342" y="719666"/>
                </a:cubicBezTo>
                <a:cubicBezTo>
                  <a:pt x="2037581" y="711555"/>
                  <a:pt x="2113422" y="699048"/>
                  <a:pt x="2189942" y="694266"/>
                </a:cubicBezTo>
                <a:cubicBezTo>
                  <a:pt x="2294199" y="687750"/>
                  <a:pt x="2398786" y="688622"/>
                  <a:pt x="2503208" y="685800"/>
                </a:cubicBezTo>
                <a:cubicBezTo>
                  <a:pt x="2565297" y="677333"/>
                  <a:pt x="2627156" y="666960"/>
                  <a:pt x="2689475" y="660400"/>
                </a:cubicBezTo>
                <a:cubicBezTo>
                  <a:pt x="2805278" y="648210"/>
                  <a:pt x="3094984" y="645438"/>
                  <a:pt x="3155142" y="643466"/>
                </a:cubicBezTo>
                <a:cubicBezTo>
                  <a:pt x="3260370" y="640016"/>
                  <a:pt x="3387295" y="632451"/>
                  <a:pt x="3493808" y="626533"/>
                </a:cubicBezTo>
                <a:lnTo>
                  <a:pt x="3620808" y="609600"/>
                </a:lnTo>
                <a:cubicBezTo>
                  <a:pt x="3895589" y="567967"/>
                  <a:pt x="3677951" y="596107"/>
                  <a:pt x="3840942" y="575733"/>
                </a:cubicBezTo>
                <a:cubicBezTo>
                  <a:pt x="3849409" y="572911"/>
                  <a:pt x="3857794" y="569831"/>
                  <a:pt x="3866342" y="567266"/>
                </a:cubicBezTo>
                <a:cubicBezTo>
                  <a:pt x="3886021" y="561362"/>
                  <a:pt x="3906610" y="558156"/>
                  <a:pt x="3925608" y="550333"/>
                </a:cubicBezTo>
                <a:cubicBezTo>
                  <a:pt x="3954785" y="538319"/>
                  <a:pt x="4010275" y="508000"/>
                  <a:pt x="4010275" y="508000"/>
                </a:cubicBezTo>
                <a:cubicBezTo>
                  <a:pt x="4018742" y="499533"/>
                  <a:pt x="4024558" y="487047"/>
                  <a:pt x="4035675" y="482600"/>
                </a:cubicBezTo>
                <a:cubicBezTo>
                  <a:pt x="4059836" y="472936"/>
                  <a:pt x="4093436" y="474133"/>
                  <a:pt x="4120342" y="47413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7" name="正方形/長方形 1116">
            <a:extLst>
              <a:ext uri="{FF2B5EF4-FFF2-40B4-BE49-F238E27FC236}">
                <a16:creationId xmlns:a16="http://schemas.microsoft.com/office/drawing/2014/main" id="{E260F355-B92D-F5E8-A479-502F331EE425}"/>
              </a:ext>
            </a:extLst>
          </p:cNvPr>
          <p:cNvSpPr/>
          <p:nvPr/>
        </p:nvSpPr>
        <p:spPr>
          <a:xfrm>
            <a:off x="6944252" y="3639185"/>
            <a:ext cx="634157" cy="69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03" name="フリーフォーム: 図形 1102">
            <a:extLst>
              <a:ext uri="{FF2B5EF4-FFF2-40B4-BE49-F238E27FC236}">
                <a16:creationId xmlns:a16="http://schemas.microsoft.com/office/drawing/2014/main" id="{3158EC04-53F9-8101-47D4-59DEAEA1FF1F}"/>
              </a:ext>
            </a:extLst>
          </p:cNvPr>
          <p:cNvSpPr/>
          <p:nvPr/>
        </p:nvSpPr>
        <p:spPr>
          <a:xfrm>
            <a:off x="7851775" y="3451225"/>
            <a:ext cx="2600325" cy="666750"/>
          </a:xfrm>
          <a:custGeom>
            <a:avLst/>
            <a:gdLst>
              <a:gd name="connsiteX0" fmla="*/ 0 w 2600325"/>
              <a:gd name="connsiteY0" fmla="*/ 0 h 666750"/>
              <a:gd name="connsiteX1" fmla="*/ 387350 w 2600325"/>
              <a:gd name="connsiteY1" fmla="*/ 666750 h 666750"/>
              <a:gd name="connsiteX2" fmla="*/ 2600325 w 2600325"/>
              <a:gd name="connsiteY2" fmla="*/ 666750 h 666750"/>
              <a:gd name="connsiteX3" fmla="*/ 1793875 w 2600325"/>
              <a:gd name="connsiteY3" fmla="*/ 3175 h 666750"/>
              <a:gd name="connsiteX4" fmla="*/ 0 w 2600325"/>
              <a:gd name="connsiteY4" fmla="*/ 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0325" h="666750">
                <a:moveTo>
                  <a:pt x="0" y="0"/>
                </a:moveTo>
                <a:lnTo>
                  <a:pt x="387350" y="666750"/>
                </a:lnTo>
                <a:lnTo>
                  <a:pt x="2600325" y="666750"/>
                </a:lnTo>
                <a:lnTo>
                  <a:pt x="1793875" y="3175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5" name="正方形/長方形 1064">
            <a:extLst>
              <a:ext uri="{FF2B5EF4-FFF2-40B4-BE49-F238E27FC236}">
                <a16:creationId xmlns:a16="http://schemas.microsoft.com/office/drawing/2014/main" id="{96F9DE63-53BD-B1E6-4B81-FF5C597FFD47}"/>
              </a:ext>
            </a:extLst>
          </p:cNvPr>
          <p:cNvSpPr/>
          <p:nvPr/>
        </p:nvSpPr>
        <p:spPr>
          <a:xfrm>
            <a:off x="3399280" y="2871843"/>
            <a:ext cx="1053648" cy="5005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3" name="四角形: 角を丸くする 1032">
            <a:extLst>
              <a:ext uri="{FF2B5EF4-FFF2-40B4-BE49-F238E27FC236}">
                <a16:creationId xmlns:a16="http://schemas.microsoft.com/office/drawing/2014/main" id="{D748ADDC-1E35-BA55-3AC7-AC6411049900}"/>
              </a:ext>
            </a:extLst>
          </p:cNvPr>
          <p:cNvSpPr/>
          <p:nvPr/>
        </p:nvSpPr>
        <p:spPr>
          <a:xfrm>
            <a:off x="3289054" y="2778024"/>
            <a:ext cx="132504" cy="6011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4" name="四角形: 角を丸くする 1033">
            <a:extLst>
              <a:ext uri="{FF2B5EF4-FFF2-40B4-BE49-F238E27FC236}">
                <a16:creationId xmlns:a16="http://schemas.microsoft.com/office/drawing/2014/main" id="{878B4919-6423-3E8A-C395-5B19A1BA445B}"/>
              </a:ext>
            </a:extLst>
          </p:cNvPr>
          <p:cNvSpPr/>
          <p:nvPr/>
        </p:nvSpPr>
        <p:spPr>
          <a:xfrm>
            <a:off x="4449021" y="2773948"/>
            <a:ext cx="132504" cy="6011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52186D4-5644-2BB9-960E-53DE44F3B263}"/>
              </a:ext>
            </a:extLst>
          </p:cNvPr>
          <p:cNvGrpSpPr/>
          <p:nvPr/>
        </p:nvGrpSpPr>
        <p:grpSpPr>
          <a:xfrm>
            <a:off x="4772660" y="1184605"/>
            <a:ext cx="2646680" cy="1280162"/>
            <a:chOff x="3759200" y="1193072"/>
            <a:chExt cx="2646680" cy="1280162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673C6645-5673-213C-47B2-0D488F7F6693}"/>
                </a:ext>
              </a:extLst>
            </p:cNvPr>
            <p:cNvSpPr/>
            <p:nvPr/>
          </p:nvSpPr>
          <p:spPr>
            <a:xfrm>
              <a:off x="5816600" y="1193072"/>
              <a:ext cx="589280" cy="1010195"/>
            </a:xfrm>
            <a:prstGeom prst="roundRect">
              <a:avLst>
                <a:gd name="adj" fmla="val 28150"/>
              </a:avLst>
            </a:prstGeom>
            <a:solidFill>
              <a:srgbClr val="FF5E5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61974572-4315-AF7A-3105-183A9A7C1619}"/>
                </a:ext>
              </a:extLst>
            </p:cNvPr>
            <p:cNvSpPr/>
            <p:nvPr/>
          </p:nvSpPr>
          <p:spPr>
            <a:xfrm>
              <a:off x="3759200" y="1193074"/>
              <a:ext cx="589280" cy="1010195"/>
            </a:xfrm>
            <a:prstGeom prst="roundRect">
              <a:avLst>
                <a:gd name="adj" fmla="val 28150"/>
              </a:avLst>
            </a:prstGeom>
            <a:solidFill>
              <a:srgbClr val="00BAE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70EC3476-FFC6-015C-6CE8-9CE5541C75F9}"/>
                </a:ext>
              </a:extLst>
            </p:cNvPr>
            <p:cNvSpPr/>
            <p:nvPr/>
          </p:nvSpPr>
          <p:spPr>
            <a:xfrm>
              <a:off x="4023360" y="1193074"/>
              <a:ext cx="2133600" cy="1010195"/>
            </a:xfrm>
            <a:prstGeom prst="roundRect">
              <a:avLst>
                <a:gd name="adj" fmla="val 7615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DF608BB-CE89-1BF7-8B70-6D59D7455AF2}"/>
                </a:ext>
              </a:extLst>
            </p:cNvPr>
            <p:cNvSpPr/>
            <p:nvPr/>
          </p:nvSpPr>
          <p:spPr>
            <a:xfrm>
              <a:off x="4162697" y="1297577"/>
              <a:ext cx="1846217" cy="844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69C8DB68-368D-1AA8-5EE7-DABBD075232B}"/>
                </a:ext>
              </a:extLst>
            </p:cNvPr>
            <p:cNvSpPr/>
            <p:nvPr/>
          </p:nvSpPr>
          <p:spPr>
            <a:xfrm>
              <a:off x="4023360" y="1358537"/>
              <a:ext cx="2133600" cy="1114697"/>
            </a:xfrm>
            <a:prstGeom prst="roundRect">
              <a:avLst>
                <a:gd name="adj" fmla="val 13542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9E48326D-C6AF-3966-F8DE-12EDD5ABFDCC}"/>
              </a:ext>
            </a:extLst>
          </p:cNvPr>
          <p:cNvSpPr/>
          <p:nvPr/>
        </p:nvSpPr>
        <p:spPr>
          <a:xfrm>
            <a:off x="7816851" y="2252133"/>
            <a:ext cx="1761066" cy="1176867"/>
          </a:xfrm>
          <a:prstGeom prst="roundRect">
            <a:avLst>
              <a:gd name="adj" fmla="val 5156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E233E34-8971-82AD-BE7F-C28752C8B497}"/>
              </a:ext>
            </a:extLst>
          </p:cNvPr>
          <p:cNvSpPr/>
          <p:nvPr/>
        </p:nvSpPr>
        <p:spPr>
          <a:xfrm>
            <a:off x="7890934" y="2332567"/>
            <a:ext cx="1612900" cy="1015998"/>
          </a:xfrm>
          <a:prstGeom prst="roundRect">
            <a:avLst>
              <a:gd name="adj" fmla="val 515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484BB6D-F45E-0D7C-CA14-F5CBE144C251}"/>
              </a:ext>
            </a:extLst>
          </p:cNvPr>
          <p:cNvSpPr/>
          <p:nvPr/>
        </p:nvSpPr>
        <p:spPr>
          <a:xfrm>
            <a:off x="5565401" y="129149"/>
            <a:ext cx="1162595" cy="397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92B47202-7B35-5DF4-A6F6-183AFFACD255}"/>
              </a:ext>
            </a:extLst>
          </p:cNvPr>
          <p:cNvGrpSpPr/>
          <p:nvPr/>
        </p:nvGrpSpPr>
        <p:grpSpPr>
          <a:xfrm>
            <a:off x="3083558" y="2948094"/>
            <a:ext cx="1408007" cy="601134"/>
            <a:chOff x="2516292" y="3202094"/>
            <a:chExt cx="1408007" cy="601134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AC5CF9D-19C3-4186-0C02-989291389968}"/>
                </a:ext>
              </a:extLst>
            </p:cNvPr>
            <p:cNvSpPr/>
            <p:nvPr/>
          </p:nvSpPr>
          <p:spPr>
            <a:xfrm>
              <a:off x="2668060" y="3242733"/>
              <a:ext cx="1205122" cy="5005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493717EB-BD29-92DC-8D3F-8461800C6169}"/>
                </a:ext>
              </a:extLst>
            </p:cNvPr>
            <p:cNvSpPr/>
            <p:nvPr/>
          </p:nvSpPr>
          <p:spPr>
            <a:xfrm>
              <a:off x="3791795" y="3202094"/>
              <a:ext cx="132504" cy="601134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06E1FB15-86BA-B519-FEA6-BEB06ECEF38B}"/>
                </a:ext>
              </a:extLst>
            </p:cNvPr>
            <p:cNvSpPr/>
            <p:nvPr/>
          </p:nvSpPr>
          <p:spPr>
            <a:xfrm>
              <a:off x="2516292" y="3202094"/>
              <a:ext cx="132504" cy="601134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36" name="直線コネクタ 1035">
            <a:extLst>
              <a:ext uri="{FF2B5EF4-FFF2-40B4-BE49-F238E27FC236}">
                <a16:creationId xmlns:a16="http://schemas.microsoft.com/office/drawing/2014/main" id="{738403CC-B66D-547A-6701-2B65CCCF7B49}"/>
              </a:ext>
            </a:extLst>
          </p:cNvPr>
          <p:cNvCxnSpPr>
            <a:cxnSpLocks/>
          </p:cNvCxnSpPr>
          <p:nvPr/>
        </p:nvCxnSpPr>
        <p:spPr>
          <a:xfrm flipV="1">
            <a:off x="4491250" y="3370229"/>
            <a:ext cx="89960" cy="174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線コネクタ 1041">
            <a:extLst>
              <a:ext uri="{FF2B5EF4-FFF2-40B4-BE49-F238E27FC236}">
                <a16:creationId xmlns:a16="http://schemas.microsoft.com/office/drawing/2014/main" id="{3310843B-F523-5245-0A41-505906DC36FD}"/>
              </a:ext>
            </a:extLst>
          </p:cNvPr>
          <p:cNvCxnSpPr>
            <a:cxnSpLocks/>
          </p:cNvCxnSpPr>
          <p:nvPr/>
        </p:nvCxnSpPr>
        <p:spPr>
          <a:xfrm flipV="1">
            <a:off x="4490668" y="2773948"/>
            <a:ext cx="89960" cy="174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線コネクタ 1042">
            <a:extLst>
              <a:ext uri="{FF2B5EF4-FFF2-40B4-BE49-F238E27FC236}">
                <a16:creationId xmlns:a16="http://schemas.microsoft.com/office/drawing/2014/main" id="{B68EC48A-75D0-99B3-BBE4-0543896529EF}"/>
              </a:ext>
            </a:extLst>
          </p:cNvPr>
          <p:cNvCxnSpPr>
            <a:cxnSpLocks/>
          </p:cNvCxnSpPr>
          <p:nvPr/>
        </p:nvCxnSpPr>
        <p:spPr>
          <a:xfrm flipV="1">
            <a:off x="4363369" y="2776593"/>
            <a:ext cx="89960" cy="174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フリーフォーム: 図形 1043">
            <a:extLst>
              <a:ext uri="{FF2B5EF4-FFF2-40B4-BE49-F238E27FC236}">
                <a16:creationId xmlns:a16="http://schemas.microsoft.com/office/drawing/2014/main" id="{072AA951-D6E8-FB24-4509-A18A41941229}"/>
              </a:ext>
            </a:extLst>
          </p:cNvPr>
          <p:cNvSpPr/>
          <p:nvPr/>
        </p:nvSpPr>
        <p:spPr>
          <a:xfrm>
            <a:off x="4365625" y="2776538"/>
            <a:ext cx="212725" cy="750887"/>
          </a:xfrm>
          <a:custGeom>
            <a:avLst/>
            <a:gdLst>
              <a:gd name="connsiteX0" fmla="*/ 131763 w 212725"/>
              <a:gd name="connsiteY0" fmla="*/ 750887 h 750887"/>
              <a:gd name="connsiteX1" fmla="*/ 123825 w 212725"/>
              <a:gd name="connsiteY1" fmla="*/ 169862 h 750887"/>
              <a:gd name="connsiteX2" fmla="*/ 0 w 212725"/>
              <a:gd name="connsiteY2" fmla="*/ 166687 h 750887"/>
              <a:gd name="connsiteX3" fmla="*/ 88900 w 212725"/>
              <a:gd name="connsiteY3" fmla="*/ 0 h 750887"/>
              <a:gd name="connsiteX4" fmla="*/ 204788 w 212725"/>
              <a:gd name="connsiteY4" fmla="*/ 0 h 750887"/>
              <a:gd name="connsiteX5" fmla="*/ 212725 w 212725"/>
              <a:gd name="connsiteY5" fmla="*/ 585787 h 750887"/>
              <a:gd name="connsiteX6" fmla="*/ 131763 w 212725"/>
              <a:gd name="connsiteY6" fmla="*/ 750887 h 750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725" h="750887">
                <a:moveTo>
                  <a:pt x="131763" y="750887"/>
                </a:moveTo>
                <a:lnTo>
                  <a:pt x="123825" y="169862"/>
                </a:lnTo>
                <a:lnTo>
                  <a:pt x="0" y="166687"/>
                </a:lnTo>
                <a:lnTo>
                  <a:pt x="88900" y="0"/>
                </a:lnTo>
                <a:lnTo>
                  <a:pt x="204788" y="0"/>
                </a:lnTo>
                <a:lnTo>
                  <a:pt x="212725" y="585787"/>
                </a:lnTo>
                <a:lnTo>
                  <a:pt x="131763" y="75088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6" name="直線コネクタ 1045">
            <a:extLst>
              <a:ext uri="{FF2B5EF4-FFF2-40B4-BE49-F238E27FC236}">
                <a16:creationId xmlns:a16="http://schemas.microsoft.com/office/drawing/2014/main" id="{E8909B9E-E605-5E66-77A7-471A5D27BCAD}"/>
              </a:ext>
            </a:extLst>
          </p:cNvPr>
          <p:cNvCxnSpPr>
            <a:cxnSpLocks/>
            <a:stCxn id="1044" idx="1"/>
            <a:endCxn id="1044" idx="4"/>
          </p:cNvCxnSpPr>
          <p:nvPr/>
        </p:nvCxnSpPr>
        <p:spPr>
          <a:xfrm flipV="1">
            <a:off x="4489450" y="2776538"/>
            <a:ext cx="80963" cy="169862"/>
          </a:xfrm>
          <a:prstGeom prst="line">
            <a:avLst/>
          </a:prstGeom>
          <a:ln w="12700">
            <a:solidFill>
              <a:srgbClr val="172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フリーフォーム: 図形 1060">
            <a:extLst>
              <a:ext uri="{FF2B5EF4-FFF2-40B4-BE49-F238E27FC236}">
                <a16:creationId xmlns:a16="http://schemas.microsoft.com/office/drawing/2014/main" id="{C29EDC0E-7D0D-E919-2A2B-245041926354}"/>
              </a:ext>
            </a:extLst>
          </p:cNvPr>
          <p:cNvSpPr/>
          <p:nvPr/>
        </p:nvSpPr>
        <p:spPr>
          <a:xfrm>
            <a:off x="3092450" y="2778125"/>
            <a:ext cx="327025" cy="755650"/>
          </a:xfrm>
          <a:custGeom>
            <a:avLst/>
            <a:gdLst>
              <a:gd name="connsiteX0" fmla="*/ 0 w 327025"/>
              <a:gd name="connsiteY0" fmla="*/ 165100 h 755650"/>
              <a:gd name="connsiteX1" fmla="*/ 211138 w 327025"/>
              <a:gd name="connsiteY1" fmla="*/ 0 h 755650"/>
              <a:gd name="connsiteX2" fmla="*/ 322263 w 327025"/>
              <a:gd name="connsiteY2" fmla="*/ 4763 h 755650"/>
              <a:gd name="connsiteX3" fmla="*/ 327025 w 327025"/>
              <a:gd name="connsiteY3" fmla="*/ 200025 h 755650"/>
              <a:gd name="connsiteX4" fmla="*/ 138113 w 327025"/>
              <a:gd name="connsiteY4" fmla="*/ 201613 h 755650"/>
              <a:gd name="connsiteX5" fmla="*/ 141288 w 327025"/>
              <a:gd name="connsiteY5" fmla="*/ 715963 h 755650"/>
              <a:gd name="connsiteX6" fmla="*/ 161925 w 327025"/>
              <a:gd name="connsiteY6" fmla="*/ 715963 h 755650"/>
              <a:gd name="connsiteX7" fmla="*/ 125413 w 327025"/>
              <a:gd name="connsiteY7" fmla="*/ 755650 h 755650"/>
              <a:gd name="connsiteX8" fmla="*/ 119063 w 327025"/>
              <a:gd name="connsiteY8" fmla="*/ 163513 h 755650"/>
              <a:gd name="connsiteX9" fmla="*/ 0 w 327025"/>
              <a:gd name="connsiteY9" fmla="*/ 16510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025" h="755650">
                <a:moveTo>
                  <a:pt x="0" y="165100"/>
                </a:moveTo>
                <a:lnTo>
                  <a:pt x="211138" y="0"/>
                </a:lnTo>
                <a:lnTo>
                  <a:pt x="322263" y="4763"/>
                </a:lnTo>
                <a:lnTo>
                  <a:pt x="327025" y="200025"/>
                </a:lnTo>
                <a:lnTo>
                  <a:pt x="138113" y="201613"/>
                </a:lnTo>
                <a:cubicBezTo>
                  <a:pt x="139171" y="373063"/>
                  <a:pt x="140230" y="544513"/>
                  <a:pt x="141288" y="715963"/>
                </a:cubicBezTo>
                <a:lnTo>
                  <a:pt x="161925" y="715963"/>
                </a:lnTo>
                <a:lnTo>
                  <a:pt x="125413" y="755650"/>
                </a:lnTo>
                <a:cubicBezTo>
                  <a:pt x="123296" y="558271"/>
                  <a:pt x="121180" y="360892"/>
                  <a:pt x="119063" y="163513"/>
                </a:cubicBezTo>
                <a:lnTo>
                  <a:pt x="0" y="16510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2" name="直線コネクタ 1061">
            <a:extLst>
              <a:ext uri="{FF2B5EF4-FFF2-40B4-BE49-F238E27FC236}">
                <a16:creationId xmlns:a16="http://schemas.microsoft.com/office/drawing/2014/main" id="{0044FCFE-40BC-5CC9-4022-61DB97F597A1}"/>
              </a:ext>
            </a:extLst>
          </p:cNvPr>
          <p:cNvCxnSpPr>
            <a:cxnSpLocks/>
            <a:stCxn id="1061" idx="8"/>
            <a:endCxn id="1061" idx="2"/>
          </p:cNvCxnSpPr>
          <p:nvPr/>
        </p:nvCxnSpPr>
        <p:spPr>
          <a:xfrm flipV="1">
            <a:off x="3211513" y="2782888"/>
            <a:ext cx="203200" cy="158750"/>
          </a:xfrm>
          <a:prstGeom prst="line">
            <a:avLst/>
          </a:prstGeom>
          <a:ln w="12700">
            <a:solidFill>
              <a:srgbClr val="172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フリーフォーム: 図形 1068">
            <a:extLst>
              <a:ext uri="{FF2B5EF4-FFF2-40B4-BE49-F238E27FC236}">
                <a16:creationId xmlns:a16="http://schemas.microsoft.com/office/drawing/2014/main" id="{D8955DE8-6412-0EF4-B380-BCB7D3CA00BE}"/>
              </a:ext>
            </a:extLst>
          </p:cNvPr>
          <p:cNvSpPr/>
          <p:nvPr/>
        </p:nvSpPr>
        <p:spPr>
          <a:xfrm>
            <a:off x="3235325" y="2862263"/>
            <a:ext cx="1177575" cy="123823"/>
          </a:xfrm>
          <a:custGeom>
            <a:avLst/>
            <a:gdLst>
              <a:gd name="connsiteX0" fmla="*/ 0 w 1190625"/>
              <a:gd name="connsiteY0" fmla="*/ 139700 h 144463"/>
              <a:gd name="connsiteX1" fmla="*/ 155575 w 1190625"/>
              <a:gd name="connsiteY1" fmla="*/ 6350 h 144463"/>
              <a:gd name="connsiteX2" fmla="*/ 1190625 w 1190625"/>
              <a:gd name="connsiteY2" fmla="*/ 0 h 144463"/>
              <a:gd name="connsiteX3" fmla="*/ 1133475 w 1190625"/>
              <a:gd name="connsiteY3" fmla="*/ 109538 h 144463"/>
              <a:gd name="connsiteX4" fmla="*/ 1130300 w 1190625"/>
              <a:gd name="connsiteY4" fmla="*/ 144463 h 144463"/>
              <a:gd name="connsiteX5" fmla="*/ 0 w 1190625"/>
              <a:gd name="connsiteY5" fmla="*/ 139700 h 14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0625" h="144463">
                <a:moveTo>
                  <a:pt x="0" y="139700"/>
                </a:moveTo>
                <a:lnTo>
                  <a:pt x="155575" y="6350"/>
                </a:lnTo>
                <a:lnTo>
                  <a:pt x="1190625" y="0"/>
                </a:lnTo>
                <a:lnTo>
                  <a:pt x="1133475" y="109538"/>
                </a:lnTo>
                <a:lnTo>
                  <a:pt x="1130300" y="144463"/>
                </a:lnTo>
                <a:lnTo>
                  <a:pt x="0" y="1397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6" name="直線コネクタ 1075">
            <a:extLst>
              <a:ext uri="{FF2B5EF4-FFF2-40B4-BE49-F238E27FC236}">
                <a16:creationId xmlns:a16="http://schemas.microsoft.com/office/drawing/2014/main" id="{5839CA47-1FE3-3582-400F-241DEE57146D}"/>
              </a:ext>
            </a:extLst>
          </p:cNvPr>
          <p:cNvCxnSpPr>
            <a:cxnSpLocks/>
          </p:cNvCxnSpPr>
          <p:nvPr/>
        </p:nvCxnSpPr>
        <p:spPr>
          <a:xfrm>
            <a:off x="7850294" y="3453765"/>
            <a:ext cx="18017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直線コネクタ 1077">
            <a:extLst>
              <a:ext uri="{FF2B5EF4-FFF2-40B4-BE49-F238E27FC236}">
                <a16:creationId xmlns:a16="http://schemas.microsoft.com/office/drawing/2014/main" id="{87EA663A-6246-7026-3A70-5EF07D098B78}"/>
              </a:ext>
            </a:extLst>
          </p:cNvPr>
          <p:cNvCxnSpPr>
            <a:cxnSpLocks/>
          </p:cNvCxnSpPr>
          <p:nvPr/>
        </p:nvCxnSpPr>
        <p:spPr>
          <a:xfrm>
            <a:off x="8239225" y="4119613"/>
            <a:ext cx="222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直線コネクタ 1079">
            <a:extLst>
              <a:ext uri="{FF2B5EF4-FFF2-40B4-BE49-F238E27FC236}">
                <a16:creationId xmlns:a16="http://schemas.microsoft.com/office/drawing/2014/main" id="{FA26446C-6D05-82B9-0A10-C87B2EA4F0A6}"/>
              </a:ext>
            </a:extLst>
          </p:cNvPr>
          <p:cNvCxnSpPr>
            <a:cxnSpLocks/>
          </p:cNvCxnSpPr>
          <p:nvPr/>
        </p:nvCxnSpPr>
        <p:spPr>
          <a:xfrm>
            <a:off x="9652000" y="3453765"/>
            <a:ext cx="809625" cy="6658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直線コネクタ 1082">
            <a:extLst>
              <a:ext uri="{FF2B5EF4-FFF2-40B4-BE49-F238E27FC236}">
                <a16:creationId xmlns:a16="http://schemas.microsoft.com/office/drawing/2014/main" id="{AD5B5ABF-6BB5-F7E5-E42E-2400F376CB24}"/>
              </a:ext>
            </a:extLst>
          </p:cNvPr>
          <p:cNvCxnSpPr>
            <a:cxnSpLocks/>
          </p:cNvCxnSpPr>
          <p:nvPr/>
        </p:nvCxnSpPr>
        <p:spPr>
          <a:xfrm>
            <a:off x="7852841" y="3453765"/>
            <a:ext cx="386384" cy="6658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直線コネクタ 1086">
            <a:extLst>
              <a:ext uri="{FF2B5EF4-FFF2-40B4-BE49-F238E27FC236}">
                <a16:creationId xmlns:a16="http://schemas.microsoft.com/office/drawing/2014/main" id="{D11F958B-5A44-2125-082A-8ED15F590B6B}"/>
              </a:ext>
            </a:extLst>
          </p:cNvPr>
          <p:cNvCxnSpPr>
            <a:cxnSpLocks/>
            <a:stCxn id="1061" idx="0"/>
          </p:cNvCxnSpPr>
          <p:nvPr/>
        </p:nvCxnSpPr>
        <p:spPr>
          <a:xfrm flipV="1">
            <a:off x="3092450" y="2776432"/>
            <a:ext cx="211261" cy="166793"/>
          </a:xfrm>
          <a:prstGeom prst="line">
            <a:avLst/>
          </a:prstGeom>
          <a:ln w="12700">
            <a:solidFill>
              <a:srgbClr val="172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直線コネクタ 1088">
            <a:extLst>
              <a:ext uri="{FF2B5EF4-FFF2-40B4-BE49-F238E27FC236}">
                <a16:creationId xmlns:a16="http://schemas.microsoft.com/office/drawing/2014/main" id="{0AC71A3F-539E-6053-FC52-E2D8F770D5AE}"/>
              </a:ext>
            </a:extLst>
          </p:cNvPr>
          <p:cNvCxnSpPr>
            <a:cxnSpLocks/>
          </p:cNvCxnSpPr>
          <p:nvPr/>
        </p:nvCxnSpPr>
        <p:spPr>
          <a:xfrm flipV="1">
            <a:off x="3298826" y="2779713"/>
            <a:ext cx="114299" cy="3175"/>
          </a:xfrm>
          <a:prstGeom prst="line">
            <a:avLst/>
          </a:prstGeom>
          <a:ln w="12700">
            <a:solidFill>
              <a:srgbClr val="172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直線コネクタ 1092">
            <a:extLst>
              <a:ext uri="{FF2B5EF4-FFF2-40B4-BE49-F238E27FC236}">
                <a16:creationId xmlns:a16="http://schemas.microsoft.com/office/drawing/2014/main" id="{A0F48790-616E-8E0C-E833-DA21D4A0264B}"/>
              </a:ext>
            </a:extLst>
          </p:cNvPr>
          <p:cNvCxnSpPr>
            <a:cxnSpLocks/>
            <a:stCxn id="1061" idx="7"/>
            <a:endCxn id="1061" idx="8"/>
          </p:cNvCxnSpPr>
          <p:nvPr/>
        </p:nvCxnSpPr>
        <p:spPr>
          <a:xfrm flipH="1" flipV="1">
            <a:off x="3211513" y="2941638"/>
            <a:ext cx="6350" cy="592137"/>
          </a:xfrm>
          <a:prstGeom prst="line">
            <a:avLst/>
          </a:prstGeom>
          <a:ln w="12700">
            <a:solidFill>
              <a:srgbClr val="172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直線コネクタ 1095">
            <a:extLst>
              <a:ext uri="{FF2B5EF4-FFF2-40B4-BE49-F238E27FC236}">
                <a16:creationId xmlns:a16="http://schemas.microsoft.com/office/drawing/2014/main" id="{DD3BE7DB-A419-A03B-AA2F-B6D32AD1CDF1}"/>
              </a:ext>
            </a:extLst>
          </p:cNvPr>
          <p:cNvCxnSpPr>
            <a:cxnSpLocks/>
            <a:stCxn id="1044" idx="2"/>
          </p:cNvCxnSpPr>
          <p:nvPr/>
        </p:nvCxnSpPr>
        <p:spPr>
          <a:xfrm flipV="1">
            <a:off x="4365625" y="2773891"/>
            <a:ext cx="91814" cy="169334"/>
          </a:xfrm>
          <a:prstGeom prst="line">
            <a:avLst/>
          </a:prstGeom>
          <a:ln w="12700">
            <a:solidFill>
              <a:srgbClr val="172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直線コネクタ 1097">
            <a:extLst>
              <a:ext uri="{FF2B5EF4-FFF2-40B4-BE49-F238E27FC236}">
                <a16:creationId xmlns:a16="http://schemas.microsoft.com/office/drawing/2014/main" id="{55AB46CE-3E76-7BC6-9DFD-D14958DA4BFA}"/>
              </a:ext>
            </a:extLst>
          </p:cNvPr>
          <p:cNvCxnSpPr>
            <a:cxnSpLocks/>
          </p:cNvCxnSpPr>
          <p:nvPr/>
        </p:nvCxnSpPr>
        <p:spPr>
          <a:xfrm flipV="1">
            <a:off x="4500404" y="3357563"/>
            <a:ext cx="80963" cy="169862"/>
          </a:xfrm>
          <a:prstGeom prst="line">
            <a:avLst/>
          </a:prstGeom>
          <a:ln w="12700">
            <a:solidFill>
              <a:srgbClr val="172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直線コネクタ 1098">
            <a:extLst>
              <a:ext uri="{FF2B5EF4-FFF2-40B4-BE49-F238E27FC236}">
                <a16:creationId xmlns:a16="http://schemas.microsoft.com/office/drawing/2014/main" id="{0347889E-BB7B-1C22-BB94-D58C25A209A1}"/>
              </a:ext>
            </a:extLst>
          </p:cNvPr>
          <p:cNvCxnSpPr>
            <a:cxnSpLocks/>
          </p:cNvCxnSpPr>
          <p:nvPr/>
        </p:nvCxnSpPr>
        <p:spPr>
          <a:xfrm flipH="1" flipV="1">
            <a:off x="4489253" y="2941638"/>
            <a:ext cx="6350" cy="592137"/>
          </a:xfrm>
          <a:prstGeom prst="line">
            <a:avLst/>
          </a:prstGeom>
          <a:ln w="12700">
            <a:solidFill>
              <a:srgbClr val="172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直線コネクタ 1099">
            <a:extLst>
              <a:ext uri="{FF2B5EF4-FFF2-40B4-BE49-F238E27FC236}">
                <a16:creationId xmlns:a16="http://schemas.microsoft.com/office/drawing/2014/main" id="{0841E432-AB42-2811-E605-34A4C1837682}"/>
              </a:ext>
            </a:extLst>
          </p:cNvPr>
          <p:cNvCxnSpPr>
            <a:cxnSpLocks/>
            <a:stCxn id="1061" idx="7"/>
            <a:endCxn id="1061" idx="6"/>
          </p:cNvCxnSpPr>
          <p:nvPr/>
        </p:nvCxnSpPr>
        <p:spPr>
          <a:xfrm flipV="1">
            <a:off x="3217863" y="3494088"/>
            <a:ext cx="36512" cy="39687"/>
          </a:xfrm>
          <a:prstGeom prst="line">
            <a:avLst/>
          </a:prstGeom>
          <a:ln w="12700">
            <a:solidFill>
              <a:srgbClr val="172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8" name="正方形/長方形 1117">
            <a:extLst>
              <a:ext uri="{FF2B5EF4-FFF2-40B4-BE49-F238E27FC236}">
                <a16:creationId xmlns:a16="http://schemas.microsoft.com/office/drawing/2014/main" id="{35361BFC-CE21-5721-1F62-B093CD40593A}"/>
              </a:ext>
            </a:extLst>
          </p:cNvPr>
          <p:cNvSpPr/>
          <p:nvPr/>
        </p:nvSpPr>
        <p:spPr>
          <a:xfrm>
            <a:off x="7814734" y="3600343"/>
            <a:ext cx="12117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22" name="コネクタ: 曲線 1121">
            <a:extLst>
              <a:ext uri="{FF2B5EF4-FFF2-40B4-BE49-F238E27FC236}">
                <a16:creationId xmlns:a16="http://schemas.microsoft.com/office/drawing/2014/main" id="{86B76152-CDB4-94DA-CD63-D5C1A277D476}"/>
              </a:ext>
            </a:extLst>
          </p:cNvPr>
          <p:cNvCxnSpPr>
            <a:cxnSpLocks/>
            <a:endCxn id="1118" idx="1"/>
          </p:cNvCxnSpPr>
          <p:nvPr/>
        </p:nvCxnSpPr>
        <p:spPr>
          <a:xfrm flipV="1">
            <a:off x="7578409" y="3623203"/>
            <a:ext cx="236325" cy="49319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直線コネクタ 1135">
            <a:extLst>
              <a:ext uri="{FF2B5EF4-FFF2-40B4-BE49-F238E27FC236}">
                <a16:creationId xmlns:a16="http://schemas.microsoft.com/office/drawing/2014/main" id="{2E35676F-7477-8C82-9794-9ABCD6B8BA3D}"/>
              </a:ext>
            </a:extLst>
          </p:cNvPr>
          <p:cNvCxnSpPr/>
          <p:nvPr/>
        </p:nvCxnSpPr>
        <p:spPr>
          <a:xfrm>
            <a:off x="6926263" y="3584575"/>
            <a:ext cx="6286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" name="直線コネクタ 1136">
            <a:extLst>
              <a:ext uri="{FF2B5EF4-FFF2-40B4-BE49-F238E27FC236}">
                <a16:creationId xmlns:a16="http://schemas.microsoft.com/office/drawing/2014/main" id="{2ACAF08D-AB58-BFC8-4368-AE641D0F2C16}"/>
              </a:ext>
            </a:extLst>
          </p:cNvPr>
          <p:cNvCxnSpPr>
            <a:cxnSpLocks/>
          </p:cNvCxnSpPr>
          <p:nvPr/>
        </p:nvCxnSpPr>
        <p:spPr>
          <a:xfrm>
            <a:off x="6927851" y="3584575"/>
            <a:ext cx="15875" cy="52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直線コネクタ 1139">
            <a:extLst>
              <a:ext uri="{FF2B5EF4-FFF2-40B4-BE49-F238E27FC236}">
                <a16:creationId xmlns:a16="http://schemas.microsoft.com/office/drawing/2014/main" id="{C9579614-DCC3-DE90-11DE-A9AFA7296C25}"/>
              </a:ext>
            </a:extLst>
          </p:cNvPr>
          <p:cNvCxnSpPr>
            <a:cxnSpLocks/>
          </p:cNvCxnSpPr>
          <p:nvPr/>
        </p:nvCxnSpPr>
        <p:spPr>
          <a:xfrm>
            <a:off x="6926789" y="3656806"/>
            <a:ext cx="15875" cy="52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直線コネクタ 1141">
            <a:extLst>
              <a:ext uri="{FF2B5EF4-FFF2-40B4-BE49-F238E27FC236}">
                <a16:creationId xmlns:a16="http://schemas.microsoft.com/office/drawing/2014/main" id="{F6E8510B-34BC-BE0E-30D6-B78994292006}"/>
              </a:ext>
            </a:extLst>
          </p:cNvPr>
          <p:cNvCxnSpPr>
            <a:cxnSpLocks/>
          </p:cNvCxnSpPr>
          <p:nvPr/>
        </p:nvCxnSpPr>
        <p:spPr>
          <a:xfrm>
            <a:off x="6926263" y="3584575"/>
            <a:ext cx="631" cy="857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直線コネクタ 1148">
            <a:extLst>
              <a:ext uri="{FF2B5EF4-FFF2-40B4-BE49-F238E27FC236}">
                <a16:creationId xmlns:a16="http://schemas.microsoft.com/office/drawing/2014/main" id="{5D7E7E89-B102-439C-0508-D976BEE8C0FC}"/>
              </a:ext>
            </a:extLst>
          </p:cNvPr>
          <p:cNvCxnSpPr>
            <a:cxnSpLocks/>
          </p:cNvCxnSpPr>
          <p:nvPr/>
        </p:nvCxnSpPr>
        <p:spPr>
          <a:xfrm>
            <a:off x="7554913" y="3584575"/>
            <a:ext cx="26987" cy="50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5" name="直線コネクタ 1164">
            <a:extLst>
              <a:ext uri="{FF2B5EF4-FFF2-40B4-BE49-F238E27FC236}">
                <a16:creationId xmlns:a16="http://schemas.microsoft.com/office/drawing/2014/main" id="{4DE6A9A0-84EF-9473-8AA5-EF9C3C04ABFB}"/>
              </a:ext>
            </a:extLst>
          </p:cNvPr>
          <p:cNvCxnSpPr>
            <a:cxnSpLocks/>
          </p:cNvCxnSpPr>
          <p:nvPr/>
        </p:nvCxnSpPr>
        <p:spPr>
          <a:xfrm>
            <a:off x="7318375" y="3657600"/>
            <a:ext cx="2127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直線コネクタ 1171">
            <a:extLst>
              <a:ext uri="{FF2B5EF4-FFF2-40B4-BE49-F238E27FC236}">
                <a16:creationId xmlns:a16="http://schemas.microsoft.com/office/drawing/2014/main" id="{AE3EDECA-D047-81B6-1FDD-7A304040D3E9}"/>
              </a:ext>
            </a:extLst>
          </p:cNvPr>
          <p:cNvCxnSpPr>
            <a:cxnSpLocks/>
          </p:cNvCxnSpPr>
          <p:nvPr/>
        </p:nvCxnSpPr>
        <p:spPr>
          <a:xfrm>
            <a:off x="7318059" y="3659189"/>
            <a:ext cx="3809" cy="80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0" name="直線コネクタ 1179">
            <a:extLst>
              <a:ext uri="{FF2B5EF4-FFF2-40B4-BE49-F238E27FC236}">
                <a16:creationId xmlns:a16="http://schemas.microsoft.com/office/drawing/2014/main" id="{9FFB465D-A436-386E-AF57-E21B09CF1762}"/>
              </a:ext>
            </a:extLst>
          </p:cNvPr>
          <p:cNvCxnSpPr>
            <a:cxnSpLocks/>
          </p:cNvCxnSpPr>
          <p:nvPr/>
        </p:nvCxnSpPr>
        <p:spPr>
          <a:xfrm>
            <a:off x="7319882" y="3656909"/>
            <a:ext cx="144543" cy="3816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3" name="直線コネクタ 1182">
            <a:extLst>
              <a:ext uri="{FF2B5EF4-FFF2-40B4-BE49-F238E27FC236}">
                <a16:creationId xmlns:a16="http://schemas.microsoft.com/office/drawing/2014/main" id="{0845280E-AA00-AEA1-9F89-B316C973C372}"/>
              </a:ext>
            </a:extLst>
          </p:cNvPr>
          <p:cNvCxnSpPr>
            <a:cxnSpLocks/>
          </p:cNvCxnSpPr>
          <p:nvPr/>
        </p:nvCxnSpPr>
        <p:spPr>
          <a:xfrm>
            <a:off x="7320875" y="3737871"/>
            <a:ext cx="137200" cy="3737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7" name="直線コネクタ 1186">
            <a:extLst>
              <a:ext uri="{FF2B5EF4-FFF2-40B4-BE49-F238E27FC236}">
                <a16:creationId xmlns:a16="http://schemas.microsoft.com/office/drawing/2014/main" id="{8BB40670-3356-9C3F-55DB-8BB88921C72A}"/>
              </a:ext>
            </a:extLst>
          </p:cNvPr>
          <p:cNvCxnSpPr>
            <a:cxnSpLocks/>
          </p:cNvCxnSpPr>
          <p:nvPr/>
        </p:nvCxnSpPr>
        <p:spPr>
          <a:xfrm>
            <a:off x="7531100" y="3656909"/>
            <a:ext cx="166688" cy="3816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6" name="直線コネクタ 1195">
            <a:extLst>
              <a:ext uri="{FF2B5EF4-FFF2-40B4-BE49-F238E27FC236}">
                <a16:creationId xmlns:a16="http://schemas.microsoft.com/office/drawing/2014/main" id="{79B01164-D30B-8CD2-4028-58903831F915}"/>
              </a:ext>
            </a:extLst>
          </p:cNvPr>
          <p:cNvCxnSpPr>
            <a:cxnSpLocks/>
          </p:cNvCxnSpPr>
          <p:nvPr/>
        </p:nvCxnSpPr>
        <p:spPr>
          <a:xfrm>
            <a:off x="7348538" y="3683000"/>
            <a:ext cx="140229" cy="0"/>
          </a:xfrm>
          <a:prstGeom prst="line">
            <a:avLst/>
          </a:prstGeom>
          <a:ln>
            <a:solidFill>
              <a:srgbClr val="0359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7" name="直線コネクタ 1196">
            <a:extLst>
              <a:ext uri="{FF2B5EF4-FFF2-40B4-BE49-F238E27FC236}">
                <a16:creationId xmlns:a16="http://schemas.microsoft.com/office/drawing/2014/main" id="{9CF9B964-314A-B6CB-9284-C24A285553FE}"/>
              </a:ext>
            </a:extLst>
          </p:cNvPr>
          <p:cNvCxnSpPr/>
          <p:nvPr/>
        </p:nvCxnSpPr>
        <p:spPr>
          <a:xfrm>
            <a:off x="7498239" y="4078710"/>
            <a:ext cx="160338" cy="0"/>
          </a:xfrm>
          <a:prstGeom prst="line">
            <a:avLst/>
          </a:prstGeom>
          <a:ln>
            <a:solidFill>
              <a:srgbClr val="0359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9" name="直線コネクタ 1198">
            <a:extLst>
              <a:ext uri="{FF2B5EF4-FFF2-40B4-BE49-F238E27FC236}">
                <a16:creationId xmlns:a16="http://schemas.microsoft.com/office/drawing/2014/main" id="{15E5EA1A-CCC6-EE5D-B935-8DA0BADBEAB8}"/>
              </a:ext>
            </a:extLst>
          </p:cNvPr>
          <p:cNvCxnSpPr>
            <a:cxnSpLocks/>
          </p:cNvCxnSpPr>
          <p:nvPr/>
        </p:nvCxnSpPr>
        <p:spPr>
          <a:xfrm>
            <a:off x="7346950" y="3679825"/>
            <a:ext cx="150813" cy="396875"/>
          </a:xfrm>
          <a:prstGeom prst="line">
            <a:avLst/>
          </a:prstGeom>
          <a:ln>
            <a:solidFill>
              <a:srgbClr val="0359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6" name="直線コネクタ 1205">
            <a:extLst>
              <a:ext uri="{FF2B5EF4-FFF2-40B4-BE49-F238E27FC236}">
                <a16:creationId xmlns:a16="http://schemas.microsoft.com/office/drawing/2014/main" id="{098E0F32-CC25-1B95-EDFD-6F9890FD5BC4}"/>
              </a:ext>
            </a:extLst>
          </p:cNvPr>
          <p:cNvCxnSpPr>
            <a:cxnSpLocks/>
          </p:cNvCxnSpPr>
          <p:nvPr/>
        </p:nvCxnSpPr>
        <p:spPr>
          <a:xfrm>
            <a:off x="7489825" y="3679825"/>
            <a:ext cx="164042" cy="396875"/>
          </a:xfrm>
          <a:prstGeom prst="line">
            <a:avLst/>
          </a:prstGeom>
          <a:ln>
            <a:solidFill>
              <a:srgbClr val="0359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1" name="フリーフォーム: 図形 1220">
            <a:extLst>
              <a:ext uri="{FF2B5EF4-FFF2-40B4-BE49-F238E27FC236}">
                <a16:creationId xmlns:a16="http://schemas.microsoft.com/office/drawing/2014/main" id="{1907F9E3-AF6A-CDFD-0934-4B279C39C373}"/>
              </a:ext>
            </a:extLst>
          </p:cNvPr>
          <p:cNvSpPr/>
          <p:nvPr/>
        </p:nvSpPr>
        <p:spPr>
          <a:xfrm>
            <a:off x="7351183" y="3683000"/>
            <a:ext cx="300567" cy="395817"/>
          </a:xfrm>
          <a:custGeom>
            <a:avLst/>
            <a:gdLst>
              <a:gd name="connsiteX0" fmla="*/ 156634 w 300567"/>
              <a:gd name="connsiteY0" fmla="*/ 395817 h 395817"/>
              <a:gd name="connsiteX1" fmla="*/ 300567 w 300567"/>
              <a:gd name="connsiteY1" fmla="*/ 395817 h 395817"/>
              <a:gd name="connsiteX2" fmla="*/ 137584 w 300567"/>
              <a:gd name="connsiteY2" fmla="*/ 0 h 395817"/>
              <a:gd name="connsiteX3" fmla="*/ 0 w 300567"/>
              <a:gd name="connsiteY3" fmla="*/ 2117 h 395817"/>
              <a:gd name="connsiteX4" fmla="*/ 156634 w 300567"/>
              <a:gd name="connsiteY4" fmla="*/ 395817 h 39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7" h="395817">
                <a:moveTo>
                  <a:pt x="156634" y="395817"/>
                </a:moveTo>
                <a:lnTo>
                  <a:pt x="300567" y="395817"/>
                </a:lnTo>
                <a:lnTo>
                  <a:pt x="137584" y="0"/>
                </a:lnTo>
                <a:lnTo>
                  <a:pt x="0" y="2117"/>
                </a:lnTo>
                <a:lnTo>
                  <a:pt x="156634" y="395817"/>
                </a:lnTo>
                <a:close/>
              </a:path>
            </a:pathLst>
          </a:custGeom>
          <a:solidFill>
            <a:srgbClr val="03598D"/>
          </a:solidFill>
          <a:ln>
            <a:solidFill>
              <a:srgbClr val="03598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2" name="正方形/長方形 1151">
            <a:extLst>
              <a:ext uri="{FF2B5EF4-FFF2-40B4-BE49-F238E27FC236}">
                <a16:creationId xmlns:a16="http://schemas.microsoft.com/office/drawing/2014/main" id="{B9636F39-8D24-820B-4724-CCCE13335751}"/>
              </a:ext>
            </a:extLst>
          </p:cNvPr>
          <p:cNvSpPr/>
          <p:nvPr/>
        </p:nvSpPr>
        <p:spPr>
          <a:xfrm>
            <a:off x="7460246" y="4040928"/>
            <a:ext cx="236325" cy="692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24" name="直線コネクタ 1223">
            <a:extLst>
              <a:ext uri="{FF2B5EF4-FFF2-40B4-BE49-F238E27FC236}">
                <a16:creationId xmlns:a16="http://schemas.microsoft.com/office/drawing/2014/main" id="{979C0056-9AB4-9EDD-9535-3DD2D934A56E}"/>
              </a:ext>
            </a:extLst>
          </p:cNvPr>
          <p:cNvCxnSpPr>
            <a:cxnSpLocks/>
          </p:cNvCxnSpPr>
          <p:nvPr/>
        </p:nvCxnSpPr>
        <p:spPr>
          <a:xfrm>
            <a:off x="7516015" y="4060824"/>
            <a:ext cx="34135" cy="1079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8" name="直線コネクタ 1227">
            <a:extLst>
              <a:ext uri="{FF2B5EF4-FFF2-40B4-BE49-F238E27FC236}">
                <a16:creationId xmlns:a16="http://schemas.microsoft.com/office/drawing/2014/main" id="{D7A2814A-EA63-CFFA-D019-8F4D95BC73E9}"/>
              </a:ext>
            </a:extLst>
          </p:cNvPr>
          <p:cNvCxnSpPr>
            <a:cxnSpLocks/>
          </p:cNvCxnSpPr>
          <p:nvPr/>
        </p:nvCxnSpPr>
        <p:spPr>
          <a:xfrm>
            <a:off x="7541415" y="4060824"/>
            <a:ext cx="34135" cy="1079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" name="直線コネクタ 1228">
            <a:extLst>
              <a:ext uri="{FF2B5EF4-FFF2-40B4-BE49-F238E27FC236}">
                <a16:creationId xmlns:a16="http://schemas.microsoft.com/office/drawing/2014/main" id="{4AF6E681-FCD5-1186-6F3C-F28B6D09C11B}"/>
              </a:ext>
            </a:extLst>
          </p:cNvPr>
          <p:cNvCxnSpPr>
            <a:cxnSpLocks/>
          </p:cNvCxnSpPr>
          <p:nvPr/>
        </p:nvCxnSpPr>
        <p:spPr>
          <a:xfrm>
            <a:off x="7564832" y="4060824"/>
            <a:ext cx="34135" cy="1079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" name="直線コネクタ 1229">
            <a:extLst>
              <a:ext uri="{FF2B5EF4-FFF2-40B4-BE49-F238E27FC236}">
                <a16:creationId xmlns:a16="http://schemas.microsoft.com/office/drawing/2014/main" id="{2D572E8E-8D96-16C1-8ED3-1BE977903F0E}"/>
              </a:ext>
            </a:extLst>
          </p:cNvPr>
          <p:cNvCxnSpPr>
            <a:cxnSpLocks/>
          </p:cNvCxnSpPr>
          <p:nvPr/>
        </p:nvCxnSpPr>
        <p:spPr>
          <a:xfrm>
            <a:off x="7588790" y="4060824"/>
            <a:ext cx="34135" cy="1079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" name="直線コネクタ 1230">
            <a:extLst>
              <a:ext uri="{FF2B5EF4-FFF2-40B4-BE49-F238E27FC236}">
                <a16:creationId xmlns:a16="http://schemas.microsoft.com/office/drawing/2014/main" id="{CFCEC982-DFE4-75F2-1812-95DF3C0CE452}"/>
              </a:ext>
            </a:extLst>
          </p:cNvPr>
          <p:cNvCxnSpPr>
            <a:cxnSpLocks/>
          </p:cNvCxnSpPr>
          <p:nvPr/>
        </p:nvCxnSpPr>
        <p:spPr>
          <a:xfrm>
            <a:off x="7612137" y="4060824"/>
            <a:ext cx="34135" cy="1079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" name="直線コネクタ 1231">
            <a:extLst>
              <a:ext uri="{FF2B5EF4-FFF2-40B4-BE49-F238E27FC236}">
                <a16:creationId xmlns:a16="http://schemas.microsoft.com/office/drawing/2014/main" id="{10DFA83C-BDF5-454F-3DE0-6563EC55300B}"/>
              </a:ext>
            </a:extLst>
          </p:cNvPr>
          <p:cNvCxnSpPr>
            <a:cxnSpLocks/>
          </p:cNvCxnSpPr>
          <p:nvPr/>
        </p:nvCxnSpPr>
        <p:spPr>
          <a:xfrm>
            <a:off x="7634682" y="4060824"/>
            <a:ext cx="34135" cy="1079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6" name="フリーフォーム: 図形 1115">
            <a:extLst>
              <a:ext uri="{FF2B5EF4-FFF2-40B4-BE49-F238E27FC236}">
                <a16:creationId xmlns:a16="http://schemas.microsoft.com/office/drawing/2014/main" id="{477ED588-26B4-B481-0BF2-0D2C411E7D9F}"/>
              </a:ext>
            </a:extLst>
          </p:cNvPr>
          <p:cNvSpPr/>
          <p:nvPr/>
        </p:nvSpPr>
        <p:spPr>
          <a:xfrm>
            <a:off x="5576888" y="5048676"/>
            <a:ext cx="995361" cy="110064"/>
          </a:xfrm>
          <a:custGeom>
            <a:avLst/>
            <a:gdLst>
              <a:gd name="connsiteX0" fmla="*/ 0 w 523875"/>
              <a:gd name="connsiteY0" fmla="*/ 46037 h 46037"/>
              <a:gd name="connsiteX1" fmla="*/ 39688 w 523875"/>
              <a:gd name="connsiteY1" fmla="*/ 0 h 46037"/>
              <a:gd name="connsiteX2" fmla="*/ 523875 w 523875"/>
              <a:gd name="connsiteY2" fmla="*/ 4762 h 46037"/>
              <a:gd name="connsiteX3" fmla="*/ 523875 w 523875"/>
              <a:gd name="connsiteY3" fmla="*/ 39687 h 46037"/>
              <a:gd name="connsiteX4" fmla="*/ 0 w 523875"/>
              <a:gd name="connsiteY4" fmla="*/ 46037 h 4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75" h="46037">
                <a:moveTo>
                  <a:pt x="0" y="46037"/>
                </a:moveTo>
                <a:lnTo>
                  <a:pt x="39688" y="0"/>
                </a:lnTo>
                <a:lnTo>
                  <a:pt x="523875" y="4762"/>
                </a:lnTo>
                <a:lnTo>
                  <a:pt x="523875" y="39687"/>
                </a:lnTo>
                <a:lnTo>
                  <a:pt x="0" y="4603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083B7ACA-A950-DD7B-036C-0F73A768BCA5}"/>
              </a:ext>
            </a:extLst>
          </p:cNvPr>
          <p:cNvSpPr/>
          <p:nvPr/>
        </p:nvSpPr>
        <p:spPr>
          <a:xfrm>
            <a:off x="5525668" y="5135882"/>
            <a:ext cx="1304392" cy="4571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06" name="直線コネクタ 1105">
            <a:extLst>
              <a:ext uri="{FF2B5EF4-FFF2-40B4-BE49-F238E27FC236}">
                <a16:creationId xmlns:a16="http://schemas.microsoft.com/office/drawing/2014/main" id="{790C4543-8A87-149F-FC47-BE20687263DB}"/>
              </a:ext>
            </a:extLst>
          </p:cNvPr>
          <p:cNvCxnSpPr>
            <a:cxnSpLocks/>
          </p:cNvCxnSpPr>
          <p:nvPr/>
        </p:nvCxnSpPr>
        <p:spPr>
          <a:xfrm>
            <a:off x="5626100" y="5048676"/>
            <a:ext cx="1193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四角形: 角を丸くする 1108">
            <a:extLst>
              <a:ext uri="{FF2B5EF4-FFF2-40B4-BE49-F238E27FC236}">
                <a16:creationId xmlns:a16="http://schemas.microsoft.com/office/drawing/2014/main" id="{FC27B393-80D3-4FDD-4D83-723F59DA7C2A}"/>
              </a:ext>
            </a:extLst>
          </p:cNvPr>
          <p:cNvSpPr/>
          <p:nvPr/>
        </p:nvSpPr>
        <p:spPr>
          <a:xfrm>
            <a:off x="5797871" y="4927602"/>
            <a:ext cx="665508" cy="165102"/>
          </a:xfrm>
          <a:prstGeom prst="roundRect">
            <a:avLst>
              <a:gd name="adj" fmla="val 10318"/>
            </a:avLst>
          </a:prstGeom>
          <a:solidFill>
            <a:srgbClr val="FAD7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0" name="四角形: 角を丸くする 1109">
            <a:extLst>
              <a:ext uri="{FF2B5EF4-FFF2-40B4-BE49-F238E27FC236}">
                <a16:creationId xmlns:a16="http://schemas.microsoft.com/office/drawing/2014/main" id="{D69D962D-00F3-4FDC-A804-B6165B296876}"/>
              </a:ext>
            </a:extLst>
          </p:cNvPr>
          <p:cNvSpPr/>
          <p:nvPr/>
        </p:nvSpPr>
        <p:spPr>
          <a:xfrm>
            <a:off x="6489007" y="4927602"/>
            <a:ext cx="303995" cy="165102"/>
          </a:xfrm>
          <a:prstGeom prst="roundRect">
            <a:avLst>
              <a:gd name="adj" fmla="val 10318"/>
            </a:avLst>
          </a:prstGeom>
          <a:solidFill>
            <a:srgbClr val="FAD7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20D7B7DB-4641-4883-B97F-77CFCF085859}"/>
              </a:ext>
            </a:extLst>
          </p:cNvPr>
          <p:cNvSpPr/>
          <p:nvPr/>
        </p:nvSpPr>
        <p:spPr>
          <a:xfrm>
            <a:off x="6146699" y="4970780"/>
            <a:ext cx="353738" cy="165102"/>
          </a:xfrm>
          <a:prstGeom prst="roundRect">
            <a:avLst>
              <a:gd name="adj" fmla="val 10318"/>
            </a:avLst>
          </a:prstGeom>
          <a:solidFill>
            <a:srgbClr val="FAD7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C2EB4CF-5CF4-8B5B-0389-C1DF92A3F0C5}"/>
              </a:ext>
            </a:extLst>
          </p:cNvPr>
          <p:cNvSpPr/>
          <p:nvPr/>
        </p:nvSpPr>
        <p:spPr>
          <a:xfrm>
            <a:off x="6526065" y="4970780"/>
            <a:ext cx="303995" cy="165102"/>
          </a:xfrm>
          <a:prstGeom prst="roundRect">
            <a:avLst>
              <a:gd name="adj" fmla="val 10318"/>
            </a:avLst>
          </a:prstGeom>
          <a:solidFill>
            <a:srgbClr val="FAD7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FA3D5FC6-246D-5F9D-4C20-CF581902B0CC}"/>
              </a:ext>
            </a:extLst>
          </p:cNvPr>
          <p:cNvSpPr/>
          <p:nvPr/>
        </p:nvSpPr>
        <p:spPr>
          <a:xfrm>
            <a:off x="5401628" y="4924215"/>
            <a:ext cx="272203" cy="21082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8" name="フリーフォーム: 図形 1267">
            <a:extLst>
              <a:ext uri="{FF2B5EF4-FFF2-40B4-BE49-F238E27FC236}">
                <a16:creationId xmlns:a16="http://schemas.microsoft.com/office/drawing/2014/main" id="{580AA663-3DCE-603F-D3D7-D7FC1787DBCE}"/>
              </a:ext>
            </a:extLst>
          </p:cNvPr>
          <p:cNvSpPr/>
          <p:nvPr/>
        </p:nvSpPr>
        <p:spPr>
          <a:xfrm>
            <a:off x="5877651" y="4159674"/>
            <a:ext cx="1711139" cy="717127"/>
          </a:xfrm>
          <a:custGeom>
            <a:avLst/>
            <a:gdLst>
              <a:gd name="connsiteX0" fmla="*/ 1674616 w 1691549"/>
              <a:gd name="connsiteY0" fmla="*/ 0 h 704850"/>
              <a:gd name="connsiteX1" fmla="*/ 1678849 w 1691549"/>
              <a:gd name="connsiteY1" fmla="*/ 27517 h 704850"/>
              <a:gd name="connsiteX2" fmla="*/ 1687316 w 1691549"/>
              <a:gd name="connsiteY2" fmla="*/ 44450 h 704850"/>
              <a:gd name="connsiteX3" fmla="*/ 1691549 w 1691549"/>
              <a:gd name="connsiteY3" fmla="*/ 55033 h 704850"/>
              <a:gd name="connsiteX4" fmla="*/ 1683082 w 1691549"/>
              <a:gd name="connsiteY4" fmla="*/ 103717 h 704850"/>
              <a:gd name="connsiteX5" fmla="*/ 1630166 w 1691549"/>
              <a:gd name="connsiteY5" fmla="*/ 156633 h 704850"/>
              <a:gd name="connsiteX6" fmla="*/ 1604766 w 1691549"/>
              <a:gd name="connsiteY6" fmla="*/ 167217 h 704850"/>
              <a:gd name="connsiteX7" fmla="*/ 1547616 w 1691549"/>
              <a:gd name="connsiteY7" fmla="*/ 196850 h 704850"/>
              <a:gd name="connsiteX8" fmla="*/ 1467182 w 1691549"/>
              <a:gd name="connsiteY8" fmla="*/ 228600 h 704850"/>
              <a:gd name="connsiteX9" fmla="*/ 1393099 w 1691549"/>
              <a:gd name="connsiteY9" fmla="*/ 251883 h 704850"/>
              <a:gd name="connsiteX10" fmla="*/ 1333832 w 1691549"/>
              <a:gd name="connsiteY10" fmla="*/ 262467 h 704850"/>
              <a:gd name="connsiteX11" fmla="*/ 1217416 w 1691549"/>
              <a:gd name="connsiteY11" fmla="*/ 270933 h 704850"/>
              <a:gd name="connsiteX12" fmla="*/ 1151799 w 1691549"/>
              <a:gd name="connsiteY12" fmla="*/ 277283 h 704850"/>
              <a:gd name="connsiteX13" fmla="*/ 1026916 w 1691549"/>
              <a:gd name="connsiteY13" fmla="*/ 281517 h 704850"/>
              <a:gd name="connsiteX14" fmla="*/ 952832 w 1691549"/>
              <a:gd name="connsiteY14" fmla="*/ 287867 h 704850"/>
              <a:gd name="connsiteX15" fmla="*/ 775032 w 1691549"/>
              <a:gd name="connsiteY15" fmla="*/ 298450 h 704850"/>
              <a:gd name="connsiteX16" fmla="*/ 641682 w 1691549"/>
              <a:gd name="connsiteY16" fmla="*/ 309033 h 704850"/>
              <a:gd name="connsiteX17" fmla="*/ 595116 w 1691549"/>
              <a:gd name="connsiteY17" fmla="*/ 315383 h 704850"/>
              <a:gd name="connsiteX18" fmla="*/ 404616 w 1691549"/>
              <a:gd name="connsiteY18" fmla="*/ 325967 h 704850"/>
              <a:gd name="connsiteX19" fmla="*/ 341116 w 1691549"/>
              <a:gd name="connsiteY19" fmla="*/ 332317 h 704850"/>
              <a:gd name="connsiteX20" fmla="*/ 258566 w 1691549"/>
              <a:gd name="connsiteY20" fmla="*/ 342900 h 704850"/>
              <a:gd name="connsiteX21" fmla="*/ 220466 w 1691549"/>
              <a:gd name="connsiteY21" fmla="*/ 355600 h 704850"/>
              <a:gd name="connsiteX22" fmla="*/ 163316 w 1691549"/>
              <a:gd name="connsiteY22" fmla="*/ 378883 h 704850"/>
              <a:gd name="connsiteX23" fmla="*/ 93466 w 1691549"/>
              <a:gd name="connsiteY23" fmla="*/ 427567 h 704850"/>
              <a:gd name="connsiteX24" fmla="*/ 57482 w 1691549"/>
              <a:gd name="connsiteY24" fmla="*/ 472017 h 704850"/>
              <a:gd name="connsiteX25" fmla="*/ 51132 w 1691549"/>
              <a:gd name="connsiteY25" fmla="*/ 486833 h 704850"/>
              <a:gd name="connsiteX26" fmla="*/ 40549 w 1691549"/>
              <a:gd name="connsiteY26" fmla="*/ 501650 h 704850"/>
              <a:gd name="connsiteX27" fmla="*/ 27849 w 1691549"/>
              <a:gd name="connsiteY27" fmla="*/ 527050 h 704850"/>
              <a:gd name="connsiteX28" fmla="*/ 19382 w 1691549"/>
              <a:gd name="connsiteY28" fmla="*/ 541867 h 704850"/>
              <a:gd name="connsiteX29" fmla="*/ 17266 w 1691549"/>
              <a:gd name="connsiteY29" fmla="*/ 548217 h 704850"/>
              <a:gd name="connsiteX30" fmla="*/ 13032 w 1691549"/>
              <a:gd name="connsiteY30" fmla="*/ 569383 h 704850"/>
              <a:gd name="connsiteX31" fmla="*/ 10916 w 1691549"/>
              <a:gd name="connsiteY31" fmla="*/ 584200 h 704850"/>
              <a:gd name="connsiteX32" fmla="*/ 6682 w 1691549"/>
              <a:gd name="connsiteY32" fmla="*/ 594783 h 704850"/>
              <a:gd name="connsiteX33" fmla="*/ 2449 w 1691549"/>
              <a:gd name="connsiteY33" fmla="*/ 609600 h 704850"/>
              <a:gd name="connsiteX34" fmla="*/ 2449 w 1691549"/>
              <a:gd name="connsiteY34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691549" h="704850">
                <a:moveTo>
                  <a:pt x="1674616" y="0"/>
                </a:moveTo>
                <a:cubicBezTo>
                  <a:pt x="1676027" y="9172"/>
                  <a:pt x="1676300" y="18594"/>
                  <a:pt x="1678849" y="27517"/>
                </a:cubicBezTo>
                <a:cubicBezTo>
                  <a:pt x="1680583" y="33585"/>
                  <a:pt x="1684671" y="38720"/>
                  <a:pt x="1687316" y="44450"/>
                </a:cubicBezTo>
                <a:cubicBezTo>
                  <a:pt x="1688908" y="47900"/>
                  <a:pt x="1690138" y="51505"/>
                  <a:pt x="1691549" y="55033"/>
                </a:cubicBezTo>
                <a:cubicBezTo>
                  <a:pt x="1690523" y="70420"/>
                  <a:pt x="1692308" y="89570"/>
                  <a:pt x="1683082" y="103717"/>
                </a:cubicBezTo>
                <a:cubicBezTo>
                  <a:pt x="1668483" y="126102"/>
                  <a:pt x="1653031" y="142914"/>
                  <a:pt x="1630166" y="156633"/>
                </a:cubicBezTo>
                <a:cubicBezTo>
                  <a:pt x="1622301" y="161352"/>
                  <a:pt x="1613012" y="163200"/>
                  <a:pt x="1604766" y="167217"/>
                </a:cubicBezTo>
                <a:cubicBezTo>
                  <a:pt x="1585475" y="176615"/>
                  <a:pt x="1567576" y="188971"/>
                  <a:pt x="1547616" y="196850"/>
                </a:cubicBezTo>
                <a:lnTo>
                  <a:pt x="1467182" y="228600"/>
                </a:lnTo>
                <a:cubicBezTo>
                  <a:pt x="1445114" y="237026"/>
                  <a:pt x="1416155" y="246871"/>
                  <a:pt x="1393099" y="251883"/>
                </a:cubicBezTo>
                <a:cubicBezTo>
                  <a:pt x="1373489" y="256146"/>
                  <a:pt x="1353714" y="259738"/>
                  <a:pt x="1333832" y="262467"/>
                </a:cubicBezTo>
                <a:cubicBezTo>
                  <a:pt x="1306879" y="266167"/>
                  <a:pt x="1239930" y="269146"/>
                  <a:pt x="1217416" y="270933"/>
                </a:cubicBezTo>
                <a:cubicBezTo>
                  <a:pt x="1195510" y="272671"/>
                  <a:pt x="1173740" y="276064"/>
                  <a:pt x="1151799" y="277283"/>
                </a:cubicBezTo>
                <a:cubicBezTo>
                  <a:pt x="1110212" y="279594"/>
                  <a:pt x="1026916" y="281517"/>
                  <a:pt x="1026916" y="281517"/>
                </a:cubicBezTo>
                <a:lnTo>
                  <a:pt x="952832" y="287867"/>
                </a:lnTo>
                <a:lnTo>
                  <a:pt x="775032" y="298450"/>
                </a:lnTo>
                <a:cubicBezTo>
                  <a:pt x="638841" y="310293"/>
                  <a:pt x="746551" y="304840"/>
                  <a:pt x="641682" y="309033"/>
                </a:cubicBezTo>
                <a:cubicBezTo>
                  <a:pt x="626160" y="311150"/>
                  <a:pt x="610726" y="314064"/>
                  <a:pt x="595116" y="315383"/>
                </a:cubicBezTo>
                <a:cubicBezTo>
                  <a:pt x="548941" y="319285"/>
                  <a:pt x="453709" y="323572"/>
                  <a:pt x="404616" y="325967"/>
                </a:cubicBezTo>
                <a:lnTo>
                  <a:pt x="341116" y="332317"/>
                </a:lnTo>
                <a:cubicBezTo>
                  <a:pt x="313559" y="335512"/>
                  <a:pt x="258566" y="342900"/>
                  <a:pt x="258566" y="342900"/>
                </a:cubicBezTo>
                <a:cubicBezTo>
                  <a:pt x="245866" y="347133"/>
                  <a:pt x="233066" y="351077"/>
                  <a:pt x="220466" y="355600"/>
                </a:cubicBezTo>
                <a:cubicBezTo>
                  <a:pt x="215861" y="357253"/>
                  <a:pt x="176983" y="370507"/>
                  <a:pt x="163316" y="378883"/>
                </a:cubicBezTo>
                <a:cubicBezTo>
                  <a:pt x="137698" y="394584"/>
                  <a:pt x="114120" y="406913"/>
                  <a:pt x="93466" y="427567"/>
                </a:cubicBezTo>
                <a:cubicBezTo>
                  <a:pt x="81589" y="439444"/>
                  <a:pt x="66256" y="457660"/>
                  <a:pt x="57482" y="472017"/>
                </a:cubicBezTo>
                <a:cubicBezTo>
                  <a:pt x="54680" y="476602"/>
                  <a:pt x="53798" y="482168"/>
                  <a:pt x="51132" y="486833"/>
                </a:cubicBezTo>
                <a:cubicBezTo>
                  <a:pt x="48121" y="492103"/>
                  <a:pt x="43590" y="496397"/>
                  <a:pt x="40549" y="501650"/>
                </a:cubicBezTo>
                <a:cubicBezTo>
                  <a:pt x="35806" y="509842"/>
                  <a:pt x="32258" y="518673"/>
                  <a:pt x="27849" y="527050"/>
                </a:cubicBezTo>
                <a:cubicBezTo>
                  <a:pt x="25200" y="532084"/>
                  <a:pt x="21926" y="536779"/>
                  <a:pt x="19382" y="541867"/>
                </a:cubicBezTo>
                <a:cubicBezTo>
                  <a:pt x="18384" y="543863"/>
                  <a:pt x="17768" y="546043"/>
                  <a:pt x="17266" y="548217"/>
                </a:cubicBezTo>
                <a:cubicBezTo>
                  <a:pt x="15648" y="555228"/>
                  <a:pt x="14282" y="562297"/>
                  <a:pt x="13032" y="569383"/>
                </a:cubicBezTo>
                <a:cubicBezTo>
                  <a:pt x="12165" y="574296"/>
                  <a:pt x="12126" y="579360"/>
                  <a:pt x="10916" y="584200"/>
                </a:cubicBezTo>
                <a:cubicBezTo>
                  <a:pt x="9994" y="587886"/>
                  <a:pt x="7884" y="591178"/>
                  <a:pt x="6682" y="594783"/>
                </a:cubicBezTo>
                <a:cubicBezTo>
                  <a:pt x="5058" y="599656"/>
                  <a:pt x="3860" y="604661"/>
                  <a:pt x="2449" y="609600"/>
                </a:cubicBezTo>
                <a:cubicBezTo>
                  <a:pt x="-1603" y="658214"/>
                  <a:pt x="75" y="626508"/>
                  <a:pt x="2449" y="7048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9" name="フリーフォーム: 図形 1268">
            <a:extLst>
              <a:ext uri="{FF2B5EF4-FFF2-40B4-BE49-F238E27FC236}">
                <a16:creationId xmlns:a16="http://schemas.microsoft.com/office/drawing/2014/main" id="{8DF57867-D570-E27B-0C4B-4F0B0A865190}"/>
              </a:ext>
            </a:extLst>
          </p:cNvPr>
          <p:cNvSpPr/>
          <p:nvPr/>
        </p:nvSpPr>
        <p:spPr>
          <a:xfrm>
            <a:off x="6734175" y="4165600"/>
            <a:ext cx="936634" cy="695325"/>
          </a:xfrm>
          <a:custGeom>
            <a:avLst/>
            <a:gdLst>
              <a:gd name="connsiteX0" fmla="*/ 863600 w 936634"/>
              <a:gd name="connsiteY0" fmla="*/ 0 h 695325"/>
              <a:gd name="connsiteX1" fmla="*/ 866775 w 936634"/>
              <a:gd name="connsiteY1" fmla="*/ 15875 h 695325"/>
              <a:gd name="connsiteX2" fmla="*/ 917575 w 936634"/>
              <a:gd name="connsiteY2" fmla="*/ 79375 h 695325"/>
              <a:gd name="connsiteX3" fmla="*/ 930275 w 936634"/>
              <a:gd name="connsiteY3" fmla="*/ 101600 h 695325"/>
              <a:gd name="connsiteX4" fmla="*/ 936625 w 936634"/>
              <a:gd name="connsiteY4" fmla="*/ 130175 h 695325"/>
              <a:gd name="connsiteX5" fmla="*/ 923925 w 936634"/>
              <a:gd name="connsiteY5" fmla="*/ 215900 h 695325"/>
              <a:gd name="connsiteX6" fmla="*/ 892175 w 936634"/>
              <a:gd name="connsiteY6" fmla="*/ 269875 h 695325"/>
              <a:gd name="connsiteX7" fmla="*/ 860425 w 936634"/>
              <a:gd name="connsiteY7" fmla="*/ 307975 h 695325"/>
              <a:gd name="connsiteX8" fmla="*/ 749300 w 936634"/>
              <a:gd name="connsiteY8" fmla="*/ 400050 h 695325"/>
              <a:gd name="connsiteX9" fmla="*/ 584200 w 936634"/>
              <a:gd name="connsiteY9" fmla="*/ 488950 h 695325"/>
              <a:gd name="connsiteX10" fmla="*/ 511175 w 936634"/>
              <a:gd name="connsiteY10" fmla="*/ 517525 h 695325"/>
              <a:gd name="connsiteX11" fmla="*/ 415925 w 936634"/>
              <a:gd name="connsiteY11" fmla="*/ 558800 h 695325"/>
              <a:gd name="connsiteX12" fmla="*/ 377825 w 936634"/>
              <a:gd name="connsiteY12" fmla="*/ 568325 h 695325"/>
              <a:gd name="connsiteX13" fmla="*/ 250825 w 936634"/>
              <a:gd name="connsiteY13" fmla="*/ 603250 h 695325"/>
              <a:gd name="connsiteX14" fmla="*/ 231775 w 936634"/>
              <a:gd name="connsiteY14" fmla="*/ 609600 h 695325"/>
              <a:gd name="connsiteX15" fmla="*/ 203200 w 936634"/>
              <a:gd name="connsiteY15" fmla="*/ 615950 h 695325"/>
              <a:gd name="connsiteX16" fmla="*/ 168275 w 936634"/>
              <a:gd name="connsiteY16" fmla="*/ 625475 h 695325"/>
              <a:gd name="connsiteX17" fmla="*/ 120650 w 936634"/>
              <a:gd name="connsiteY17" fmla="*/ 631825 h 695325"/>
              <a:gd name="connsiteX18" fmla="*/ 111125 w 936634"/>
              <a:gd name="connsiteY18" fmla="*/ 635000 h 695325"/>
              <a:gd name="connsiteX19" fmla="*/ 79375 w 936634"/>
              <a:gd name="connsiteY19" fmla="*/ 644525 h 695325"/>
              <a:gd name="connsiteX20" fmla="*/ 66675 w 936634"/>
              <a:gd name="connsiteY20" fmla="*/ 650875 h 695325"/>
              <a:gd name="connsiteX21" fmla="*/ 28575 w 936634"/>
              <a:gd name="connsiteY21" fmla="*/ 657225 h 695325"/>
              <a:gd name="connsiteX22" fmla="*/ 19050 w 936634"/>
              <a:gd name="connsiteY22" fmla="*/ 660400 h 695325"/>
              <a:gd name="connsiteX23" fmla="*/ 9525 w 936634"/>
              <a:gd name="connsiteY23" fmla="*/ 682625 h 695325"/>
              <a:gd name="connsiteX24" fmla="*/ 0 w 936634"/>
              <a:gd name="connsiteY24" fmla="*/ 69532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36634" h="695325">
                <a:moveTo>
                  <a:pt x="863600" y="0"/>
                </a:moveTo>
                <a:cubicBezTo>
                  <a:pt x="864658" y="5292"/>
                  <a:pt x="863741" y="11413"/>
                  <a:pt x="866775" y="15875"/>
                </a:cubicBezTo>
                <a:cubicBezTo>
                  <a:pt x="882017" y="38290"/>
                  <a:pt x="905453" y="55130"/>
                  <a:pt x="917575" y="79375"/>
                </a:cubicBezTo>
                <a:cubicBezTo>
                  <a:pt x="925632" y="95488"/>
                  <a:pt x="921300" y="88137"/>
                  <a:pt x="930275" y="101600"/>
                </a:cubicBezTo>
                <a:cubicBezTo>
                  <a:pt x="931277" y="105609"/>
                  <a:pt x="936900" y="127244"/>
                  <a:pt x="936625" y="130175"/>
                </a:cubicBezTo>
                <a:cubicBezTo>
                  <a:pt x="933929" y="158936"/>
                  <a:pt x="932684" y="188373"/>
                  <a:pt x="923925" y="215900"/>
                </a:cubicBezTo>
                <a:cubicBezTo>
                  <a:pt x="917596" y="235791"/>
                  <a:pt x="904026" y="252692"/>
                  <a:pt x="892175" y="269875"/>
                </a:cubicBezTo>
                <a:cubicBezTo>
                  <a:pt x="882789" y="283484"/>
                  <a:pt x="871596" y="295789"/>
                  <a:pt x="860425" y="307975"/>
                </a:cubicBezTo>
                <a:cubicBezTo>
                  <a:pt x="824851" y="346783"/>
                  <a:pt x="796440" y="370277"/>
                  <a:pt x="749300" y="400050"/>
                </a:cubicBezTo>
                <a:cubicBezTo>
                  <a:pt x="728192" y="413381"/>
                  <a:pt x="623741" y="471590"/>
                  <a:pt x="584200" y="488950"/>
                </a:cubicBezTo>
                <a:cubicBezTo>
                  <a:pt x="560266" y="499458"/>
                  <a:pt x="535317" y="507504"/>
                  <a:pt x="511175" y="517525"/>
                </a:cubicBezTo>
                <a:cubicBezTo>
                  <a:pt x="479216" y="530791"/>
                  <a:pt x="448261" y="546482"/>
                  <a:pt x="415925" y="558800"/>
                </a:cubicBezTo>
                <a:cubicBezTo>
                  <a:pt x="403692" y="563460"/>
                  <a:pt x="390373" y="564594"/>
                  <a:pt x="377825" y="568325"/>
                </a:cubicBezTo>
                <a:cubicBezTo>
                  <a:pt x="164015" y="631890"/>
                  <a:pt x="395049" y="568911"/>
                  <a:pt x="250825" y="603250"/>
                </a:cubicBezTo>
                <a:cubicBezTo>
                  <a:pt x="244314" y="604800"/>
                  <a:pt x="238242" y="607875"/>
                  <a:pt x="231775" y="609600"/>
                </a:cubicBezTo>
                <a:cubicBezTo>
                  <a:pt x="222347" y="612114"/>
                  <a:pt x="212707" y="613756"/>
                  <a:pt x="203200" y="615950"/>
                </a:cubicBezTo>
                <a:cubicBezTo>
                  <a:pt x="191442" y="618663"/>
                  <a:pt x="180033" y="622762"/>
                  <a:pt x="168275" y="625475"/>
                </a:cubicBezTo>
                <a:cubicBezTo>
                  <a:pt x="155041" y="628529"/>
                  <a:pt x="132891" y="630465"/>
                  <a:pt x="120650" y="631825"/>
                </a:cubicBezTo>
                <a:cubicBezTo>
                  <a:pt x="117475" y="632883"/>
                  <a:pt x="114343" y="634081"/>
                  <a:pt x="111125" y="635000"/>
                </a:cubicBezTo>
                <a:cubicBezTo>
                  <a:pt x="94752" y="639678"/>
                  <a:pt x="98238" y="636980"/>
                  <a:pt x="79375" y="644525"/>
                </a:cubicBezTo>
                <a:cubicBezTo>
                  <a:pt x="74981" y="646283"/>
                  <a:pt x="71165" y="649378"/>
                  <a:pt x="66675" y="650875"/>
                </a:cubicBezTo>
                <a:cubicBezTo>
                  <a:pt x="59711" y="653196"/>
                  <a:pt x="33609" y="656506"/>
                  <a:pt x="28575" y="657225"/>
                </a:cubicBezTo>
                <a:cubicBezTo>
                  <a:pt x="25400" y="658283"/>
                  <a:pt x="21663" y="658309"/>
                  <a:pt x="19050" y="660400"/>
                </a:cubicBezTo>
                <a:cubicBezTo>
                  <a:pt x="10386" y="667331"/>
                  <a:pt x="13504" y="673341"/>
                  <a:pt x="9525" y="682625"/>
                </a:cubicBezTo>
                <a:cubicBezTo>
                  <a:pt x="6832" y="688908"/>
                  <a:pt x="4113" y="691212"/>
                  <a:pt x="0" y="695325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0" name="フリーフォーム: 図形 1269">
            <a:extLst>
              <a:ext uri="{FF2B5EF4-FFF2-40B4-BE49-F238E27FC236}">
                <a16:creationId xmlns:a16="http://schemas.microsoft.com/office/drawing/2014/main" id="{0FBD72C1-E260-6B5F-1B3A-FB7C6827941C}"/>
              </a:ext>
            </a:extLst>
          </p:cNvPr>
          <p:cNvSpPr/>
          <p:nvPr/>
        </p:nvSpPr>
        <p:spPr>
          <a:xfrm>
            <a:off x="6566780" y="4167717"/>
            <a:ext cx="1055338" cy="696383"/>
          </a:xfrm>
          <a:custGeom>
            <a:avLst/>
            <a:gdLst>
              <a:gd name="connsiteX0" fmla="*/ 1041405 w 1041405"/>
              <a:gd name="connsiteY0" fmla="*/ 0 h 696383"/>
              <a:gd name="connsiteX1" fmla="*/ 1039288 w 1041405"/>
              <a:gd name="connsiteY1" fmla="*/ 122766 h 696383"/>
              <a:gd name="connsiteX2" fmla="*/ 1028705 w 1041405"/>
              <a:gd name="connsiteY2" fmla="*/ 150283 h 696383"/>
              <a:gd name="connsiteX3" fmla="*/ 1011771 w 1041405"/>
              <a:gd name="connsiteY3" fmla="*/ 184150 h 696383"/>
              <a:gd name="connsiteX4" fmla="*/ 984255 w 1041405"/>
              <a:gd name="connsiteY4" fmla="*/ 213783 h 696383"/>
              <a:gd name="connsiteX5" fmla="*/ 967321 w 1041405"/>
              <a:gd name="connsiteY5" fmla="*/ 226483 h 696383"/>
              <a:gd name="connsiteX6" fmla="*/ 939805 w 1041405"/>
              <a:gd name="connsiteY6" fmla="*/ 249766 h 696383"/>
              <a:gd name="connsiteX7" fmla="*/ 935571 w 1041405"/>
              <a:gd name="connsiteY7" fmla="*/ 254000 h 696383"/>
              <a:gd name="connsiteX8" fmla="*/ 882655 w 1041405"/>
              <a:gd name="connsiteY8" fmla="*/ 289983 h 696383"/>
              <a:gd name="connsiteX9" fmla="*/ 859371 w 1041405"/>
              <a:gd name="connsiteY9" fmla="*/ 306916 h 696383"/>
              <a:gd name="connsiteX10" fmla="*/ 817038 w 1041405"/>
              <a:gd name="connsiteY10" fmla="*/ 332316 h 696383"/>
              <a:gd name="connsiteX11" fmla="*/ 804338 w 1041405"/>
              <a:gd name="connsiteY11" fmla="*/ 338666 h 696383"/>
              <a:gd name="connsiteX12" fmla="*/ 734488 w 1041405"/>
              <a:gd name="connsiteY12" fmla="*/ 376766 h 696383"/>
              <a:gd name="connsiteX13" fmla="*/ 679455 w 1041405"/>
              <a:gd name="connsiteY13" fmla="*/ 395816 h 696383"/>
              <a:gd name="connsiteX14" fmla="*/ 601138 w 1041405"/>
              <a:gd name="connsiteY14" fmla="*/ 423333 h 696383"/>
              <a:gd name="connsiteX15" fmla="*/ 575738 w 1041405"/>
              <a:gd name="connsiteY15" fmla="*/ 431800 h 696383"/>
              <a:gd name="connsiteX16" fmla="*/ 503771 w 1041405"/>
              <a:gd name="connsiteY16" fmla="*/ 446616 h 696383"/>
              <a:gd name="connsiteX17" fmla="*/ 486838 w 1041405"/>
              <a:gd name="connsiteY17" fmla="*/ 452966 h 696383"/>
              <a:gd name="connsiteX18" fmla="*/ 448738 w 1041405"/>
              <a:gd name="connsiteY18" fmla="*/ 463550 h 696383"/>
              <a:gd name="connsiteX19" fmla="*/ 412755 w 1041405"/>
              <a:gd name="connsiteY19" fmla="*/ 478366 h 696383"/>
              <a:gd name="connsiteX20" fmla="*/ 370421 w 1041405"/>
              <a:gd name="connsiteY20" fmla="*/ 488950 h 696383"/>
              <a:gd name="connsiteX21" fmla="*/ 355605 w 1041405"/>
              <a:gd name="connsiteY21" fmla="*/ 495300 h 696383"/>
              <a:gd name="connsiteX22" fmla="*/ 311155 w 1041405"/>
              <a:gd name="connsiteY22" fmla="*/ 505883 h 696383"/>
              <a:gd name="connsiteX23" fmla="*/ 243421 w 1041405"/>
              <a:gd name="connsiteY23" fmla="*/ 522816 h 696383"/>
              <a:gd name="connsiteX24" fmla="*/ 226488 w 1041405"/>
              <a:gd name="connsiteY24" fmla="*/ 531283 h 696383"/>
              <a:gd name="connsiteX25" fmla="*/ 196855 w 1041405"/>
              <a:gd name="connsiteY25" fmla="*/ 535516 h 696383"/>
              <a:gd name="connsiteX26" fmla="*/ 177805 w 1041405"/>
              <a:gd name="connsiteY26" fmla="*/ 541866 h 696383"/>
              <a:gd name="connsiteX27" fmla="*/ 173571 w 1041405"/>
              <a:gd name="connsiteY27" fmla="*/ 546100 h 696383"/>
              <a:gd name="connsiteX28" fmla="*/ 165105 w 1041405"/>
              <a:gd name="connsiteY28" fmla="*/ 550333 h 696383"/>
              <a:gd name="connsiteX29" fmla="*/ 135471 w 1041405"/>
              <a:gd name="connsiteY29" fmla="*/ 563033 h 696383"/>
              <a:gd name="connsiteX30" fmla="*/ 124888 w 1041405"/>
              <a:gd name="connsiteY30" fmla="*/ 567266 h 696383"/>
              <a:gd name="connsiteX31" fmla="*/ 116421 w 1041405"/>
              <a:gd name="connsiteY31" fmla="*/ 569383 h 696383"/>
              <a:gd name="connsiteX32" fmla="*/ 84671 w 1041405"/>
              <a:gd name="connsiteY32" fmla="*/ 582083 h 696383"/>
              <a:gd name="connsiteX33" fmla="*/ 78321 w 1041405"/>
              <a:gd name="connsiteY33" fmla="*/ 586316 h 696383"/>
              <a:gd name="connsiteX34" fmla="*/ 57155 w 1041405"/>
              <a:gd name="connsiteY34" fmla="*/ 601133 h 696383"/>
              <a:gd name="connsiteX35" fmla="*/ 40221 w 1041405"/>
              <a:gd name="connsiteY35" fmla="*/ 611716 h 696383"/>
              <a:gd name="connsiteX36" fmla="*/ 33871 w 1041405"/>
              <a:gd name="connsiteY36" fmla="*/ 618066 h 696383"/>
              <a:gd name="connsiteX37" fmla="*/ 21171 w 1041405"/>
              <a:gd name="connsiteY37" fmla="*/ 628650 h 696383"/>
              <a:gd name="connsiteX38" fmla="*/ 14821 w 1041405"/>
              <a:gd name="connsiteY38" fmla="*/ 637116 h 696383"/>
              <a:gd name="connsiteX39" fmla="*/ 8471 w 1041405"/>
              <a:gd name="connsiteY39" fmla="*/ 643466 h 696383"/>
              <a:gd name="connsiteX40" fmla="*/ 4238 w 1041405"/>
              <a:gd name="connsiteY40" fmla="*/ 654050 h 696383"/>
              <a:gd name="connsiteX41" fmla="*/ 2121 w 1041405"/>
              <a:gd name="connsiteY41" fmla="*/ 660400 h 696383"/>
              <a:gd name="connsiteX42" fmla="*/ 5 w 1041405"/>
              <a:gd name="connsiteY42" fmla="*/ 696383 h 69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41405" h="696383">
                <a:moveTo>
                  <a:pt x="1041405" y="0"/>
                </a:moveTo>
                <a:cubicBezTo>
                  <a:pt x="1040699" y="40922"/>
                  <a:pt x="1041175" y="81881"/>
                  <a:pt x="1039288" y="122766"/>
                </a:cubicBezTo>
                <a:cubicBezTo>
                  <a:pt x="1038792" y="133508"/>
                  <a:pt x="1032711" y="140937"/>
                  <a:pt x="1028705" y="150283"/>
                </a:cubicBezTo>
                <a:cubicBezTo>
                  <a:pt x="1019589" y="171554"/>
                  <a:pt x="1026024" y="164196"/>
                  <a:pt x="1011771" y="184150"/>
                </a:cubicBezTo>
                <a:cubicBezTo>
                  <a:pt x="1005479" y="192959"/>
                  <a:pt x="991466" y="207473"/>
                  <a:pt x="984255" y="213783"/>
                </a:cubicBezTo>
                <a:cubicBezTo>
                  <a:pt x="978945" y="218429"/>
                  <a:pt x="972805" y="222044"/>
                  <a:pt x="967321" y="226483"/>
                </a:cubicBezTo>
                <a:cubicBezTo>
                  <a:pt x="957982" y="234043"/>
                  <a:pt x="948301" y="241270"/>
                  <a:pt x="939805" y="249766"/>
                </a:cubicBezTo>
                <a:cubicBezTo>
                  <a:pt x="938394" y="251177"/>
                  <a:pt x="937203" y="252851"/>
                  <a:pt x="935571" y="254000"/>
                </a:cubicBezTo>
                <a:cubicBezTo>
                  <a:pt x="918127" y="266276"/>
                  <a:pt x="900175" y="277816"/>
                  <a:pt x="882655" y="289983"/>
                </a:cubicBezTo>
                <a:cubicBezTo>
                  <a:pt x="874773" y="295457"/>
                  <a:pt x="867796" y="302321"/>
                  <a:pt x="859371" y="306916"/>
                </a:cubicBezTo>
                <a:cubicBezTo>
                  <a:pt x="791998" y="343666"/>
                  <a:pt x="875722" y="297106"/>
                  <a:pt x="817038" y="332316"/>
                </a:cubicBezTo>
                <a:cubicBezTo>
                  <a:pt x="812979" y="334751"/>
                  <a:pt x="808352" y="336157"/>
                  <a:pt x="804338" y="338666"/>
                </a:cubicBezTo>
                <a:cubicBezTo>
                  <a:pt x="771583" y="359138"/>
                  <a:pt x="784366" y="359500"/>
                  <a:pt x="734488" y="376766"/>
                </a:cubicBezTo>
                <a:lnTo>
                  <a:pt x="679455" y="395816"/>
                </a:lnTo>
                <a:cubicBezTo>
                  <a:pt x="645772" y="418272"/>
                  <a:pt x="680741" y="396798"/>
                  <a:pt x="601138" y="423333"/>
                </a:cubicBezTo>
                <a:cubicBezTo>
                  <a:pt x="592671" y="426155"/>
                  <a:pt x="584411" y="429697"/>
                  <a:pt x="575738" y="431800"/>
                </a:cubicBezTo>
                <a:cubicBezTo>
                  <a:pt x="543443" y="439629"/>
                  <a:pt x="532628" y="438371"/>
                  <a:pt x="503771" y="446616"/>
                </a:cubicBezTo>
                <a:cubicBezTo>
                  <a:pt x="497975" y="448272"/>
                  <a:pt x="492600" y="451193"/>
                  <a:pt x="486838" y="452966"/>
                </a:cubicBezTo>
                <a:cubicBezTo>
                  <a:pt x="474240" y="456842"/>
                  <a:pt x="461243" y="459382"/>
                  <a:pt x="448738" y="463550"/>
                </a:cubicBezTo>
                <a:cubicBezTo>
                  <a:pt x="417552" y="473945"/>
                  <a:pt x="441944" y="470026"/>
                  <a:pt x="412755" y="478366"/>
                </a:cubicBezTo>
                <a:cubicBezTo>
                  <a:pt x="398769" y="482362"/>
                  <a:pt x="384367" y="484818"/>
                  <a:pt x="370421" y="488950"/>
                </a:cubicBezTo>
                <a:cubicBezTo>
                  <a:pt x="365269" y="490477"/>
                  <a:pt x="360771" y="493824"/>
                  <a:pt x="355605" y="495300"/>
                </a:cubicBezTo>
                <a:cubicBezTo>
                  <a:pt x="340960" y="499484"/>
                  <a:pt x="325909" y="502100"/>
                  <a:pt x="311155" y="505883"/>
                </a:cubicBezTo>
                <a:cubicBezTo>
                  <a:pt x="239057" y="524369"/>
                  <a:pt x="304540" y="509719"/>
                  <a:pt x="243421" y="522816"/>
                </a:cubicBezTo>
                <a:cubicBezTo>
                  <a:pt x="237777" y="525638"/>
                  <a:pt x="232576" y="529623"/>
                  <a:pt x="226488" y="531283"/>
                </a:cubicBezTo>
                <a:cubicBezTo>
                  <a:pt x="216862" y="533908"/>
                  <a:pt x="206605" y="533396"/>
                  <a:pt x="196855" y="535516"/>
                </a:cubicBezTo>
                <a:cubicBezTo>
                  <a:pt x="190314" y="536938"/>
                  <a:pt x="184155" y="539749"/>
                  <a:pt x="177805" y="541866"/>
                </a:cubicBezTo>
                <a:cubicBezTo>
                  <a:pt x="176394" y="543277"/>
                  <a:pt x="175232" y="544993"/>
                  <a:pt x="173571" y="546100"/>
                </a:cubicBezTo>
                <a:cubicBezTo>
                  <a:pt x="170946" y="547850"/>
                  <a:pt x="167988" y="549052"/>
                  <a:pt x="165105" y="550333"/>
                </a:cubicBezTo>
                <a:cubicBezTo>
                  <a:pt x="155284" y="554698"/>
                  <a:pt x="145376" y="558863"/>
                  <a:pt x="135471" y="563033"/>
                </a:cubicBezTo>
                <a:cubicBezTo>
                  <a:pt x="131969" y="564507"/>
                  <a:pt x="128574" y="566344"/>
                  <a:pt x="124888" y="567266"/>
                </a:cubicBezTo>
                <a:cubicBezTo>
                  <a:pt x="122066" y="567972"/>
                  <a:pt x="119106" y="568264"/>
                  <a:pt x="116421" y="569383"/>
                </a:cubicBezTo>
                <a:cubicBezTo>
                  <a:pt x="81200" y="584059"/>
                  <a:pt x="116702" y="572932"/>
                  <a:pt x="84671" y="582083"/>
                </a:cubicBezTo>
                <a:cubicBezTo>
                  <a:pt x="82554" y="583494"/>
                  <a:pt x="80391" y="584837"/>
                  <a:pt x="78321" y="586316"/>
                </a:cubicBezTo>
                <a:cubicBezTo>
                  <a:pt x="68188" y="593554"/>
                  <a:pt x="69323" y="593832"/>
                  <a:pt x="57155" y="601133"/>
                </a:cubicBezTo>
                <a:cubicBezTo>
                  <a:pt x="45107" y="608362"/>
                  <a:pt x="51688" y="601887"/>
                  <a:pt x="40221" y="611716"/>
                </a:cubicBezTo>
                <a:cubicBezTo>
                  <a:pt x="37948" y="613664"/>
                  <a:pt x="36108" y="616077"/>
                  <a:pt x="33871" y="618066"/>
                </a:cubicBezTo>
                <a:cubicBezTo>
                  <a:pt x="29752" y="621727"/>
                  <a:pt x="25068" y="624753"/>
                  <a:pt x="21171" y="628650"/>
                </a:cubicBezTo>
                <a:cubicBezTo>
                  <a:pt x="18677" y="631144"/>
                  <a:pt x="17117" y="634438"/>
                  <a:pt x="14821" y="637116"/>
                </a:cubicBezTo>
                <a:cubicBezTo>
                  <a:pt x="12873" y="639389"/>
                  <a:pt x="10588" y="641349"/>
                  <a:pt x="8471" y="643466"/>
                </a:cubicBezTo>
                <a:cubicBezTo>
                  <a:pt x="7060" y="646994"/>
                  <a:pt x="5572" y="650492"/>
                  <a:pt x="4238" y="654050"/>
                </a:cubicBezTo>
                <a:cubicBezTo>
                  <a:pt x="3455" y="656139"/>
                  <a:pt x="2398" y="658186"/>
                  <a:pt x="2121" y="660400"/>
                </a:cubicBezTo>
                <a:cubicBezTo>
                  <a:pt x="-211" y="679060"/>
                  <a:pt x="5" y="682297"/>
                  <a:pt x="5" y="696383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1" name="フリーフォーム: 図形 1270">
            <a:extLst>
              <a:ext uri="{FF2B5EF4-FFF2-40B4-BE49-F238E27FC236}">
                <a16:creationId xmlns:a16="http://schemas.microsoft.com/office/drawing/2014/main" id="{0CBAEF49-F99C-13B2-8DC3-CAB04EBEC355}"/>
              </a:ext>
            </a:extLst>
          </p:cNvPr>
          <p:cNvSpPr/>
          <p:nvPr/>
        </p:nvSpPr>
        <p:spPr>
          <a:xfrm>
            <a:off x="7458867" y="4159568"/>
            <a:ext cx="86784" cy="889108"/>
          </a:xfrm>
          <a:custGeom>
            <a:avLst/>
            <a:gdLst>
              <a:gd name="connsiteX0" fmla="*/ 86784 w 86784"/>
              <a:gd name="connsiteY0" fmla="*/ 0 h 630767"/>
              <a:gd name="connsiteX1" fmla="*/ 82550 w 86784"/>
              <a:gd name="connsiteY1" fmla="*/ 63500 h 630767"/>
              <a:gd name="connsiteX2" fmla="*/ 80434 w 86784"/>
              <a:gd name="connsiteY2" fmla="*/ 71967 h 630767"/>
              <a:gd name="connsiteX3" fmla="*/ 78317 w 86784"/>
              <a:gd name="connsiteY3" fmla="*/ 86783 h 630767"/>
              <a:gd name="connsiteX4" fmla="*/ 69850 w 86784"/>
              <a:gd name="connsiteY4" fmla="*/ 105833 h 630767"/>
              <a:gd name="connsiteX5" fmla="*/ 59267 w 86784"/>
              <a:gd name="connsiteY5" fmla="*/ 131233 h 630767"/>
              <a:gd name="connsiteX6" fmla="*/ 55034 w 86784"/>
              <a:gd name="connsiteY6" fmla="*/ 143933 h 630767"/>
              <a:gd name="connsiteX7" fmla="*/ 48684 w 86784"/>
              <a:gd name="connsiteY7" fmla="*/ 156633 h 630767"/>
              <a:gd name="connsiteX8" fmla="*/ 42334 w 86784"/>
              <a:gd name="connsiteY8" fmla="*/ 171450 h 630767"/>
              <a:gd name="connsiteX9" fmla="*/ 35984 w 86784"/>
              <a:gd name="connsiteY9" fmla="*/ 194733 h 630767"/>
              <a:gd name="connsiteX10" fmla="*/ 33867 w 86784"/>
              <a:gd name="connsiteY10" fmla="*/ 205317 h 630767"/>
              <a:gd name="connsiteX11" fmla="*/ 31750 w 86784"/>
              <a:gd name="connsiteY11" fmla="*/ 234950 h 630767"/>
              <a:gd name="connsiteX12" fmla="*/ 27517 w 86784"/>
              <a:gd name="connsiteY12" fmla="*/ 251883 h 630767"/>
              <a:gd name="connsiteX13" fmla="*/ 21167 w 86784"/>
              <a:gd name="connsiteY13" fmla="*/ 283633 h 630767"/>
              <a:gd name="connsiteX14" fmla="*/ 12700 w 86784"/>
              <a:gd name="connsiteY14" fmla="*/ 319617 h 630767"/>
              <a:gd name="connsiteX15" fmla="*/ 6350 w 86784"/>
              <a:gd name="connsiteY15" fmla="*/ 374650 h 630767"/>
              <a:gd name="connsiteX16" fmla="*/ 0 w 86784"/>
              <a:gd name="connsiteY16" fmla="*/ 455083 h 630767"/>
              <a:gd name="connsiteX17" fmla="*/ 2117 w 86784"/>
              <a:gd name="connsiteY17" fmla="*/ 571500 h 630767"/>
              <a:gd name="connsiteX18" fmla="*/ 6350 w 86784"/>
              <a:gd name="connsiteY18" fmla="*/ 588433 h 630767"/>
              <a:gd name="connsiteX19" fmla="*/ 8467 w 86784"/>
              <a:gd name="connsiteY19" fmla="*/ 611717 h 630767"/>
              <a:gd name="connsiteX20" fmla="*/ 10584 w 86784"/>
              <a:gd name="connsiteY20" fmla="*/ 630767 h 63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6784" h="630767">
                <a:moveTo>
                  <a:pt x="86784" y="0"/>
                </a:moveTo>
                <a:cubicBezTo>
                  <a:pt x="85932" y="17035"/>
                  <a:pt x="85260" y="44526"/>
                  <a:pt x="82550" y="63500"/>
                </a:cubicBezTo>
                <a:cubicBezTo>
                  <a:pt x="82139" y="66380"/>
                  <a:pt x="80954" y="69105"/>
                  <a:pt x="80434" y="71967"/>
                </a:cubicBezTo>
                <a:cubicBezTo>
                  <a:pt x="79542" y="76875"/>
                  <a:pt x="79527" y="81943"/>
                  <a:pt x="78317" y="86783"/>
                </a:cubicBezTo>
                <a:cubicBezTo>
                  <a:pt x="76448" y="94261"/>
                  <a:pt x="72848" y="98981"/>
                  <a:pt x="69850" y="105833"/>
                </a:cubicBezTo>
                <a:cubicBezTo>
                  <a:pt x="66173" y="114236"/>
                  <a:pt x="62167" y="122531"/>
                  <a:pt x="59267" y="131233"/>
                </a:cubicBezTo>
                <a:cubicBezTo>
                  <a:pt x="57856" y="135466"/>
                  <a:pt x="56750" y="139814"/>
                  <a:pt x="55034" y="143933"/>
                </a:cubicBezTo>
                <a:cubicBezTo>
                  <a:pt x="53214" y="148302"/>
                  <a:pt x="50667" y="152336"/>
                  <a:pt x="48684" y="156633"/>
                </a:cubicBezTo>
                <a:cubicBezTo>
                  <a:pt x="46432" y="161512"/>
                  <a:pt x="44451" y="166511"/>
                  <a:pt x="42334" y="171450"/>
                </a:cubicBezTo>
                <a:cubicBezTo>
                  <a:pt x="37176" y="197237"/>
                  <a:pt x="44041" y="165188"/>
                  <a:pt x="35984" y="194733"/>
                </a:cubicBezTo>
                <a:cubicBezTo>
                  <a:pt x="35037" y="198204"/>
                  <a:pt x="34573" y="201789"/>
                  <a:pt x="33867" y="205317"/>
                </a:cubicBezTo>
                <a:cubicBezTo>
                  <a:pt x="33161" y="215195"/>
                  <a:pt x="33088" y="225138"/>
                  <a:pt x="31750" y="234950"/>
                </a:cubicBezTo>
                <a:cubicBezTo>
                  <a:pt x="30964" y="240715"/>
                  <a:pt x="28753" y="246198"/>
                  <a:pt x="27517" y="251883"/>
                </a:cubicBezTo>
                <a:cubicBezTo>
                  <a:pt x="25224" y="262430"/>
                  <a:pt x="23667" y="273134"/>
                  <a:pt x="21167" y="283633"/>
                </a:cubicBezTo>
                <a:cubicBezTo>
                  <a:pt x="12670" y="319323"/>
                  <a:pt x="20861" y="264530"/>
                  <a:pt x="12700" y="319617"/>
                </a:cubicBezTo>
                <a:cubicBezTo>
                  <a:pt x="10501" y="334462"/>
                  <a:pt x="7783" y="358404"/>
                  <a:pt x="6350" y="374650"/>
                </a:cubicBezTo>
                <a:cubicBezTo>
                  <a:pt x="2561" y="417588"/>
                  <a:pt x="2590" y="418834"/>
                  <a:pt x="0" y="455083"/>
                </a:cubicBezTo>
                <a:cubicBezTo>
                  <a:pt x="706" y="493889"/>
                  <a:pt x="271" y="532732"/>
                  <a:pt x="2117" y="571500"/>
                </a:cubicBezTo>
                <a:cubicBezTo>
                  <a:pt x="2394" y="577311"/>
                  <a:pt x="6350" y="588433"/>
                  <a:pt x="6350" y="588433"/>
                </a:cubicBezTo>
                <a:cubicBezTo>
                  <a:pt x="7056" y="596194"/>
                  <a:pt x="7500" y="603984"/>
                  <a:pt x="8467" y="611717"/>
                </a:cubicBezTo>
                <a:cubicBezTo>
                  <a:pt x="11138" y="633079"/>
                  <a:pt x="10584" y="612418"/>
                  <a:pt x="10584" y="63076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47" name="直線コネクタ 1246">
            <a:extLst>
              <a:ext uri="{FF2B5EF4-FFF2-40B4-BE49-F238E27FC236}">
                <a16:creationId xmlns:a16="http://schemas.microsoft.com/office/drawing/2014/main" id="{B89C3077-AC66-F456-32F2-395DE7DC78AF}"/>
              </a:ext>
            </a:extLst>
          </p:cNvPr>
          <p:cNvCxnSpPr>
            <a:cxnSpLocks/>
          </p:cNvCxnSpPr>
          <p:nvPr/>
        </p:nvCxnSpPr>
        <p:spPr>
          <a:xfrm>
            <a:off x="5882216" y="4847167"/>
            <a:ext cx="0" cy="7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6" name="直線コネクタ 1245">
            <a:extLst>
              <a:ext uri="{FF2B5EF4-FFF2-40B4-BE49-F238E27FC236}">
                <a16:creationId xmlns:a16="http://schemas.microsoft.com/office/drawing/2014/main" id="{D7F8D9D4-0AF1-3D22-6510-7E6683C7C5D5}"/>
              </a:ext>
            </a:extLst>
          </p:cNvPr>
          <p:cNvCxnSpPr>
            <a:cxnSpLocks/>
          </p:cNvCxnSpPr>
          <p:nvPr/>
        </p:nvCxnSpPr>
        <p:spPr>
          <a:xfrm>
            <a:off x="6572249" y="4847167"/>
            <a:ext cx="0" cy="7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5" name="直線コネクタ 1234">
            <a:extLst>
              <a:ext uri="{FF2B5EF4-FFF2-40B4-BE49-F238E27FC236}">
                <a16:creationId xmlns:a16="http://schemas.microsoft.com/office/drawing/2014/main" id="{8B9E4CC2-65B9-C273-2608-AFC9A9CC552A}"/>
              </a:ext>
            </a:extLst>
          </p:cNvPr>
          <p:cNvCxnSpPr>
            <a:cxnSpLocks/>
          </p:cNvCxnSpPr>
          <p:nvPr/>
        </p:nvCxnSpPr>
        <p:spPr>
          <a:xfrm>
            <a:off x="6737363" y="4847167"/>
            <a:ext cx="0" cy="7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2" name="直線コネクタ 1271">
            <a:extLst>
              <a:ext uri="{FF2B5EF4-FFF2-40B4-BE49-F238E27FC236}">
                <a16:creationId xmlns:a16="http://schemas.microsoft.com/office/drawing/2014/main" id="{A92AB51E-F29C-319F-2858-02D006E565E4}"/>
              </a:ext>
            </a:extLst>
          </p:cNvPr>
          <p:cNvCxnSpPr>
            <a:cxnSpLocks/>
          </p:cNvCxnSpPr>
          <p:nvPr/>
        </p:nvCxnSpPr>
        <p:spPr>
          <a:xfrm>
            <a:off x="7464425" y="5015656"/>
            <a:ext cx="0" cy="7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5" name="フリーフォーム: 図形 1274">
            <a:extLst>
              <a:ext uri="{FF2B5EF4-FFF2-40B4-BE49-F238E27FC236}">
                <a16:creationId xmlns:a16="http://schemas.microsoft.com/office/drawing/2014/main" id="{29108745-C1F0-CD7A-E4E7-929641328142}"/>
              </a:ext>
            </a:extLst>
          </p:cNvPr>
          <p:cNvSpPr/>
          <p:nvPr/>
        </p:nvSpPr>
        <p:spPr>
          <a:xfrm>
            <a:off x="7585075" y="4159250"/>
            <a:ext cx="206375" cy="860425"/>
          </a:xfrm>
          <a:custGeom>
            <a:avLst/>
            <a:gdLst>
              <a:gd name="connsiteX0" fmla="*/ 57150 w 206375"/>
              <a:gd name="connsiteY0" fmla="*/ 0 h 860425"/>
              <a:gd name="connsiteX1" fmla="*/ 53975 w 206375"/>
              <a:gd name="connsiteY1" fmla="*/ 190500 h 860425"/>
              <a:gd name="connsiteX2" fmla="*/ 50800 w 206375"/>
              <a:gd name="connsiteY2" fmla="*/ 219075 h 860425"/>
              <a:gd name="connsiteX3" fmla="*/ 34925 w 206375"/>
              <a:gd name="connsiteY3" fmla="*/ 295275 h 860425"/>
              <a:gd name="connsiteX4" fmla="*/ 22225 w 206375"/>
              <a:gd name="connsiteY4" fmla="*/ 403225 h 860425"/>
              <a:gd name="connsiteX5" fmla="*/ 3175 w 206375"/>
              <a:gd name="connsiteY5" fmla="*/ 495300 h 860425"/>
              <a:gd name="connsiteX6" fmla="*/ 3175 w 206375"/>
              <a:gd name="connsiteY6" fmla="*/ 628650 h 860425"/>
              <a:gd name="connsiteX7" fmla="*/ 9525 w 206375"/>
              <a:gd name="connsiteY7" fmla="*/ 641350 h 860425"/>
              <a:gd name="connsiteX8" fmla="*/ 31750 w 206375"/>
              <a:gd name="connsiteY8" fmla="*/ 676275 h 860425"/>
              <a:gd name="connsiteX9" fmla="*/ 53975 w 206375"/>
              <a:gd name="connsiteY9" fmla="*/ 717550 h 860425"/>
              <a:gd name="connsiteX10" fmla="*/ 57150 w 206375"/>
              <a:gd name="connsiteY10" fmla="*/ 727075 h 860425"/>
              <a:gd name="connsiteX11" fmla="*/ 82550 w 206375"/>
              <a:gd name="connsiteY11" fmla="*/ 752475 h 860425"/>
              <a:gd name="connsiteX12" fmla="*/ 104775 w 206375"/>
              <a:gd name="connsiteY12" fmla="*/ 771525 h 860425"/>
              <a:gd name="connsiteX13" fmla="*/ 114300 w 206375"/>
              <a:gd name="connsiteY13" fmla="*/ 777875 h 860425"/>
              <a:gd name="connsiteX14" fmla="*/ 127000 w 206375"/>
              <a:gd name="connsiteY14" fmla="*/ 790575 h 860425"/>
              <a:gd name="connsiteX15" fmla="*/ 193675 w 206375"/>
              <a:gd name="connsiteY15" fmla="*/ 847725 h 860425"/>
              <a:gd name="connsiteX16" fmla="*/ 206375 w 206375"/>
              <a:gd name="connsiteY16" fmla="*/ 860425 h 86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6375" h="860425">
                <a:moveTo>
                  <a:pt x="57150" y="0"/>
                </a:moveTo>
                <a:cubicBezTo>
                  <a:pt x="62899" y="91987"/>
                  <a:pt x="62012" y="48515"/>
                  <a:pt x="53975" y="190500"/>
                </a:cubicBezTo>
                <a:cubicBezTo>
                  <a:pt x="53433" y="200068"/>
                  <a:pt x="52514" y="209646"/>
                  <a:pt x="50800" y="219075"/>
                </a:cubicBezTo>
                <a:cubicBezTo>
                  <a:pt x="46159" y="244602"/>
                  <a:pt x="40217" y="269875"/>
                  <a:pt x="34925" y="295275"/>
                </a:cubicBezTo>
                <a:cubicBezTo>
                  <a:pt x="31681" y="330961"/>
                  <a:pt x="30066" y="367940"/>
                  <a:pt x="22225" y="403225"/>
                </a:cubicBezTo>
                <a:cubicBezTo>
                  <a:pt x="702" y="500080"/>
                  <a:pt x="16373" y="402912"/>
                  <a:pt x="3175" y="495300"/>
                </a:cubicBezTo>
                <a:cubicBezTo>
                  <a:pt x="1617" y="535813"/>
                  <a:pt x="-3116" y="586712"/>
                  <a:pt x="3175" y="628650"/>
                </a:cubicBezTo>
                <a:cubicBezTo>
                  <a:pt x="3877" y="633331"/>
                  <a:pt x="7090" y="637291"/>
                  <a:pt x="9525" y="641350"/>
                </a:cubicBezTo>
                <a:cubicBezTo>
                  <a:pt x="29167" y="674086"/>
                  <a:pt x="15453" y="646941"/>
                  <a:pt x="31750" y="676275"/>
                </a:cubicBezTo>
                <a:cubicBezTo>
                  <a:pt x="39339" y="689935"/>
                  <a:pt x="46987" y="703574"/>
                  <a:pt x="53975" y="717550"/>
                </a:cubicBezTo>
                <a:cubicBezTo>
                  <a:pt x="55472" y="720543"/>
                  <a:pt x="55031" y="724485"/>
                  <a:pt x="57150" y="727075"/>
                </a:cubicBezTo>
                <a:cubicBezTo>
                  <a:pt x="64732" y="736342"/>
                  <a:pt x="73459" y="744683"/>
                  <a:pt x="82550" y="752475"/>
                </a:cubicBezTo>
                <a:cubicBezTo>
                  <a:pt x="89958" y="758825"/>
                  <a:pt x="97156" y="765430"/>
                  <a:pt x="104775" y="771525"/>
                </a:cubicBezTo>
                <a:cubicBezTo>
                  <a:pt x="107755" y="773909"/>
                  <a:pt x="111403" y="775392"/>
                  <a:pt x="114300" y="777875"/>
                </a:cubicBezTo>
                <a:cubicBezTo>
                  <a:pt x="118846" y="781771"/>
                  <a:pt x="122506" y="786620"/>
                  <a:pt x="127000" y="790575"/>
                </a:cubicBezTo>
                <a:cubicBezTo>
                  <a:pt x="148975" y="809913"/>
                  <a:pt x="171700" y="828387"/>
                  <a:pt x="193675" y="847725"/>
                </a:cubicBezTo>
                <a:cubicBezTo>
                  <a:pt x="198169" y="851680"/>
                  <a:pt x="206375" y="860425"/>
                  <a:pt x="206375" y="860425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76" name="直線コネクタ 1275">
            <a:extLst>
              <a:ext uri="{FF2B5EF4-FFF2-40B4-BE49-F238E27FC236}">
                <a16:creationId xmlns:a16="http://schemas.microsoft.com/office/drawing/2014/main" id="{B2965138-55BD-31A1-4A11-01AE190242F1}"/>
              </a:ext>
            </a:extLst>
          </p:cNvPr>
          <p:cNvCxnSpPr>
            <a:cxnSpLocks/>
          </p:cNvCxnSpPr>
          <p:nvPr/>
        </p:nvCxnSpPr>
        <p:spPr>
          <a:xfrm>
            <a:off x="7780024" y="5009626"/>
            <a:ext cx="46038" cy="591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8" name="フリーフォーム: 図形 1277">
            <a:extLst>
              <a:ext uri="{FF2B5EF4-FFF2-40B4-BE49-F238E27FC236}">
                <a16:creationId xmlns:a16="http://schemas.microsoft.com/office/drawing/2014/main" id="{F49682ED-A555-5BF8-5F2A-41C2054BC4D6}"/>
              </a:ext>
            </a:extLst>
          </p:cNvPr>
          <p:cNvSpPr/>
          <p:nvPr/>
        </p:nvSpPr>
        <p:spPr>
          <a:xfrm>
            <a:off x="7622112" y="4165600"/>
            <a:ext cx="139705" cy="865717"/>
          </a:xfrm>
          <a:custGeom>
            <a:avLst/>
            <a:gdLst>
              <a:gd name="connsiteX0" fmla="*/ 48688 w 139705"/>
              <a:gd name="connsiteY0" fmla="*/ 0 h 865717"/>
              <a:gd name="connsiteX1" fmla="*/ 78321 w 139705"/>
              <a:gd name="connsiteY1" fmla="*/ 59267 h 865717"/>
              <a:gd name="connsiteX2" fmla="*/ 97371 w 139705"/>
              <a:gd name="connsiteY2" fmla="*/ 99483 h 865717"/>
              <a:gd name="connsiteX3" fmla="*/ 112188 w 139705"/>
              <a:gd name="connsiteY3" fmla="*/ 141817 h 865717"/>
              <a:gd name="connsiteX4" fmla="*/ 122771 w 139705"/>
              <a:gd name="connsiteY4" fmla="*/ 186267 h 865717"/>
              <a:gd name="connsiteX5" fmla="*/ 129121 w 139705"/>
              <a:gd name="connsiteY5" fmla="*/ 239183 h 865717"/>
              <a:gd name="connsiteX6" fmla="*/ 137588 w 139705"/>
              <a:gd name="connsiteY6" fmla="*/ 304800 h 865717"/>
              <a:gd name="connsiteX7" fmla="*/ 139705 w 139705"/>
              <a:gd name="connsiteY7" fmla="*/ 440267 h 865717"/>
              <a:gd name="connsiteX8" fmla="*/ 137588 w 139705"/>
              <a:gd name="connsiteY8" fmla="*/ 567267 h 865717"/>
              <a:gd name="connsiteX9" fmla="*/ 133355 w 139705"/>
              <a:gd name="connsiteY9" fmla="*/ 590550 h 865717"/>
              <a:gd name="connsiteX10" fmla="*/ 114305 w 139705"/>
              <a:gd name="connsiteY10" fmla="*/ 632883 h 865717"/>
              <a:gd name="connsiteX11" fmla="*/ 91021 w 139705"/>
              <a:gd name="connsiteY11" fmla="*/ 670983 h 865717"/>
              <a:gd name="connsiteX12" fmla="*/ 63505 w 139705"/>
              <a:gd name="connsiteY12" fmla="*/ 730250 h 865717"/>
              <a:gd name="connsiteX13" fmla="*/ 38105 w 139705"/>
              <a:gd name="connsiteY13" fmla="*/ 774700 h 865717"/>
              <a:gd name="connsiteX14" fmla="*/ 14821 w 139705"/>
              <a:gd name="connsiteY14" fmla="*/ 825500 h 865717"/>
              <a:gd name="connsiteX15" fmla="*/ 8471 w 139705"/>
              <a:gd name="connsiteY15" fmla="*/ 838200 h 865717"/>
              <a:gd name="connsiteX16" fmla="*/ 6355 w 139705"/>
              <a:gd name="connsiteY16" fmla="*/ 846667 h 865717"/>
              <a:gd name="connsiteX17" fmla="*/ 2121 w 139705"/>
              <a:gd name="connsiteY17" fmla="*/ 857250 h 865717"/>
              <a:gd name="connsiteX18" fmla="*/ 5 w 139705"/>
              <a:gd name="connsiteY18" fmla="*/ 865717 h 86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39705" h="865717">
                <a:moveTo>
                  <a:pt x="48688" y="0"/>
                </a:moveTo>
                <a:cubicBezTo>
                  <a:pt x="62535" y="34620"/>
                  <a:pt x="37594" y="-26710"/>
                  <a:pt x="78321" y="59267"/>
                </a:cubicBezTo>
                <a:cubicBezTo>
                  <a:pt x="84671" y="72672"/>
                  <a:pt x="91741" y="85760"/>
                  <a:pt x="97371" y="99483"/>
                </a:cubicBezTo>
                <a:cubicBezTo>
                  <a:pt x="103046" y="113315"/>
                  <a:pt x="107598" y="127588"/>
                  <a:pt x="112188" y="141817"/>
                </a:cubicBezTo>
                <a:cubicBezTo>
                  <a:pt x="115903" y="153333"/>
                  <a:pt x="121011" y="173946"/>
                  <a:pt x="122771" y="186267"/>
                </a:cubicBezTo>
                <a:cubicBezTo>
                  <a:pt x="125283" y="203854"/>
                  <a:pt x="126917" y="221555"/>
                  <a:pt x="129121" y="239183"/>
                </a:cubicBezTo>
                <a:cubicBezTo>
                  <a:pt x="131856" y="261066"/>
                  <a:pt x="137588" y="304800"/>
                  <a:pt x="137588" y="304800"/>
                </a:cubicBezTo>
                <a:cubicBezTo>
                  <a:pt x="138294" y="349956"/>
                  <a:pt x="139705" y="395106"/>
                  <a:pt x="139705" y="440267"/>
                </a:cubicBezTo>
                <a:cubicBezTo>
                  <a:pt x="139705" y="482606"/>
                  <a:pt x="139375" y="524966"/>
                  <a:pt x="137588" y="567267"/>
                </a:cubicBezTo>
                <a:cubicBezTo>
                  <a:pt x="137255" y="575148"/>
                  <a:pt x="135993" y="583116"/>
                  <a:pt x="133355" y="590550"/>
                </a:cubicBezTo>
                <a:cubicBezTo>
                  <a:pt x="128180" y="605133"/>
                  <a:pt x="121512" y="619190"/>
                  <a:pt x="114305" y="632883"/>
                </a:cubicBezTo>
                <a:cubicBezTo>
                  <a:pt x="107373" y="646054"/>
                  <a:pt x="98318" y="658011"/>
                  <a:pt x="91021" y="670983"/>
                </a:cubicBezTo>
                <a:cubicBezTo>
                  <a:pt x="56690" y="732016"/>
                  <a:pt x="94868" y="669266"/>
                  <a:pt x="63505" y="730250"/>
                </a:cubicBezTo>
                <a:cubicBezTo>
                  <a:pt x="55700" y="745426"/>
                  <a:pt x="44669" y="758948"/>
                  <a:pt x="38105" y="774700"/>
                </a:cubicBezTo>
                <a:cubicBezTo>
                  <a:pt x="23880" y="808838"/>
                  <a:pt x="31623" y="791896"/>
                  <a:pt x="14821" y="825500"/>
                </a:cubicBezTo>
                <a:lnTo>
                  <a:pt x="8471" y="838200"/>
                </a:lnTo>
                <a:cubicBezTo>
                  <a:pt x="7766" y="841022"/>
                  <a:pt x="7275" y="843907"/>
                  <a:pt x="6355" y="846667"/>
                </a:cubicBezTo>
                <a:cubicBezTo>
                  <a:pt x="5153" y="850272"/>
                  <a:pt x="3455" y="853692"/>
                  <a:pt x="2121" y="857250"/>
                </a:cubicBezTo>
                <a:cubicBezTo>
                  <a:pt x="-218" y="863487"/>
                  <a:pt x="5" y="861616"/>
                  <a:pt x="5" y="865717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79" name="直線コネクタ 1278">
            <a:extLst>
              <a:ext uri="{FF2B5EF4-FFF2-40B4-BE49-F238E27FC236}">
                <a16:creationId xmlns:a16="http://schemas.microsoft.com/office/drawing/2014/main" id="{4C95D7BB-C5EA-0857-DDFE-0688DB6510BF}"/>
              </a:ext>
            </a:extLst>
          </p:cNvPr>
          <p:cNvCxnSpPr>
            <a:cxnSpLocks/>
          </p:cNvCxnSpPr>
          <p:nvPr/>
        </p:nvCxnSpPr>
        <p:spPr>
          <a:xfrm>
            <a:off x="7621796" y="5019675"/>
            <a:ext cx="0" cy="7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" name="フリーフォーム: 図形 1331">
            <a:extLst>
              <a:ext uri="{FF2B5EF4-FFF2-40B4-BE49-F238E27FC236}">
                <a16:creationId xmlns:a16="http://schemas.microsoft.com/office/drawing/2014/main" id="{3CDEBAC9-551E-A51E-E402-6FF650580A65}"/>
              </a:ext>
            </a:extLst>
          </p:cNvPr>
          <p:cNvSpPr/>
          <p:nvPr/>
        </p:nvSpPr>
        <p:spPr>
          <a:xfrm>
            <a:off x="8202613" y="1917700"/>
            <a:ext cx="566737" cy="158750"/>
          </a:xfrm>
          <a:custGeom>
            <a:avLst/>
            <a:gdLst>
              <a:gd name="connsiteX0" fmla="*/ 4762 w 566737"/>
              <a:gd name="connsiteY0" fmla="*/ 1588 h 158750"/>
              <a:gd name="connsiteX1" fmla="*/ 433387 w 566737"/>
              <a:gd name="connsiteY1" fmla="*/ 0 h 158750"/>
              <a:gd name="connsiteX2" fmla="*/ 566737 w 566737"/>
              <a:gd name="connsiteY2" fmla="*/ 71438 h 158750"/>
              <a:gd name="connsiteX3" fmla="*/ 109537 w 566737"/>
              <a:gd name="connsiteY3" fmla="*/ 74613 h 158750"/>
              <a:gd name="connsiteX4" fmla="*/ 111125 w 566737"/>
              <a:gd name="connsiteY4" fmla="*/ 158750 h 158750"/>
              <a:gd name="connsiteX5" fmla="*/ 0 w 566737"/>
              <a:gd name="connsiteY5" fmla="*/ 90488 h 158750"/>
              <a:gd name="connsiteX6" fmla="*/ 4762 w 566737"/>
              <a:gd name="connsiteY6" fmla="*/ 1588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6737" h="158750">
                <a:moveTo>
                  <a:pt x="4762" y="1588"/>
                </a:moveTo>
                <a:lnTo>
                  <a:pt x="433387" y="0"/>
                </a:lnTo>
                <a:lnTo>
                  <a:pt x="566737" y="71438"/>
                </a:lnTo>
                <a:lnTo>
                  <a:pt x="109537" y="74613"/>
                </a:lnTo>
                <a:cubicBezTo>
                  <a:pt x="110066" y="102659"/>
                  <a:pt x="110596" y="130704"/>
                  <a:pt x="111125" y="158750"/>
                </a:cubicBezTo>
                <a:lnTo>
                  <a:pt x="0" y="90488"/>
                </a:lnTo>
                <a:lnTo>
                  <a:pt x="4762" y="1588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7" name="正方形/長方形 1286">
            <a:extLst>
              <a:ext uri="{FF2B5EF4-FFF2-40B4-BE49-F238E27FC236}">
                <a16:creationId xmlns:a16="http://schemas.microsoft.com/office/drawing/2014/main" id="{D3C3F022-855C-4AE9-3A2D-E6C0872C10C1}"/>
              </a:ext>
            </a:extLst>
          </p:cNvPr>
          <p:cNvSpPr/>
          <p:nvPr/>
        </p:nvSpPr>
        <p:spPr>
          <a:xfrm>
            <a:off x="6819899" y="3623202"/>
            <a:ext cx="110595" cy="597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3" name="四角形: 角を丸くする 1292">
            <a:extLst>
              <a:ext uri="{FF2B5EF4-FFF2-40B4-BE49-F238E27FC236}">
                <a16:creationId xmlns:a16="http://schemas.microsoft.com/office/drawing/2014/main" id="{C4501F24-3296-8AD4-B9BE-6FB609470BEA}"/>
              </a:ext>
            </a:extLst>
          </p:cNvPr>
          <p:cNvSpPr/>
          <p:nvPr/>
        </p:nvSpPr>
        <p:spPr>
          <a:xfrm>
            <a:off x="8100833" y="470500"/>
            <a:ext cx="552952" cy="755710"/>
          </a:xfrm>
          <a:prstGeom prst="roundRect">
            <a:avLst/>
          </a:prstGeom>
          <a:solidFill>
            <a:srgbClr val="EAEAE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4" name="正方形/長方形 1293">
            <a:extLst>
              <a:ext uri="{FF2B5EF4-FFF2-40B4-BE49-F238E27FC236}">
                <a16:creationId xmlns:a16="http://schemas.microsoft.com/office/drawing/2014/main" id="{34EA89D3-7B5E-49C1-9C27-3436324B0FEF}"/>
              </a:ext>
            </a:extLst>
          </p:cNvPr>
          <p:cNvSpPr/>
          <p:nvPr/>
        </p:nvSpPr>
        <p:spPr>
          <a:xfrm>
            <a:off x="8177651" y="554012"/>
            <a:ext cx="399315" cy="590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5" name="正方形/長方形 1294">
            <a:extLst>
              <a:ext uri="{FF2B5EF4-FFF2-40B4-BE49-F238E27FC236}">
                <a16:creationId xmlns:a16="http://schemas.microsoft.com/office/drawing/2014/main" id="{76F95712-51C5-5C4E-BB20-F75839DBBFBC}"/>
              </a:ext>
            </a:extLst>
          </p:cNvPr>
          <p:cNvSpPr/>
          <p:nvPr/>
        </p:nvSpPr>
        <p:spPr>
          <a:xfrm>
            <a:off x="8225292" y="892631"/>
            <a:ext cx="304032" cy="4574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8" name="正方形/長方形 1297">
            <a:extLst>
              <a:ext uri="{FF2B5EF4-FFF2-40B4-BE49-F238E27FC236}">
                <a16:creationId xmlns:a16="http://schemas.microsoft.com/office/drawing/2014/main" id="{BCFA03B2-3702-874F-0497-83CF482283C1}"/>
              </a:ext>
            </a:extLst>
          </p:cNvPr>
          <p:cNvSpPr/>
          <p:nvPr/>
        </p:nvSpPr>
        <p:spPr>
          <a:xfrm>
            <a:off x="8239225" y="669360"/>
            <a:ext cx="290099" cy="1157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0" name="正方形/長方形 1299">
            <a:extLst>
              <a:ext uri="{FF2B5EF4-FFF2-40B4-BE49-F238E27FC236}">
                <a16:creationId xmlns:a16="http://schemas.microsoft.com/office/drawing/2014/main" id="{B00FFBC0-5AC5-DCC7-EE7D-1C0F4600C1CF}"/>
              </a:ext>
            </a:extLst>
          </p:cNvPr>
          <p:cNvSpPr/>
          <p:nvPr/>
        </p:nvSpPr>
        <p:spPr>
          <a:xfrm rot="5400000">
            <a:off x="8500677" y="1807037"/>
            <a:ext cx="85158" cy="4574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02" name="直線コネクタ 1301">
            <a:extLst>
              <a:ext uri="{FF2B5EF4-FFF2-40B4-BE49-F238E27FC236}">
                <a16:creationId xmlns:a16="http://schemas.microsoft.com/office/drawing/2014/main" id="{B2A0B9EC-31B0-A4F4-EC5B-E6D5D1BB8811}"/>
              </a:ext>
            </a:extLst>
          </p:cNvPr>
          <p:cNvCxnSpPr>
            <a:cxnSpLocks/>
          </p:cNvCxnSpPr>
          <p:nvPr/>
        </p:nvCxnSpPr>
        <p:spPr>
          <a:xfrm flipH="1" flipV="1">
            <a:off x="8636000" y="1915043"/>
            <a:ext cx="133350" cy="74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6" name="直線コネクタ 1305">
            <a:extLst>
              <a:ext uri="{FF2B5EF4-FFF2-40B4-BE49-F238E27FC236}">
                <a16:creationId xmlns:a16="http://schemas.microsoft.com/office/drawing/2014/main" id="{ECDD37AD-5D61-893C-3CA1-ABB4845A8F36}"/>
              </a:ext>
            </a:extLst>
          </p:cNvPr>
          <p:cNvCxnSpPr>
            <a:cxnSpLocks/>
          </p:cNvCxnSpPr>
          <p:nvPr/>
        </p:nvCxnSpPr>
        <p:spPr>
          <a:xfrm flipH="1" flipV="1">
            <a:off x="8201574" y="2002971"/>
            <a:ext cx="110576" cy="75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2" name="直線コネクタ 1311">
            <a:extLst>
              <a:ext uri="{FF2B5EF4-FFF2-40B4-BE49-F238E27FC236}">
                <a16:creationId xmlns:a16="http://schemas.microsoft.com/office/drawing/2014/main" id="{BA781C7E-B853-795B-DAB7-317716891D0D}"/>
              </a:ext>
            </a:extLst>
          </p:cNvPr>
          <p:cNvCxnSpPr>
            <a:cxnSpLocks/>
          </p:cNvCxnSpPr>
          <p:nvPr/>
        </p:nvCxnSpPr>
        <p:spPr>
          <a:xfrm>
            <a:off x="8204200" y="1916681"/>
            <a:ext cx="43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4" name="直線コネクタ 1313">
            <a:extLst>
              <a:ext uri="{FF2B5EF4-FFF2-40B4-BE49-F238E27FC236}">
                <a16:creationId xmlns:a16="http://schemas.microsoft.com/office/drawing/2014/main" id="{EF9A4E93-0A35-C9B9-4688-7111E2AEFCB5}"/>
              </a:ext>
            </a:extLst>
          </p:cNvPr>
          <p:cNvCxnSpPr>
            <a:cxnSpLocks/>
          </p:cNvCxnSpPr>
          <p:nvPr/>
        </p:nvCxnSpPr>
        <p:spPr>
          <a:xfrm flipH="1" flipV="1">
            <a:off x="8201574" y="1915043"/>
            <a:ext cx="110576" cy="74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8" name="直線コネクタ 1317">
            <a:extLst>
              <a:ext uri="{FF2B5EF4-FFF2-40B4-BE49-F238E27FC236}">
                <a16:creationId xmlns:a16="http://schemas.microsoft.com/office/drawing/2014/main" id="{78A73C45-6218-2801-0AFF-19A0A1000D82}"/>
              </a:ext>
            </a:extLst>
          </p:cNvPr>
          <p:cNvCxnSpPr>
            <a:cxnSpLocks/>
          </p:cNvCxnSpPr>
          <p:nvPr/>
        </p:nvCxnSpPr>
        <p:spPr>
          <a:xfrm>
            <a:off x="8204200" y="1916681"/>
            <a:ext cx="0" cy="86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" name="フリーフォーム: 図形 1332">
            <a:extLst>
              <a:ext uri="{FF2B5EF4-FFF2-40B4-BE49-F238E27FC236}">
                <a16:creationId xmlns:a16="http://schemas.microsoft.com/office/drawing/2014/main" id="{08012416-B165-3D98-5ADB-08B56FC19822}"/>
              </a:ext>
            </a:extLst>
          </p:cNvPr>
          <p:cNvSpPr/>
          <p:nvPr/>
        </p:nvSpPr>
        <p:spPr>
          <a:xfrm>
            <a:off x="8395210" y="762000"/>
            <a:ext cx="526539" cy="1206500"/>
          </a:xfrm>
          <a:custGeom>
            <a:avLst/>
            <a:gdLst>
              <a:gd name="connsiteX0" fmla="*/ 0 w 539750"/>
              <a:gd name="connsiteY0" fmla="*/ 0 h 1206500"/>
              <a:gd name="connsiteX1" fmla="*/ 6350 w 539750"/>
              <a:gd name="connsiteY1" fmla="*/ 88900 h 1206500"/>
              <a:gd name="connsiteX2" fmla="*/ 12700 w 539750"/>
              <a:gd name="connsiteY2" fmla="*/ 114300 h 1206500"/>
              <a:gd name="connsiteX3" fmla="*/ 38100 w 539750"/>
              <a:gd name="connsiteY3" fmla="*/ 171450 h 1206500"/>
              <a:gd name="connsiteX4" fmla="*/ 69850 w 539750"/>
              <a:gd name="connsiteY4" fmla="*/ 241300 h 1206500"/>
              <a:gd name="connsiteX5" fmla="*/ 95250 w 539750"/>
              <a:gd name="connsiteY5" fmla="*/ 285750 h 1206500"/>
              <a:gd name="connsiteX6" fmla="*/ 114300 w 539750"/>
              <a:gd name="connsiteY6" fmla="*/ 323850 h 1206500"/>
              <a:gd name="connsiteX7" fmla="*/ 203200 w 539750"/>
              <a:gd name="connsiteY7" fmla="*/ 425450 h 1206500"/>
              <a:gd name="connsiteX8" fmla="*/ 222250 w 539750"/>
              <a:gd name="connsiteY8" fmla="*/ 457200 h 1206500"/>
              <a:gd name="connsiteX9" fmla="*/ 254000 w 539750"/>
              <a:gd name="connsiteY9" fmla="*/ 488950 h 1206500"/>
              <a:gd name="connsiteX10" fmla="*/ 304800 w 539750"/>
              <a:gd name="connsiteY10" fmla="*/ 565150 h 1206500"/>
              <a:gd name="connsiteX11" fmla="*/ 342900 w 539750"/>
              <a:gd name="connsiteY11" fmla="*/ 609600 h 1206500"/>
              <a:gd name="connsiteX12" fmla="*/ 400050 w 539750"/>
              <a:gd name="connsiteY12" fmla="*/ 698500 h 1206500"/>
              <a:gd name="connsiteX13" fmla="*/ 425450 w 539750"/>
              <a:gd name="connsiteY13" fmla="*/ 730250 h 1206500"/>
              <a:gd name="connsiteX14" fmla="*/ 450850 w 539750"/>
              <a:gd name="connsiteY14" fmla="*/ 774700 h 1206500"/>
              <a:gd name="connsiteX15" fmla="*/ 476250 w 539750"/>
              <a:gd name="connsiteY15" fmla="*/ 806450 h 1206500"/>
              <a:gd name="connsiteX16" fmla="*/ 501650 w 539750"/>
              <a:gd name="connsiteY16" fmla="*/ 863600 h 1206500"/>
              <a:gd name="connsiteX17" fmla="*/ 533400 w 539750"/>
              <a:gd name="connsiteY17" fmla="*/ 965200 h 1206500"/>
              <a:gd name="connsiteX18" fmla="*/ 539750 w 539750"/>
              <a:gd name="connsiteY18" fmla="*/ 1009650 h 1206500"/>
              <a:gd name="connsiteX19" fmla="*/ 533400 w 539750"/>
              <a:gd name="connsiteY19" fmla="*/ 1123950 h 1206500"/>
              <a:gd name="connsiteX20" fmla="*/ 488950 w 539750"/>
              <a:gd name="connsiteY20" fmla="*/ 1162050 h 1206500"/>
              <a:gd name="connsiteX21" fmla="*/ 463550 w 539750"/>
              <a:gd name="connsiteY21" fmla="*/ 1168400 h 1206500"/>
              <a:gd name="connsiteX22" fmla="*/ 349250 w 539750"/>
              <a:gd name="connsiteY22" fmla="*/ 1187450 h 1206500"/>
              <a:gd name="connsiteX23" fmla="*/ 311150 w 539750"/>
              <a:gd name="connsiteY23" fmla="*/ 120650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9750" h="1206500">
                <a:moveTo>
                  <a:pt x="0" y="0"/>
                </a:moveTo>
                <a:cubicBezTo>
                  <a:pt x="2117" y="29633"/>
                  <a:pt x="3069" y="59373"/>
                  <a:pt x="6350" y="88900"/>
                </a:cubicBezTo>
                <a:cubicBezTo>
                  <a:pt x="7314" y="97574"/>
                  <a:pt x="10302" y="105909"/>
                  <a:pt x="12700" y="114300"/>
                </a:cubicBezTo>
                <a:cubicBezTo>
                  <a:pt x="19927" y="139594"/>
                  <a:pt x="23722" y="142693"/>
                  <a:pt x="38100" y="171450"/>
                </a:cubicBezTo>
                <a:cubicBezTo>
                  <a:pt x="48265" y="222277"/>
                  <a:pt x="37301" y="188407"/>
                  <a:pt x="69850" y="241300"/>
                </a:cubicBezTo>
                <a:cubicBezTo>
                  <a:pt x="78794" y="255834"/>
                  <a:pt x="87159" y="270725"/>
                  <a:pt x="95250" y="285750"/>
                </a:cubicBezTo>
                <a:cubicBezTo>
                  <a:pt x="101982" y="298252"/>
                  <a:pt x="106622" y="311906"/>
                  <a:pt x="114300" y="323850"/>
                </a:cubicBezTo>
                <a:cubicBezTo>
                  <a:pt x="163851" y="400929"/>
                  <a:pt x="140734" y="351627"/>
                  <a:pt x="203200" y="425450"/>
                </a:cubicBezTo>
                <a:cubicBezTo>
                  <a:pt x="211172" y="434872"/>
                  <a:pt x="214540" y="447562"/>
                  <a:pt x="222250" y="457200"/>
                </a:cubicBezTo>
                <a:cubicBezTo>
                  <a:pt x="231600" y="468887"/>
                  <a:pt x="244418" y="477452"/>
                  <a:pt x="254000" y="488950"/>
                </a:cubicBezTo>
                <a:cubicBezTo>
                  <a:pt x="339350" y="591370"/>
                  <a:pt x="244913" y="485300"/>
                  <a:pt x="304800" y="565150"/>
                </a:cubicBezTo>
                <a:cubicBezTo>
                  <a:pt x="316509" y="580762"/>
                  <a:pt x="331557" y="593720"/>
                  <a:pt x="342900" y="609600"/>
                </a:cubicBezTo>
                <a:cubicBezTo>
                  <a:pt x="363376" y="638266"/>
                  <a:pt x="378043" y="670991"/>
                  <a:pt x="400050" y="698500"/>
                </a:cubicBezTo>
                <a:cubicBezTo>
                  <a:pt x="408517" y="709083"/>
                  <a:pt x="417932" y="718973"/>
                  <a:pt x="425450" y="730250"/>
                </a:cubicBezTo>
                <a:cubicBezTo>
                  <a:pt x="434916" y="744449"/>
                  <a:pt x="441384" y="760501"/>
                  <a:pt x="450850" y="774700"/>
                </a:cubicBezTo>
                <a:cubicBezTo>
                  <a:pt x="458368" y="785977"/>
                  <a:pt x="469526" y="794682"/>
                  <a:pt x="476250" y="806450"/>
                </a:cubicBezTo>
                <a:cubicBezTo>
                  <a:pt x="486593" y="824550"/>
                  <a:pt x="494094" y="844171"/>
                  <a:pt x="501650" y="863600"/>
                </a:cubicBezTo>
                <a:cubicBezTo>
                  <a:pt x="507462" y="878544"/>
                  <a:pt x="529082" y="945049"/>
                  <a:pt x="533400" y="965200"/>
                </a:cubicBezTo>
                <a:cubicBezTo>
                  <a:pt x="536536" y="979835"/>
                  <a:pt x="537633" y="994833"/>
                  <a:pt x="539750" y="1009650"/>
                </a:cubicBezTo>
                <a:cubicBezTo>
                  <a:pt x="537633" y="1047750"/>
                  <a:pt x="538796" y="1086175"/>
                  <a:pt x="533400" y="1123950"/>
                </a:cubicBezTo>
                <a:cubicBezTo>
                  <a:pt x="530815" y="1142048"/>
                  <a:pt x="499815" y="1157221"/>
                  <a:pt x="488950" y="1162050"/>
                </a:cubicBezTo>
                <a:cubicBezTo>
                  <a:pt x="480975" y="1165594"/>
                  <a:pt x="471909" y="1165892"/>
                  <a:pt x="463550" y="1168400"/>
                </a:cubicBezTo>
                <a:cubicBezTo>
                  <a:pt x="391688" y="1189958"/>
                  <a:pt x="457033" y="1178468"/>
                  <a:pt x="349250" y="1187450"/>
                </a:cubicBezTo>
                <a:cubicBezTo>
                  <a:pt x="314721" y="1201262"/>
                  <a:pt x="325560" y="1192090"/>
                  <a:pt x="311150" y="12065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46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A98DE88-3C96-B7D0-4BF6-AE43BCB3A193}"/>
              </a:ext>
            </a:extLst>
          </p:cNvPr>
          <p:cNvGrpSpPr/>
          <p:nvPr/>
        </p:nvGrpSpPr>
        <p:grpSpPr>
          <a:xfrm>
            <a:off x="2799079" y="470500"/>
            <a:ext cx="7662546" cy="4711101"/>
            <a:chOff x="2799079" y="470500"/>
            <a:chExt cx="7662546" cy="4711101"/>
          </a:xfrm>
        </p:grpSpPr>
        <p:sp>
          <p:nvSpPr>
            <p:cNvPr id="1336" name="フリーフォーム: 図形 1335">
              <a:extLst>
                <a:ext uri="{FF2B5EF4-FFF2-40B4-BE49-F238E27FC236}">
                  <a16:creationId xmlns:a16="http://schemas.microsoft.com/office/drawing/2014/main" id="{3FA0D962-032E-CFF0-B81D-4E939827C383}"/>
                </a:ext>
              </a:extLst>
            </p:cNvPr>
            <p:cNvSpPr/>
            <p:nvPr/>
          </p:nvSpPr>
          <p:spPr>
            <a:xfrm>
              <a:off x="6935788" y="3582988"/>
              <a:ext cx="641350" cy="53975"/>
            </a:xfrm>
            <a:custGeom>
              <a:avLst/>
              <a:gdLst>
                <a:gd name="connsiteX0" fmla="*/ 0 w 641350"/>
                <a:gd name="connsiteY0" fmla="*/ 0 h 53975"/>
                <a:gd name="connsiteX1" fmla="*/ 12700 w 641350"/>
                <a:gd name="connsiteY1" fmla="*/ 49212 h 53975"/>
                <a:gd name="connsiteX2" fmla="*/ 641350 w 641350"/>
                <a:gd name="connsiteY2" fmla="*/ 53975 h 53975"/>
                <a:gd name="connsiteX3" fmla="*/ 622300 w 641350"/>
                <a:gd name="connsiteY3" fmla="*/ 0 h 53975"/>
                <a:gd name="connsiteX4" fmla="*/ 0 w 641350"/>
                <a:gd name="connsiteY4" fmla="*/ 0 h 5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350" h="53975">
                  <a:moveTo>
                    <a:pt x="0" y="0"/>
                  </a:moveTo>
                  <a:lnTo>
                    <a:pt x="12700" y="49212"/>
                  </a:lnTo>
                  <a:lnTo>
                    <a:pt x="641350" y="53975"/>
                  </a:lnTo>
                  <a:lnTo>
                    <a:pt x="622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4" name="フリーフォーム: 図形 1333">
              <a:extLst>
                <a:ext uri="{FF2B5EF4-FFF2-40B4-BE49-F238E27FC236}">
                  <a16:creationId xmlns:a16="http://schemas.microsoft.com/office/drawing/2014/main" id="{0CB7C7BF-B566-0F77-F118-E1569A3A5EC3}"/>
                </a:ext>
              </a:extLst>
            </p:cNvPr>
            <p:cNvSpPr/>
            <p:nvPr/>
          </p:nvSpPr>
          <p:spPr>
            <a:xfrm>
              <a:off x="7429500" y="2019300"/>
              <a:ext cx="819150" cy="1511300"/>
            </a:xfrm>
            <a:custGeom>
              <a:avLst/>
              <a:gdLst>
                <a:gd name="connsiteX0" fmla="*/ 819150 w 819150"/>
                <a:gd name="connsiteY0" fmla="*/ 0 h 1511300"/>
                <a:gd name="connsiteX1" fmla="*/ 666750 w 819150"/>
                <a:gd name="connsiteY1" fmla="*/ 25400 h 1511300"/>
                <a:gd name="connsiteX2" fmla="*/ 457200 w 819150"/>
                <a:gd name="connsiteY2" fmla="*/ 31750 h 1511300"/>
                <a:gd name="connsiteX3" fmla="*/ 419100 w 819150"/>
                <a:gd name="connsiteY3" fmla="*/ 50800 h 1511300"/>
                <a:gd name="connsiteX4" fmla="*/ 317500 w 819150"/>
                <a:gd name="connsiteY4" fmla="*/ 88900 h 1511300"/>
                <a:gd name="connsiteX5" fmla="*/ 279400 w 819150"/>
                <a:gd name="connsiteY5" fmla="*/ 133350 h 1511300"/>
                <a:gd name="connsiteX6" fmla="*/ 222250 w 819150"/>
                <a:gd name="connsiteY6" fmla="*/ 203200 h 1511300"/>
                <a:gd name="connsiteX7" fmla="*/ 196850 w 819150"/>
                <a:gd name="connsiteY7" fmla="*/ 234950 h 1511300"/>
                <a:gd name="connsiteX8" fmla="*/ 146050 w 819150"/>
                <a:gd name="connsiteY8" fmla="*/ 323850 h 1511300"/>
                <a:gd name="connsiteX9" fmla="*/ 127000 w 819150"/>
                <a:gd name="connsiteY9" fmla="*/ 349250 h 1511300"/>
                <a:gd name="connsiteX10" fmla="*/ 82550 w 819150"/>
                <a:gd name="connsiteY10" fmla="*/ 463550 h 1511300"/>
                <a:gd name="connsiteX11" fmla="*/ 63500 w 819150"/>
                <a:gd name="connsiteY11" fmla="*/ 514350 h 1511300"/>
                <a:gd name="connsiteX12" fmla="*/ 44450 w 819150"/>
                <a:gd name="connsiteY12" fmla="*/ 558800 h 1511300"/>
                <a:gd name="connsiteX13" fmla="*/ 25400 w 819150"/>
                <a:gd name="connsiteY13" fmla="*/ 622300 h 1511300"/>
                <a:gd name="connsiteX14" fmla="*/ 6350 w 819150"/>
                <a:gd name="connsiteY14" fmla="*/ 730250 h 1511300"/>
                <a:gd name="connsiteX15" fmla="*/ 0 w 819150"/>
                <a:gd name="connsiteY15" fmla="*/ 781050 h 1511300"/>
                <a:gd name="connsiteX16" fmla="*/ 6350 w 819150"/>
                <a:gd name="connsiteY16" fmla="*/ 1181100 h 1511300"/>
                <a:gd name="connsiteX17" fmla="*/ 19050 w 819150"/>
                <a:gd name="connsiteY17" fmla="*/ 1206500 h 1511300"/>
                <a:gd name="connsiteX18" fmla="*/ 57150 w 819150"/>
                <a:gd name="connsiteY18" fmla="*/ 1257300 h 1511300"/>
                <a:gd name="connsiteX19" fmla="*/ 101600 w 819150"/>
                <a:gd name="connsiteY19" fmla="*/ 1308100 h 1511300"/>
                <a:gd name="connsiteX20" fmla="*/ 165100 w 819150"/>
                <a:gd name="connsiteY20" fmla="*/ 1384300 h 1511300"/>
                <a:gd name="connsiteX21" fmla="*/ 196850 w 819150"/>
                <a:gd name="connsiteY21" fmla="*/ 1428750 h 1511300"/>
                <a:gd name="connsiteX22" fmla="*/ 234950 w 819150"/>
                <a:gd name="connsiteY22" fmla="*/ 1460500 h 1511300"/>
                <a:gd name="connsiteX23" fmla="*/ 241300 w 819150"/>
                <a:gd name="connsiteY23" fmla="*/ 1479550 h 1511300"/>
                <a:gd name="connsiteX24" fmla="*/ 260350 w 819150"/>
                <a:gd name="connsiteY24" fmla="*/ 1485900 h 1511300"/>
                <a:gd name="connsiteX25" fmla="*/ 285750 w 819150"/>
                <a:gd name="connsiteY25" fmla="*/ 1498600 h 1511300"/>
                <a:gd name="connsiteX26" fmla="*/ 317500 w 819150"/>
                <a:gd name="connsiteY26" fmla="*/ 1504950 h 1511300"/>
                <a:gd name="connsiteX27" fmla="*/ 342900 w 819150"/>
                <a:gd name="connsiteY27" fmla="*/ 1511300 h 1511300"/>
                <a:gd name="connsiteX28" fmla="*/ 438150 w 819150"/>
                <a:gd name="connsiteY28" fmla="*/ 1504950 h 1511300"/>
                <a:gd name="connsiteX29" fmla="*/ 457200 w 819150"/>
                <a:gd name="connsiteY29" fmla="*/ 1498600 h 1511300"/>
                <a:gd name="connsiteX30" fmla="*/ 482600 w 819150"/>
                <a:gd name="connsiteY30" fmla="*/ 149225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19150" h="1511300">
                  <a:moveTo>
                    <a:pt x="819150" y="0"/>
                  </a:moveTo>
                  <a:cubicBezTo>
                    <a:pt x="768350" y="8467"/>
                    <a:pt x="718054" y="20900"/>
                    <a:pt x="666750" y="25400"/>
                  </a:cubicBezTo>
                  <a:cubicBezTo>
                    <a:pt x="597135" y="31507"/>
                    <a:pt x="526717" y="24620"/>
                    <a:pt x="457200" y="31750"/>
                  </a:cubicBezTo>
                  <a:cubicBezTo>
                    <a:pt x="443075" y="33199"/>
                    <a:pt x="432472" y="46024"/>
                    <a:pt x="419100" y="50800"/>
                  </a:cubicBezTo>
                  <a:cubicBezTo>
                    <a:pt x="298058" y="94029"/>
                    <a:pt x="440178" y="27561"/>
                    <a:pt x="317500" y="88900"/>
                  </a:cubicBezTo>
                  <a:cubicBezTo>
                    <a:pt x="289434" y="130999"/>
                    <a:pt x="323884" y="82023"/>
                    <a:pt x="279400" y="133350"/>
                  </a:cubicBezTo>
                  <a:cubicBezTo>
                    <a:pt x="259697" y="156084"/>
                    <a:pt x="241220" y="179852"/>
                    <a:pt x="222250" y="203200"/>
                  </a:cubicBezTo>
                  <a:cubicBezTo>
                    <a:pt x="213703" y="213719"/>
                    <a:pt x="203574" y="223182"/>
                    <a:pt x="196850" y="234950"/>
                  </a:cubicBezTo>
                  <a:cubicBezTo>
                    <a:pt x="179917" y="264583"/>
                    <a:pt x="166528" y="296546"/>
                    <a:pt x="146050" y="323850"/>
                  </a:cubicBezTo>
                  <a:cubicBezTo>
                    <a:pt x="139700" y="332317"/>
                    <a:pt x="132018" y="339932"/>
                    <a:pt x="127000" y="349250"/>
                  </a:cubicBezTo>
                  <a:cubicBezTo>
                    <a:pt x="102404" y="394929"/>
                    <a:pt x="99563" y="415348"/>
                    <a:pt x="82550" y="463550"/>
                  </a:cubicBezTo>
                  <a:cubicBezTo>
                    <a:pt x="76531" y="480604"/>
                    <a:pt x="70217" y="497559"/>
                    <a:pt x="63500" y="514350"/>
                  </a:cubicBezTo>
                  <a:cubicBezTo>
                    <a:pt x="57513" y="529317"/>
                    <a:pt x="49815" y="543599"/>
                    <a:pt x="44450" y="558800"/>
                  </a:cubicBezTo>
                  <a:cubicBezTo>
                    <a:pt x="37095" y="579639"/>
                    <a:pt x="31750" y="601133"/>
                    <a:pt x="25400" y="622300"/>
                  </a:cubicBezTo>
                  <a:cubicBezTo>
                    <a:pt x="5156" y="764007"/>
                    <a:pt x="37621" y="542627"/>
                    <a:pt x="6350" y="730250"/>
                  </a:cubicBezTo>
                  <a:cubicBezTo>
                    <a:pt x="3545" y="747083"/>
                    <a:pt x="2117" y="764117"/>
                    <a:pt x="0" y="781050"/>
                  </a:cubicBezTo>
                  <a:cubicBezTo>
                    <a:pt x="2117" y="914400"/>
                    <a:pt x="384" y="1047867"/>
                    <a:pt x="6350" y="1181100"/>
                  </a:cubicBezTo>
                  <a:cubicBezTo>
                    <a:pt x="6773" y="1190557"/>
                    <a:pt x="13799" y="1198624"/>
                    <a:pt x="19050" y="1206500"/>
                  </a:cubicBezTo>
                  <a:cubicBezTo>
                    <a:pt x="30791" y="1224112"/>
                    <a:pt x="45409" y="1239688"/>
                    <a:pt x="57150" y="1257300"/>
                  </a:cubicBezTo>
                  <a:cubicBezTo>
                    <a:pt x="85040" y="1299135"/>
                    <a:pt x="50946" y="1250692"/>
                    <a:pt x="101600" y="1308100"/>
                  </a:cubicBezTo>
                  <a:cubicBezTo>
                    <a:pt x="123475" y="1332892"/>
                    <a:pt x="146760" y="1356790"/>
                    <a:pt x="165100" y="1384300"/>
                  </a:cubicBezTo>
                  <a:cubicBezTo>
                    <a:pt x="172311" y="1395117"/>
                    <a:pt x="188974" y="1420874"/>
                    <a:pt x="196850" y="1428750"/>
                  </a:cubicBezTo>
                  <a:cubicBezTo>
                    <a:pt x="208540" y="1440440"/>
                    <a:pt x="222250" y="1449917"/>
                    <a:pt x="234950" y="1460500"/>
                  </a:cubicBezTo>
                  <a:cubicBezTo>
                    <a:pt x="237067" y="1466850"/>
                    <a:pt x="236567" y="1474817"/>
                    <a:pt x="241300" y="1479550"/>
                  </a:cubicBezTo>
                  <a:cubicBezTo>
                    <a:pt x="246033" y="1484283"/>
                    <a:pt x="254198" y="1483263"/>
                    <a:pt x="260350" y="1485900"/>
                  </a:cubicBezTo>
                  <a:cubicBezTo>
                    <a:pt x="269051" y="1489629"/>
                    <a:pt x="276770" y="1495607"/>
                    <a:pt x="285750" y="1498600"/>
                  </a:cubicBezTo>
                  <a:cubicBezTo>
                    <a:pt x="295989" y="1502013"/>
                    <a:pt x="306964" y="1502609"/>
                    <a:pt x="317500" y="1504950"/>
                  </a:cubicBezTo>
                  <a:cubicBezTo>
                    <a:pt x="326019" y="1506843"/>
                    <a:pt x="334433" y="1509183"/>
                    <a:pt x="342900" y="1511300"/>
                  </a:cubicBezTo>
                  <a:cubicBezTo>
                    <a:pt x="374650" y="1509183"/>
                    <a:pt x="406524" y="1508464"/>
                    <a:pt x="438150" y="1504950"/>
                  </a:cubicBezTo>
                  <a:cubicBezTo>
                    <a:pt x="444803" y="1504211"/>
                    <a:pt x="450764" y="1500439"/>
                    <a:pt x="457200" y="1498600"/>
                  </a:cubicBezTo>
                  <a:cubicBezTo>
                    <a:pt x="465591" y="1496202"/>
                    <a:pt x="482600" y="1492250"/>
                    <a:pt x="482600" y="149225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97" name="コネクタ: 曲線 1296">
              <a:extLst>
                <a:ext uri="{FF2B5EF4-FFF2-40B4-BE49-F238E27FC236}">
                  <a16:creationId xmlns:a16="http://schemas.microsoft.com/office/drawing/2014/main" id="{2506409F-A79A-2881-6969-8BE33497115C}"/>
                </a:ext>
              </a:extLst>
            </p:cNvPr>
            <p:cNvCxnSpPr>
              <a:stCxn id="1295" idx="2"/>
            </p:cNvCxnSpPr>
            <p:nvPr/>
          </p:nvCxnSpPr>
          <p:spPr>
            <a:xfrm rot="5400000">
              <a:off x="7632853" y="1135869"/>
              <a:ext cx="530254" cy="958656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8" name="フリーフォーム: 図形 1287">
              <a:extLst>
                <a:ext uri="{FF2B5EF4-FFF2-40B4-BE49-F238E27FC236}">
                  <a16:creationId xmlns:a16="http://schemas.microsoft.com/office/drawing/2014/main" id="{71EE6300-F074-7DB6-F258-282F2C523B8F}"/>
                </a:ext>
              </a:extLst>
            </p:cNvPr>
            <p:cNvSpPr/>
            <p:nvPr/>
          </p:nvSpPr>
          <p:spPr>
            <a:xfrm>
              <a:off x="4319451" y="2002971"/>
              <a:ext cx="1137772" cy="3047999"/>
            </a:xfrm>
            <a:custGeom>
              <a:avLst/>
              <a:gdLst>
                <a:gd name="connsiteX0" fmla="*/ 1079863 w 1079863"/>
                <a:gd name="connsiteY0" fmla="*/ 2960980 h 2960980"/>
                <a:gd name="connsiteX1" fmla="*/ 984069 w 1079863"/>
                <a:gd name="connsiteY1" fmla="*/ 2873895 h 2960980"/>
                <a:gd name="connsiteX2" fmla="*/ 914400 w 1079863"/>
                <a:gd name="connsiteY2" fmla="*/ 2760683 h 2960980"/>
                <a:gd name="connsiteX3" fmla="*/ 827315 w 1079863"/>
                <a:gd name="connsiteY3" fmla="*/ 2508135 h 2960980"/>
                <a:gd name="connsiteX4" fmla="*/ 809898 w 1079863"/>
                <a:gd name="connsiteY4" fmla="*/ 2394923 h 2960980"/>
                <a:gd name="connsiteX5" fmla="*/ 801189 w 1079863"/>
                <a:gd name="connsiteY5" fmla="*/ 2255586 h 2960980"/>
                <a:gd name="connsiteX6" fmla="*/ 783772 w 1079863"/>
                <a:gd name="connsiteY6" fmla="*/ 2072706 h 2960980"/>
                <a:gd name="connsiteX7" fmla="*/ 766355 w 1079863"/>
                <a:gd name="connsiteY7" fmla="*/ 1576318 h 2960980"/>
                <a:gd name="connsiteX8" fmla="*/ 748938 w 1079863"/>
                <a:gd name="connsiteY8" fmla="*/ 1358603 h 2960980"/>
                <a:gd name="connsiteX9" fmla="*/ 705395 w 1079863"/>
                <a:gd name="connsiteY9" fmla="*/ 1236683 h 2960980"/>
                <a:gd name="connsiteX10" fmla="*/ 679269 w 1079863"/>
                <a:gd name="connsiteY10" fmla="*/ 1140889 h 2960980"/>
                <a:gd name="connsiteX11" fmla="*/ 644435 w 1079863"/>
                <a:gd name="connsiteY11" fmla="*/ 1088638 h 2960980"/>
                <a:gd name="connsiteX12" fmla="*/ 600892 w 1079863"/>
                <a:gd name="connsiteY12" fmla="*/ 1010260 h 2960980"/>
                <a:gd name="connsiteX13" fmla="*/ 557349 w 1079863"/>
                <a:gd name="connsiteY13" fmla="*/ 958009 h 2960980"/>
                <a:gd name="connsiteX14" fmla="*/ 505098 w 1079863"/>
                <a:gd name="connsiteY14" fmla="*/ 862215 h 2960980"/>
                <a:gd name="connsiteX15" fmla="*/ 444138 w 1079863"/>
                <a:gd name="connsiteY15" fmla="*/ 783838 h 2960980"/>
                <a:gd name="connsiteX16" fmla="*/ 418012 w 1079863"/>
                <a:gd name="connsiteY16" fmla="*/ 731586 h 2960980"/>
                <a:gd name="connsiteX17" fmla="*/ 313509 w 1079863"/>
                <a:gd name="connsiteY17" fmla="*/ 609666 h 2960980"/>
                <a:gd name="connsiteX18" fmla="*/ 200298 w 1079863"/>
                <a:gd name="connsiteY18" fmla="*/ 496455 h 2960980"/>
                <a:gd name="connsiteX19" fmla="*/ 130629 w 1079863"/>
                <a:gd name="connsiteY19" fmla="*/ 452912 h 2960980"/>
                <a:gd name="connsiteX20" fmla="*/ 104503 w 1079863"/>
                <a:gd name="connsiteY20" fmla="*/ 418078 h 2960980"/>
                <a:gd name="connsiteX21" fmla="*/ 17418 w 1079863"/>
                <a:gd name="connsiteY21" fmla="*/ 322283 h 2960980"/>
                <a:gd name="connsiteX22" fmla="*/ 0 w 1079863"/>
                <a:gd name="connsiteY22" fmla="*/ 252615 h 2960980"/>
                <a:gd name="connsiteX23" fmla="*/ 8709 w 1079863"/>
                <a:gd name="connsiteY23" fmla="*/ 148112 h 2960980"/>
                <a:gd name="connsiteX24" fmla="*/ 78378 w 1079863"/>
                <a:gd name="connsiteY24" fmla="*/ 95860 h 2960980"/>
                <a:gd name="connsiteX25" fmla="*/ 174172 w 1079863"/>
                <a:gd name="connsiteY25" fmla="*/ 43609 h 2960980"/>
                <a:gd name="connsiteX26" fmla="*/ 243840 w 1079863"/>
                <a:gd name="connsiteY26" fmla="*/ 26192 h 2960980"/>
                <a:gd name="connsiteX27" fmla="*/ 400595 w 1079863"/>
                <a:gd name="connsiteY27" fmla="*/ 8775 h 2960980"/>
                <a:gd name="connsiteX28" fmla="*/ 452846 w 1079863"/>
                <a:gd name="connsiteY28" fmla="*/ 66 h 296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79863" h="2960980">
                  <a:moveTo>
                    <a:pt x="1079863" y="2960980"/>
                  </a:moveTo>
                  <a:cubicBezTo>
                    <a:pt x="1008640" y="2889757"/>
                    <a:pt x="1041893" y="2917262"/>
                    <a:pt x="984069" y="2873895"/>
                  </a:cubicBezTo>
                  <a:cubicBezTo>
                    <a:pt x="962527" y="2841581"/>
                    <a:pt x="924644" y="2785654"/>
                    <a:pt x="914400" y="2760683"/>
                  </a:cubicBezTo>
                  <a:cubicBezTo>
                    <a:pt x="880602" y="2678300"/>
                    <a:pt x="827315" y="2508135"/>
                    <a:pt x="827315" y="2508135"/>
                  </a:cubicBezTo>
                  <a:cubicBezTo>
                    <a:pt x="821509" y="2470398"/>
                    <a:pt x="813827" y="2432902"/>
                    <a:pt x="809898" y="2394923"/>
                  </a:cubicBezTo>
                  <a:cubicBezTo>
                    <a:pt x="805109" y="2348634"/>
                    <a:pt x="804950" y="2301970"/>
                    <a:pt x="801189" y="2255586"/>
                  </a:cubicBezTo>
                  <a:cubicBezTo>
                    <a:pt x="796240" y="2194550"/>
                    <a:pt x="789578" y="2133666"/>
                    <a:pt x="783772" y="2072706"/>
                  </a:cubicBezTo>
                  <a:cubicBezTo>
                    <a:pt x="776747" y="1840906"/>
                    <a:pt x="776290" y="1789928"/>
                    <a:pt x="766355" y="1576318"/>
                  </a:cubicBezTo>
                  <a:cubicBezTo>
                    <a:pt x="764455" y="1535471"/>
                    <a:pt x="764252" y="1419857"/>
                    <a:pt x="748938" y="1358603"/>
                  </a:cubicBezTo>
                  <a:cubicBezTo>
                    <a:pt x="739531" y="1320977"/>
                    <a:pt x="716547" y="1271999"/>
                    <a:pt x="705395" y="1236683"/>
                  </a:cubicBezTo>
                  <a:cubicBezTo>
                    <a:pt x="695428" y="1205122"/>
                    <a:pt x="691871" y="1171494"/>
                    <a:pt x="679269" y="1140889"/>
                  </a:cubicBezTo>
                  <a:cubicBezTo>
                    <a:pt x="671299" y="1121533"/>
                    <a:pt x="655205" y="1106588"/>
                    <a:pt x="644435" y="1088638"/>
                  </a:cubicBezTo>
                  <a:cubicBezTo>
                    <a:pt x="629058" y="1063010"/>
                    <a:pt x="617470" y="1035128"/>
                    <a:pt x="600892" y="1010260"/>
                  </a:cubicBezTo>
                  <a:cubicBezTo>
                    <a:pt x="588316" y="991396"/>
                    <a:pt x="569666" y="977044"/>
                    <a:pt x="557349" y="958009"/>
                  </a:cubicBezTo>
                  <a:cubicBezTo>
                    <a:pt x="537590" y="927472"/>
                    <a:pt x="524921" y="892711"/>
                    <a:pt x="505098" y="862215"/>
                  </a:cubicBezTo>
                  <a:cubicBezTo>
                    <a:pt x="487060" y="834464"/>
                    <a:pt x="462497" y="811377"/>
                    <a:pt x="444138" y="783838"/>
                  </a:cubicBezTo>
                  <a:cubicBezTo>
                    <a:pt x="433336" y="767635"/>
                    <a:pt x="429696" y="747165"/>
                    <a:pt x="418012" y="731586"/>
                  </a:cubicBezTo>
                  <a:cubicBezTo>
                    <a:pt x="385896" y="688765"/>
                    <a:pt x="348175" y="650450"/>
                    <a:pt x="313509" y="609666"/>
                  </a:cubicBezTo>
                  <a:cubicBezTo>
                    <a:pt x="265399" y="553066"/>
                    <a:pt x="266357" y="546000"/>
                    <a:pt x="200298" y="496455"/>
                  </a:cubicBezTo>
                  <a:cubicBezTo>
                    <a:pt x="178390" y="480024"/>
                    <a:pt x="153852" y="467426"/>
                    <a:pt x="130629" y="452912"/>
                  </a:cubicBezTo>
                  <a:cubicBezTo>
                    <a:pt x="121920" y="441301"/>
                    <a:pt x="114311" y="428777"/>
                    <a:pt x="104503" y="418078"/>
                  </a:cubicBezTo>
                  <a:cubicBezTo>
                    <a:pt x="81220" y="392679"/>
                    <a:pt x="35911" y="359268"/>
                    <a:pt x="17418" y="322283"/>
                  </a:cubicBezTo>
                  <a:cubicBezTo>
                    <a:pt x="8491" y="304429"/>
                    <a:pt x="3313" y="269180"/>
                    <a:pt x="0" y="252615"/>
                  </a:cubicBezTo>
                  <a:cubicBezTo>
                    <a:pt x="2903" y="217781"/>
                    <a:pt x="-298" y="181887"/>
                    <a:pt x="8709" y="148112"/>
                  </a:cubicBezTo>
                  <a:cubicBezTo>
                    <a:pt x="13595" y="129788"/>
                    <a:pt x="69915" y="101150"/>
                    <a:pt x="78378" y="95860"/>
                  </a:cubicBezTo>
                  <a:cubicBezTo>
                    <a:pt x="118134" y="71012"/>
                    <a:pt x="114918" y="65829"/>
                    <a:pt x="174172" y="43609"/>
                  </a:cubicBezTo>
                  <a:cubicBezTo>
                    <a:pt x="196585" y="35204"/>
                    <a:pt x="220228" y="30127"/>
                    <a:pt x="243840" y="26192"/>
                  </a:cubicBezTo>
                  <a:cubicBezTo>
                    <a:pt x="330571" y="11736"/>
                    <a:pt x="278495" y="18949"/>
                    <a:pt x="400595" y="8775"/>
                  </a:cubicBezTo>
                  <a:cubicBezTo>
                    <a:pt x="441061" y="-1342"/>
                    <a:pt x="423460" y="66"/>
                    <a:pt x="452846" y="6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5" name="フリーフォーム: 図形 1284">
              <a:extLst>
                <a:ext uri="{FF2B5EF4-FFF2-40B4-BE49-F238E27FC236}">
                  <a16:creationId xmlns:a16="http://schemas.microsoft.com/office/drawing/2014/main" id="{BA587038-1F2D-863C-C6E3-E35013288966}"/>
                </a:ext>
              </a:extLst>
            </p:cNvPr>
            <p:cNvSpPr/>
            <p:nvPr/>
          </p:nvSpPr>
          <p:spPr>
            <a:xfrm>
              <a:off x="2961191" y="1880324"/>
              <a:ext cx="1811469" cy="1010196"/>
            </a:xfrm>
            <a:custGeom>
              <a:avLst/>
              <a:gdLst>
                <a:gd name="connsiteX0" fmla="*/ 229049 w 1808929"/>
                <a:gd name="connsiteY0" fmla="*/ 1163320 h 1163320"/>
                <a:gd name="connsiteX1" fmla="*/ 203649 w 1808929"/>
                <a:gd name="connsiteY1" fmla="*/ 1153160 h 1163320"/>
                <a:gd name="connsiteX2" fmla="*/ 188409 w 1808929"/>
                <a:gd name="connsiteY2" fmla="*/ 1143000 h 1163320"/>
                <a:gd name="connsiteX3" fmla="*/ 132529 w 1808929"/>
                <a:gd name="connsiteY3" fmla="*/ 1097280 h 1163320"/>
                <a:gd name="connsiteX4" fmla="*/ 41089 w 1808929"/>
                <a:gd name="connsiteY4" fmla="*/ 919480 h 1163320"/>
                <a:gd name="connsiteX5" fmla="*/ 10609 w 1808929"/>
                <a:gd name="connsiteY5" fmla="*/ 858520 h 1163320"/>
                <a:gd name="connsiteX6" fmla="*/ 5529 w 1808929"/>
                <a:gd name="connsiteY6" fmla="*/ 797560 h 1163320"/>
                <a:gd name="connsiteX7" fmla="*/ 449 w 1808929"/>
                <a:gd name="connsiteY7" fmla="*/ 767080 h 1163320"/>
                <a:gd name="connsiteX8" fmla="*/ 5529 w 1808929"/>
                <a:gd name="connsiteY8" fmla="*/ 563880 h 1163320"/>
                <a:gd name="connsiteX9" fmla="*/ 30929 w 1808929"/>
                <a:gd name="connsiteY9" fmla="*/ 502920 h 1163320"/>
                <a:gd name="connsiteX10" fmla="*/ 76649 w 1808929"/>
                <a:gd name="connsiteY10" fmla="*/ 421640 h 1163320"/>
                <a:gd name="connsiteX11" fmla="*/ 107129 w 1808929"/>
                <a:gd name="connsiteY11" fmla="*/ 381000 h 1163320"/>
                <a:gd name="connsiteX12" fmla="*/ 234129 w 1808929"/>
                <a:gd name="connsiteY12" fmla="*/ 264160 h 1163320"/>
                <a:gd name="connsiteX13" fmla="*/ 330649 w 1808929"/>
                <a:gd name="connsiteY13" fmla="*/ 208280 h 1163320"/>
                <a:gd name="connsiteX14" fmla="*/ 356049 w 1808929"/>
                <a:gd name="connsiteY14" fmla="*/ 193040 h 1163320"/>
                <a:gd name="connsiteX15" fmla="*/ 396689 w 1808929"/>
                <a:gd name="connsiteY15" fmla="*/ 177800 h 1163320"/>
                <a:gd name="connsiteX16" fmla="*/ 574489 w 1808929"/>
                <a:gd name="connsiteY16" fmla="*/ 116840 h 1163320"/>
                <a:gd name="connsiteX17" fmla="*/ 625289 w 1808929"/>
                <a:gd name="connsiteY17" fmla="*/ 101600 h 1163320"/>
                <a:gd name="connsiteX18" fmla="*/ 747209 w 1808929"/>
                <a:gd name="connsiteY18" fmla="*/ 96520 h 1163320"/>
                <a:gd name="connsiteX19" fmla="*/ 803089 w 1808929"/>
                <a:gd name="connsiteY19" fmla="*/ 86360 h 1163320"/>
                <a:gd name="connsiteX20" fmla="*/ 894529 w 1808929"/>
                <a:gd name="connsiteY20" fmla="*/ 60960 h 1163320"/>
                <a:gd name="connsiteX21" fmla="*/ 1026609 w 1808929"/>
                <a:gd name="connsiteY21" fmla="*/ 40640 h 1163320"/>
                <a:gd name="connsiteX22" fmla="*/ 1112969 w 1808929"/>
                <a:gd name="connsiteY22" fmla="*/ 25400 h 1163320"/>
                <a:gd name="connsiteX23" fmla="*/ 1138369 w 1808929"/>
                <a:gd name="connsiteY23" fmla="*/ 20320 h 1163320"/>
                <a:gd name="connsiteX24" fmla="*/ 1265369 w 1808929"/>
                <a:gd name="connsiteY24" fmla="*/ 15240 h 1163320"/>
                <a:gd name="connsiteX25" fmla="*/ 1346649 w 1808929"/>
                <a:gd name="connsiteY25" fmla="*/ 10160 h 1163320"/>
                <a:gd name="connsiteX26" fmla="*/ 1554929 w 1808929"/>
                <a:gd name="connsiteY26" fmla="*/ 0 h 1163320"/>
                <a:gd name="connsiteX27" fmla="*/ 1773369 w 1808929"/>
                <a:gd name="connsiteY27" fmla="*/ 5080 h 1163320"/>
                <a:gd name="connsiteX28" fmla="*/ 1788609 w 1808929"/>
                <a:gd name="connsiteY28" fmla="*/ 10160 h 1163320"/>
                <a:gd name="connsiteX29" fmla="*/ 1808929 w 1808929"/>
                <a:gd name="connsiteY29" fmla="*/ 15240 h 116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08929" h="1163320">
                  <a:moveTo>
                    <a:pt x="229049" y="1163320"/>
                  </a:moveTo>
                  <a:cubicBezTo>
                    <a:pt x="220582" y="1159933"/>
                    <a:pt x="211805" y="1157238"/>
                    <a:pt x="203649" y="1153160"/>
                  </a:cubicBezTo>
                  <a:cubicBezTo>
                    <a:pt x="198188" y="1150430"/>
                    <a:pt x="193210" y="1146772"/>
                    <a:pt x="188409" y="1143000"/>
                  </a:cubicBezTo>
                  <a:cubicBezTo>
                    <a:pt x="169485" y="1128131"/>
                    <a:pt x="148075" y="1115652"/>
                    <a:pt x="132529" y="1097280"/>
                  </a:cubicBezTo>
                  <a:cubicBezTo>
                    <a:pt x="56476" y="1007400"/>
                    <a:pt x="91371" y="1020045"/>
                    <a:pt x="41089" y="919480"/>
                  </a:cubicBezTo>
                  <a:lnTo>
                    <a:pt x="10609" y="858520"/>
                  </a:lnTo>
                  <a:cubicBezTo>
                    <a:pt x="8916" y="838200"/>
                    <a:pt x="7781" y="817826"/>
                    <a:pt x="5529" y="797560"/>
                  </a:cubicBezTo>
                  <a:cubicBezTo>
                    <a:pt x="4392" y="787323"/>
                    <a:pt x="449" y="777380"/>
                    <a:pt x="449" y="767080"/>
                  </a:cubicBezTo>
                  <a:cubicBezTo>
                    <a:pt x="449" y="699326"/>
                    <a:pt x="-2237" y="631188"/>
                    <a:pt x="5529" y="563880"/>
                  </a:cubicBezTo>
                  <a:cubicBezTo>
                    <a:pt x="8052" y="542012"/>
                    <a:pt x="22547" y="523275"/>
                    <a:pt x="30929" y="502920"/>
                  </a:cubicBezTo>
                  <a:cubicBezTo>
                    <a:pt x="48746" y="459650"/>
                    <a:pt x="37507" y="478847"/>
                    <a:pt x="76649" y="421640"/>
                  </a:cubicBezTo>
                  <a:cubicBezTo>
                    <a:pt x="86211" y="407665"/>
                    <a:pt x="95402" y="393215"/>
                    <a:pt x="107129" y="381000"/>
                  </a:cubicBezTo>
                  <a:cubicBezTo>
                    <a:pt x="114837" y="372971"/>
                    <a:pt x="202143" y="288764"/>
                    <a:pt x="234129" y="264160"/>
                  </a:cubicBezTo>
                  <a:cubicBezTo>
                    <a:pt x="263796" y="241339"/>
                    <a:pt x="298115" y="226354"/>
                    <a:pt x="330649" y="208280"/>
                  </a:cubicBezTo>
                  <a:cubicBezTo>
                    <a:pt x="339280" y="203485"/>
                    <a:pt x="347084" y="197178"/>
                    <a:pt x="356049" y="193040"/>
                  </a:cubicBezTo>
                  <a:cubicBezTo>
                    <a:pt x="369185" y="186977"/>
                    <a:pt x="383391" y="183499"/>
                    <a:pt x="396689" y="177800"/>
                  </a:cubicBezTo>
                  <a:cubicBezTo>
                    <a:pt x="525322" y="122672"/>
                    <a:pt x="395488" y="167184"/>
                    <a:pt x="574489" y="116840"/>
                  </a:cubicBezTo>
                  <a:cubicBezTo>
                    <a:pt x="591508" y="112054"/>
                    <a:pt x="607731" y="103666"/>
                    <a:pt x="625289" y="101600"/>
                  </a:cubicBezTo>
                  <a:cubicBezTo>
                    <a:pt x="665686" y="96847"/>
                    <a:pt x="706569" y="98213"/>
                    <a:pt x="747209" y="96520"/>
                  </a:cubicBezTo>
                  <a:cubicBezTo>
                    <a:pt x="765836" y="93133"/>
                    <a:pt x="784685" y="90802"/>
                    <a:pt x="803089" y="86360"/>
                  </a:cubicBezTo>
                  <a:cubicBezTo>
                    <a:pt x="833840" y="78937"/>
                    <a:pt x="863537" y="67299"/>
                    <a:pt x="894529" y="60960"/>
                  </a:cubicBezTo>
                  <a:cubicBezTo>
                    <a:pt x="938170" y="52033"/>
                    <a:pt x="982643" y="47797"/>
                    <a:pt x="1026609" y="40640"/>
                  </a:cubicBezTo>
                  <a:cubicBezTo>
                    <a:pt x="1055461" y="35943"/>
                    <a:pt x="1084209" y="30629"/>
                    <a:pt x="1112969" y="25400"/>
                  </a:cubicBezTo>
                  <a:cubicBezTo>
                    <a:pt x="1121464" y="23855"/>
                    <a:pt x="1129754" y="20894"/>
                    <a:pt x="1138369" y="20320"/>
                  </a:cubicBezTo>
                  <a:cubicBezTo>
                    <a:pt x="1180642" y="17502"/>
                    <a:pt x="1223052" y="17304"/>
                    <a:pt x="1265369" y="15240"/>
                  </a:cubicBezTo>
                  <a:cubicBezTo>
                    <a:pt x="1292483" y="13917"/>
                    <a:pt x="1319547" y="11709"/>
                    <a:pt x="1346649" y="10160"/>
                  </a:cubicBezTo>
                  <a:lnTo>
                    <a:pt x="1554929" y="0"/>
                  </a:lnTo>
                  <a:cubicBezTo>
                    <a:pt x="1627742" y="1693"/>
                    <a:pt x="1700605" y="1916"/>
                    <a:pt x="1773369" y="5080"/>
                  </a:cubicBezTo>
                  <a:cubicBezTo>
                    <a:pt x="1778719" y="5313"/>
                    <a:pt x="1783460" y="8689"/>
                    <a:pt x="1788609" y="10160"/>
                  </a:cubicBezTo>
                  <a:cubicBezTo>
                    <a:pt x="1795322" y="12078"/>
                    <a:pt x="1808929" y="15240"/>
                    <a:pt x="1808929" y="1524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6" name="フリーフォーム: 図形 1285">
              <a:extLst>
                <a:ext uri="{FF2B5EF4-FFF2-40B4-BE49-F238E27FC236}">
                  <a16:creationId xmlns:a16="http://schemas.microsoft.com/office/drawing/2014/main" id="{1208FAE2-4F0B-1AF0-76AA-0C8D589CA0E5}"/>
                </a:ext>
              </a:extLst>
            </p:cNvPr>
            <p:cNvSpPr/>
            <p:nvPr/>
          </p:nvSpPr>
          <p:spPr>
            <a:xfrm>
              <a:off x="2799079" y="3202411"/>
              <a:ext cx="4041987" cy="743055"/>
            </a:xfrm>
            <a:custGeom>
              <a:avLst/>
              <a:gdLst>
                <a:gd name="connsiteX0" fmla="*/ 344208 w 4120342"/>
                <a:gd name="connsiteY0" fmla="*/ 0 h 762000"/>
                <a:gd name="connsiteX1" fmla="*/ 208742 w 4120342"/>
                <a:gd name="connsiteY1" fmla="*/ 42333 h 762000"/>
                <a:gd name="connsiteX2" fmla="*/ 56342 w 4120342"/>
                <a:gd name="connsiteY2" fmla="*/ 110066 h 762000"/>
                <a:gd name="connsiteX3" fmla="*/ 22475 w 4120342"/>
                <a:gd name="connsiteY3" fmla="*/ 169333 h 762000"/>
                <a:gd name="connsiteX4" fmla="*/ 22475 w 4120342"/>
                <a:gd name="connsiteY4" fmla="*/ 423333 h 762000"/>
                <a:gd name="connsiteX5" fmla="*/ 132542 w 4120342"/>
                <a:gd name="connsiteY5" fmla="*/ 558800 h 762000"/>
                <a:gd name="connsiteX6" fmla="*/ 276475 w 4120342"/>
                <a:gd name="connsiteY6" fmla="*/ 677333 h 762000"/>
                <a:gd name="connsiteX7" fmla="*/ 488142 w 4120342"/>
                <a:gd name="connsiteY7" fmla="*/ 728133 h 762000"/>
                <a:gd name="connsiteX8" fmla="*/ 860675 w 4120342"/>
                <a:gd name="connsiteY8" fmla="*/ 762000 h 762000"/>
                <a:gd name="connsiteX9" fmla="*/ 1656542 w 4120342"/>
                <a:gd name="connsiteY9" fmla="*/ 753533 h 762000"/>
                <a:gd name="connsiteX10" fmla="*/ 1792008 w 4120342"/>
                <a:gd name="connsiteY10" fmla="*/ 736600 h 762000"/>
                <a:gd name="connsiteX11" fmla="*/ 1961342 w 4120342"/>
                <a:gd name="connsiteY11" fmla="*/ 719666 h 762000"/>
                <a:gd name="connsiteX12" fmla="*/ 2189942 w 4120342"/>
                <a:gd name="connsiteY12" fmla="*/ 694266 h 762000"/>
                <a:gd name="connsiteX13" fmla="*/ 2503208 w 4120342"/>
                <a:gd name="connsiteY13" fmla="*/ 685800 h 762000"/>
                <a:gd name="connsiteX14" fmla="*/ 2689475 w 4120342"/>
                <a:gd name="connsiteY14" fmla="*/ 660400 h 762000"/>
                <a:gd name="connsiteX15" fmla="*/ 3155142 w 4120342"/>
                <a:gd name="connsiteY15" fmla="*/ 643466 h 762000"/>
                <a:gd name="connsiteX16" fmla="*/ 3493808 w 4120342"/>
                <a:gd name="connsiteY16" fmla="*/ 626533 h 762000"/>
                <a:gd name="connsiteX17" fmla="*/ 3620808 w 4120342"/>
                <a:gd name="connsiteY17" fmla="*/ 609600 h 762000"/>
                <a:gd name="connsiteX18" fmla="*/ 3840942 w 4120342"/>
                <a:gd name="connsiteY18" fmla="*/ 575733 h 762000"/>
                <a:gd name="connsiteX19" fmla="*/ 3866342 w 4120342"/>
                <a:gd name="connsiteY19" fmla="*/ 567266 h 762000"/>
                <a:gd name="connsiteX20" fmla="*/ 3925608 w 4120342"/>
                <a:gd name="connsiteY20" fmla="*/ 550333 h 762000"/>
                <a:gd name="connsiteX21" fmla="*/ 4010275 w 4120342"/>
                <a:gd name="connsiteY21" fmla="*/ 508000 h 762000"/>
                <a:gd name="connsiteX22" fmla="*/ 4035675 w 4120342"/>
                <a:gd name="connsiteY22" fmla="*/ 482600 h 762000"/>
                <a:gd name="connsiteX23" fmla="*/ 4120342 w 4120342"/>
                <a:gd name="connsiteY23" fmla="*/ 474133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20342" h="762000">
                  <a:moveTo>
                    <a:pt x="344208" y="0"/>
                  </a:moveTo>
                  <a:cubicBezTo>
                    <a:pt x="299053" y="14111"/>
                    <a:pt x="251612" y="22327"/>
                    <a:pt x="208742" y="42333"/>
                  </a:cubicBezTo>
                  <a:cubicBezTo>
                    <a:pt x="73655" y="105374"/>
                    <a:pt x="126061" y="86828"/>
                    <a:pt x="56342" y="110066"/>
                  </a:cubicBezTo>
                  <a:cubicBezTo>
                    <a:pt x="45053" y="129822"/>
                    <a:pt x="32010" y="148674"/>
                    <a:pt x="22475" y="169333"/>
                  </a:cubicBezTo>
                  <a:cubicBezTo>
                    <a:pt x="-15255" y="251081"/>
                    <a:pt x="1408" y="330034"/>
                    <a:pt x="22475" y="423333"/>
                  </a:cubicBezTo>
                  <a:cubicBezTo>
                    <a:pt x="27469" y="445449"/>
                    <a:pt x="128597" y="555170"/>
                    <a:pt x="132542" y="558800"/>
                  </a:cubicBezTo>
                  <a:cubicBezTo>
                    <a:pt x="178282" y="600881"/>
                    <a:pt x="216038" y="662828"/>
                    <a:pt x="276475" y="677333"/>
                  </a:cubicBezTo>
                  <a:cubicBezTo>
                    <a:pt x="347031" y="694266"/>
                    <a:pt x="416878" y="714487"/>
                    <a:pt x="488142" y="728133"/>
                  </a:cubicBezTo>
                  <a:cubicBezTo>
                    <a:pt x="642432" y="757678"/>
                    <a:pt x="704607" y="754906"/>
                    <a:pt x="860675" y="762000"/>
                  </a:cubicBezTo>
                  <a:lnTo>
                    <a:pt x="1656542" y="753533"/>
                  </a:lnTo>
                  <a:cubicBezTo>
                    <a:pt x="1702032" y="752292"/>
                    <a:pt x="1746780" y="741625"/>
                    <a:pt x="1792008" y="736600"/>
                  </a:cubicBezTo>
                  <a:cubicBezTo>
                    <a:pt x="1848387" y="730336"/>
                    <a:pt x="1904934" y="725667"/>
                    <a:pt x="1961342" y="719666"/>
                  </a:cubicBezTo>
                  <a:cubicBezTo>
                    <a:pt x="2037581" y="711555"/>
                    <a:pt x="2113422" y="699048"/>
                    <a:pt x="2189942" y="694266"/>
                  </a:cubicBezTo>
                  <a:cubicBezTo>
                    <a:pt x="2294199" y="687750"/>
                    <a:pt x="2398786" y="688622"/>
                    <a:pt x="2503208" y="685800"/>
                  </a:cubicBezTo>
                  <a:cubicBezTo>
                    <a:pt x="2565297" y="677333"/>
                    <a:pt x="2627156" y="666960"/>
                    <a:pt x="2689475" y="660400"/>
                  </a:cubicBezTo>
                  <a:cubicBezTo>
                    <a:pt x="2805278" y="648210"/>
                    <a:pt x="3094984" y="645438"/>
                    <a:pt x="3155142" y="643466"/>
                  </a:cubicBezTo>
                  <a:cubicBezTo>
                    <a:pt x="3260370" y="640016"/>
                    <a:pt x="3387295" y="632451"/>
                    <a:pt x="3493808" y="626533"/>
                  </a:cubicBezTo>
                  <a:lnTo>
                    <a:pt x="3620808" y="609600"/>
                  </a:lnTo>
                  <a:cubicBezTo>
                    <a:pt x="3895589" y="567967"/>
                    <a:pt x="3677951" y="596107"/>
                    <a:pt x="3840942" y="575733"/>
                  </a:cubicBezTo>
                  <a:cubicBezTo>
                    <a:pt x="3849409" y="572911"/>
                    <a:pt x="3857794" y="569831"/>
                    <a:pt x="3866342" y="567266"/>
                  </a:cubicBezTo>
                  <a:cubicBezTo>
                    <a:pt x="3886021" y="561362"/>
                    <a:pt x="3906610" y="558156"/>
                    <a:pt x="3925608" y="550333"/>
                  </a:cubicBezTo>
                  <a:cubicBezTo>
                    <a:pt x="3954785" y="538319"/>
                    <a:pt x="4010275" y="508000"/>
                    <a:pt x="4010275" y="508000"/>
                  </a:cubicBezTo>
                  <a:cubicBezTo>
                    <a:pt x="4018742" y="499533"/>
                    <a:pt x="4024558" y="487047"/>
                    <a:pt x="4035675" y="482600"/>
                  </a:cubicBezTo>
                  <a:cubicBezTo>
                    <a:pt x="4059836" y="472936"/>
                    <a:pt x="4093436" y="474133"/>
                    <a:pt x="4120342" y="474133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7" name="正方形/長方形 1116">
              <a:extLst>
                <a:ext uri="{FF2B5EF4-FFF2-40B4-BE49-F238E27FC236}">
                  <a16:creationId xmlns:a16="http://schemas.microsoft.com/office/drawing/2014/main" id="{E260F355-B92D-F5E8-A479-502F331EE425}"/>
                </a:ext>
              </a:extLst>
            </p:cNvPr>
            <p:cNvSpPr/>
            <p:nvPr/>
          </p:nvSpPr>
          <p:spPr>
            <a:xfrm>
              <a:off x="6944252" y="3639185"/>
              <a:ext cx="634157" cy="692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03" name="フリーフォーム: 図形 1102">
              <a:extLst>
                <a:ext uri="{FF2B5EF4-FFF2-40B4-BE49-F238E27FC236}">
                  <a16:creationId xmlns:a16="http://schemas.microsoft.com/office/drawing/2014/main" id="{3158EC04-53F9-8101-47D4-59DEAEA1FF1F}"/>
                </a:ext>
              </a:extLst>
            </p:cNvPr>
            <p:cNvSpPr/>
            <p:nvPr/>
          </p:nvSpPr>
          <p:spPr>
            <a:xfrm>
              <a:off x="7851775" y="3451225"/>
              <a:ext cx="2600325" cy="666750"/>
            </a:xfrm>
            <a:custGeom>
              <a:avLst/>
              <a:gdLst>
                <a:gd name="connsiteX0" fmla="*/ 0 w 2600325"/>
                <a:gd name="connsiteY0" fmla="*/ 0 h 666750"/>
                <a:gd name="connsiteX1" fmla="*/ 387350 w 2600325"/>
                <a:gd name="connsiteY1" fmla="*/ 666750 h 666750"/>
                <a:gd name="connsiteX2" fmla="*/ 2600325 w 2600325"/>
                <a:gd name="connsiteY2" fmla="*/ 666750 h 666750"/>
                <a:gd name="connsiteX3" fmla="*/ 1793875 w 2600325"/>
                <a:gd name="connsiteY3" fmla="*/ 3175 h 666750"/>
                <a:gd name="connsiteX4" fmla="*/ 0 w 2600325"/>
                <a:gd name="connsiteY4" fmla="*/ 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0325" h="666750">
                  <a:moveTo>
                    <a:pt x="0" y="0"/>
                  </a:moveTo>
                  <a:lnTo>
                    <a:pt x="387350" y="666750"/>
                  </a:lnTo>
                  <a:lnTo>
                    <a:pt x="2600325" y="666750"/>
                  </a:lnTo>
                  <a:lnTo>
                    <a:pt x="1793875" y="3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5" name="正方形/長方形 1064">
              <a:extLst>
                <a:ext uri="{FF2B5EF4-FFF2-40B4-BE49-F238E27FC236}">
                  <a16:creationId xmlns:a16="http://schemas.microsoft.com/office/drawing/2014/main" id="{96F9DE63-53BD-B1E6-4B81-FF5C597FFD47}"/>
                </a:ext>
              </a:extLst>
            </p:cNvPr>
            <p:cNvSpPr/>
            <p:nvPr/>
          </p:nvSpPr>
          <p:spPr>
            <a:xfrm>
              <a:off x="3399280" y="2871843"/>
              <a:ext cx="1053648" cy="5005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3" name="四角形: 角を丸くする 1032">
              <a:extLst>
                <a:ext uri="{FF2B5EF4-FFF2-40B4-BE49-F238E27FC236}">
                  <a16:creationId xmlns:a16="http://schemas.microsoft.com/office/drawing/2014/main" id="{D748ADDC-1E35-BA55-3AC7-AC6411049900}"/>
                </a:ext>
              </a:extLst>
            </p:cNvPr>
            <p:cNvSpPr/>
            <p:nvPr/>
          </p:nvSpPr>
          <p:spPr>
            <a:xfrm>
              <a:off x="3289054" y="2778024"/>
              <a:ext cx="132504" cy="601134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4" name="四角形: 角を丸くする 1033">
              <a:extLst>
                <a:ext uri="{FF2B5EF4-FFF2-40B4-BE49-F238E27FC236}">
                  <a16:creationId xmlns:a16="http://schemas.microsoft.com/office/drawing/2014/main" id="{878B4919-6423-3E8A-C395-5B19A1BA445B}"/>
                </a:ext>
              </a:extLst>
            </p:cNvPr>
            <p:cNvSpPr/>
            <p:nvPr/>
          </p:nvSpPr>
          <p:spPr>
            <a:xfrm>
              <a:off x="4449021" y="2773948"/>
              <a:ext cx="132504" cy="601134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B52186D4-5644-2BB9-960E-53DE44F3B263}"/>
                </a:ext>
              </a:extLst>
            </p:cNvPr>
            <p:cNvGrpSpPr/>
            <p:nvPr/>
          </p:nvGrpSpPr>
          <p:grpSpPr>
            <a:xfrm>
              <a:off x="4772660" y="1184605"/>
              <a:ext cx="2646680" cy="1280162"/>
              <a:chOff x="3759200" y="1193072"/>
              <a:chExt cx="2646680" cy="1280162"/>
            </a:xfrm>
          </p:grpSpPr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673C6645-5673-213C-47B2-0D488F7F6693}"/>
                  </a:ext>
                </a:extLst>
              </p:cNvPr>
              <p:cNvSpPr/>
              <p:nvPr/>
            </p:nvSpPr>
            <p:spPr>
              <a:xfrm>
                <a:off x="5816600" y="1193072"/>
                <a:ext cx="589280" cy="1010195"/>
              </a:xfrm>
              <a:prstGeom prst="roundRect">
                <a:avLst>
                  <a:gd name="adj" fmla="val 28150"/>
                </a:avLst>
              </a:prstGeom>
              <a:solidFill>
                <a:srgbClr val="FF5E5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61974572-4315-AF7A-3105-183A9A7C1619}"/>
                  </a:ext>
                </a:extLst>
              </p:cNvPr>
              <p:cNvSpPr/>
              <p:nvPr/>
            </p:nvSpPr>
            <p:spPr>
              <a:xfrm>
                <a:off x="3759200" y="1193074"/>
                <a:ext cx="589280" cy="1010195"/>
              </a:xfrm>
              <a:prstGeom prst="roundRect">
                <a:avLst>
                  <a:gd name="adj" fmla="val 28150"/>
                </a:avLst>
              </a:prstGeom>
              <a:solidFill>
                <a:srgbClr val="00BAE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70EC3476-FFC6-015C-6CE8-9CE5541C75F9}"/>
                  </a:ext>
                </a:extLst>
              </p:cNvPr>
              <p:cNvSpPr/>
              <p:nvPr/>
            </p:nvSpPr>
            <p:spPr>
              <a:xfrm>
                <a:off x="4023360" y="1193074"/>
                <a:ext cx="2133600" cy="1010195"/>
              </a:xfrm>
              <a:prstGeom prst="roundRect">
                <a:avLst>
                  <a:gd name="adj" fmla="val 7615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ADF608BB-CE89-1BF7-8B70-6D59D7455AF2}"/>
                  </a:ext>
                </a:extLst>
              </p:cNvPr>
              <p:cNvSpPr/>
              <p:nvPr/>
            </p:nvSpPr>
            <p:spPr>
              <a:xfrm>
                <a:off x="4162697" y="1297577"/>
                <a:ext cx="1846217" cy="844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69C8DB68-368D-1AA8-5EE7-DABBD075232B}"/>
                  </a:ext>
                </a:extLst>
              </p:cNvPr>
              <p:cNvSpPr/>
              <p:nvPr/>
            </p:nvSpPr>
            <p:spPr>
              <a:xfrm>
                <a:off x="4023360" y="1358537"/>
                <a:ext cx="2133600" cy="1114697"/>
              </a:xfrm>
              <a:prstGeom prst="roundRect">
                <a:avLst>
                  <a:gd name="adj" fmla="val 1354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E48326D-C6AF-3966-F8DE-12EDD5ABFDCC}"/>
                </a:ext>
              </a:extLst>
            </p:cNvPr>
            <p:cNvSpPr/>
            <p:nvPr/>
          </p:nvSpPr>
          <p:spPr>
            <a:xfrm>
              <a:off x="7816851" y="2252133"/>
              <a:ext cx="1761066" cy="1176867"/>
            </a:xfrm>
            <a:prstGeom prst="roundRect">
              <a:avLst>
                <a:gd name="adj" fmla="val 5156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8E233E34-8971-82AD-BE7F-C28752C8B497}"/>
                </a:ext>
              </a:extLst>
            </p:cNvPr>
            <p:cNvSpPr/>
            <p:nvPr/>
          </p:nvSpPr>
          <p:spPr>
            <a:xfrm>
              <a:off x="7890934" y="2332567"/>
              <a:ext cx="1612900" cy="1015998"/>
            </a:xfrm>
            <a:prstGeom prst="roundRect">
              <a:avLst>
                <a:gd name="adj" fmla="val 5156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92B47202-7B35-5DF4-A6F6-183AFFACD255}"/>
                </a:ext>
              </a:extLst>
            </p:cNvPr>
            <p:cNvGrpSpPr/>
            <p:nvPr/>
          </p:nvGrpSpPr>
          <p:grpSpPr>
            <a:xfrm>
              <a:off x="3083558" y="2948094"/>
              <a:ext cx="1408007" cy="601134"/>
              <a:chOff x="2516292" y="3202094"/>
              <a:chExt cx="1408007" cy="601134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DAC5CF9D-19C3-4186-0C02-989291389968}"/>
                  </a:ext>
                </a:extLst>
              </p:cNvPr>
              <p:cNvSpPr/>
              <p:nvPr/>
            </p:nvSpPr>
            <p:spPr>
              <a:xfrm>
                <a:off x="2668060" y="3242733"/>
                <a:ext cx="1205122" cy="5005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493717EB-BD29-92DC-8D3F-8461800C6169}"/>
                  </a:ext>
                </a:extLst>
              </p:cNvPr>
              <p:cNvSpPr/>
              <p:nvPr/>
            </p:nvSpPr>
            <p:spPr>
              <a:xfrm>
                <a:off x="3791795" y="3202094"/>
                <a:ext cx="132504" cy="60113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四角形: 角を丸くする 17">
                <a:extLst>
                  <a:ext uri="{FF2B5EF4-FFF2-40B4-BE49-F238E27FC236}">
                    <a16:creationId xmlns:a16="http://schemas.microsoft.com/office/drawing/2014/main" id="{06E1FB15-86BA-B519-FEA6-BEB06ECEF38B}"/>
                  </a:ext>
                </a:extLst>
              </p:cNvPr>
              <p:cNvSpPr/>
              <p:nvPr/>
            </p:nvSpPr>
            <p:spPr>
              <a:xfrm>
                <a:off x="2516292" y="3202094"/>
                <a:ext cx="132504" cy="60113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036" name="直線コネクタ 1035">
              <a:extLst>
                <a:ext uri="{FF2B5EF4-FFF2-40B4-BE49-F238E27FC236}">
                  <a16:creationId xmlns:a16="http://schemas.microsoft.com/office/drawing/2014/main" id="{738403CC-B66D-547A-6701-2B65CCCF7B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1250" y="3370229"/>
              <a:ext cx="89960" cy="174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直線コネクタ 1041">
              <a:extLst>
                <a:ext uri="{FF2B5EF4-FFF2-40B4-BE49-F238E27FC236}">
                  <a16:creationId xmlns:a16="http://schemas.microsoft.com/office/drawing/2014/main" id="{3310843B-F523-5245-0A41-505906DC36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0668" y="2773948"/>
              <a:ext cx="89960" cy="174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直線コネクタ 1042">
              <a:extLst>
                <a:ext uri="{FF2B5EF4-FFF2-40B4-BE49-F238E27FC236}">
                  <a16:creationId xmlns:a16="http://schemas.microsoft.com/office/drawing/2014/main" id="{B68EC48A-75D0-99B3-BBE4-0543896529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369" y="2776593"/>
              <a:ext cx="89960" cy="174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4" name="フリーフォーム: 図形 1043">
              <a:extLst>
                <a:ext uri="{FF2B5EF4-FFF2-40B4-BE49-F238E27FC236}">
                  <a16:creationId xmlns:a16="http://schemas.microsoft.com/office/drawing/2014/main" id="{072AA951-D6E8-FB24-4509-A18A41941229}"/>
                </a:ext>
              </a:extLst>
            </p:cNvPr>
            <p:cNvSpPr/>
            <p:nvPr/>
          </p:nvSpPr>
          <p:spPr>
            <a:xfrm>
              <a:off x="4365625" y="2776538"/>
              <a:ext cx="212725" cy="750887"/>
            </a:xfrm>
            <a:custGeom>
              <a:avLst/>
              <a:gdLst>
                <a:gd name="connsiteX0" fmla="*/ 131763 w 212725"/>
                <a:gd name="connsiteY0" fmla="*/ 750887 h 750887"/>
                <a:gd name="connsiteX1" fmla="*/ 123825 w 212725"/>
                <a:gd name="connsiteY1" fmla="*/ 169862 h 750887"/>
                <a:gd name="connsiteX2" fmla="*/ 0 w 212725"/>
                <a:gd name="connsiteY2" fmla="*/ 166687 h 750887"/>
                <a:gd name="connsiteX3" fmla="*/ 88900 w 212725"/>
                <a:gd name="connsiteY3" fmla="*/ 0 h 750887"/>
                <a:gd name="connsiteX4" fmla="*/ 204788 w 212725"/>
                <a:gd name="connsiteY4" fmla="*/ 0 h 750887"/>
                <a:gd name="connsiteX5" fmla="*/ 212725 w 212725"/>
                <a:gd name="connsiteY5" fmla="*/ 585787 h 750887"/>
                <a:gd name="connsiteX6" fmla="*/ 131763 w 212725"/>
                <a:gd name="connsiteY6" fmla="*/ 750887 h 750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725" h="750887">
                  <a:moveTo>
                    <a:pt x="131763" y="750887"/>
                  </a:moveTo>
                  <a:lnTo>
                    <a:pt x="123825" y="169862"/>
                  </a:lnTo>
                  <a:lnTo>
                    <a:pt x="0" y="166687"/>
                  </a:lnTo>
                  <a:lnTo>
                    <a:pt x="88900" y="0"/>
                  </a:lnTo>
                  <a:lnTo>
                    <a:pt x="204788" y="0"/>
                  </a:lnTo>
                  <a:lnTo>
                    <a:pt x="212725" y="585787"/>
                  </a:lnTo>
                  <a:lnTo>
                    <a:pt x="131763" y="750887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46" name="直線コネクタ 1045">
              <a:extLst>
                <a:ext uri="{FF2B5EF4-FFF2-40B4-BE49-F238E27FC236}">
                  <a16:creationId xmlns:a16="http://schemas.microsoft.com/office/drawing/2014/main" id="{E8909B9E-E605-5E66-77A7-471A5D27BCAD}"/>
                </a:ext>
              </a:extLst>
            </p:cNvPr>
            <p:cNvCxnSpPr>
              <a:cxnSpLocks/>
              <a:stCxn id="1044" idx="1"/>
              <a:endCxn id="1044" idx="4"/>
            </p:cNvCxnSpPr>
            <p:nvPr/>
          </p:nvCxnSpPr>
          <p:spPr>
            <a:xfrm flipV="1">
              <a:off x="4489450" y="2776538"/>
              <a:ext cx="80963" cy="169862"/>
            </a:xfrm>
            <a:prstGeom prst="line">
              <a:avLst/>
            </a:prstGeom>
            <a:ln w="12700">
              <a:solidFill>
                <a:srgbClr val="172C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1" name="フリーフォーム: 図形 1060">
              <a:extLst>
                <a:ext uri="{FF2B5EF4-FFF2-40B4-BE49-F238E27FC236}">
                  <a16:creationId xmlns:a16="http://schemas.microsoft.com/office/drawing/2014/main" id="{C29EDC0E-7D0D-E919-2A2B-245041926354}"/>
                </a:ext>
              </a:extLst>
            </p:cNvPr>
            <p:cNvSpPr/>
            <p:nvPr/>
          </p:nvSpPr>
          <p:spPr>
            <a:xfrm>
              <a:off x="3092450" y="2778125"/>
              <a:ext cx="327025" cy="755650"/>
            </a:xfrm>
            <a:custGeom>
              <a:avLst/>
              <a:gdLst>
                <a:gd name="connsiteX0" fmla="*/ 0 w 327025"/>
                <a:gd name="connsiteY0" fmla="*/ 165100 h 755650"/>
                <a:gd name="connsiteX1" fmla="*/ 211138 w 327025"/>
                <a:gd name="connsiteY1" fmla="*/ 0 h 755650"/>
                <a:gd name="connsiteX2" fmla="*/ 322263 w 327025"/>
                <a:gd name="connsiteY2" fmla="*/ 4763 h 755650"/>
                <a:gd name="connsiteX3" fmla="*/ 327025 w 327025"/>
                <a:gd name="connsiteY3" fmla="*/ 200025 h 755650"/>
                <a:gd name="connsiteX4" fmla="*/ 138113 w 327025"/>
                <a:gd name="connsiteY4" fmla="*/ 201613 h 755650"/>
                <a:gd name="connsiteX5" fmla="*/ 141288 w 327025"/>
                <a:gd name="connsiteY5" fmla="*/ 715963 h 755650"/>
                <a:gd name="connsiteX6" fmla="*/ 161925 w 327025"/>
                <a:gd name="connsiteY6" fmla="*/ 715963 h 755650"/>
                <a:gd name="connsiteX7" fmla="*/ 125413 w 327025"/>
                <a:gd name="connsiteY7" fmla="*/ 755650 h 755650"/>
                <a:gd name="connsiteX8" fmla="*/ 119063 w 327025"/>
                <a:gd name="connsiteY8" fmla="*/ 163513 h 755650"/>
                <a:gd name="connsiteX9" fmla="*/ 0 w 327025"/>
                <a:gd name="connsiteY9" fmla="*/ 165100 h 75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7025" h="755650">
                  <a:moveTo>
                    <a:pt x="0" y="165100"/>
                  </a:moveTo>
                  <a:lnTo>
                    <a:pt x="211138" y="0"/>
                  </a:lnTo>
                  <a:lnTo>
                    <a:pt x="322263" y="4763"/>
                  </a:lnTo>
                  <a:lnTo>
                    <a:pt x="327025" y="200025"/>
                  </a:lnTo>
                  <a:lnTo>
                    <a:pt x="138113" y="201613"/>
                  </a:lnTo>
                  <a:cubicBezTo>
                    <a:pt x="139171" y="373063"/>
                    <a:pt x="140230" y="544513"/>
                    <a:pt x="141288" y="715963"/>
                  </a:cubicBezTo>
                  <a:lnTo>
                    <a:pt x="161925" y="715963"/>
                  </a:lnTo>
                  <a:lnTo>
                    <a:pt x="125413" y="755650"/>
                  </a:lnTo>
                  <a:cubicBezTo>
                    <a:pt x="123296" y="558271"/>
                    <a:pt x="121180" y="360892"/>
                    <a:pt x="119063" y="163513"/>
                  </a:cubicBezTo>
                  <a:lnTo>
                    <a:pt x="0" y="16510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62" name="直線コネクタ 1061">
              <a:extLst>
                <a:ext uri="{FF2B5EF4-FFF2-40B4-BE49-F238E27FC236}">
                  <a16:creationId xmlns:a16="http://schemas.microsoft.com/office/drawing/2014/main" id="{0044FCFE-40BC-5CC9-4022-61DB97F597A1}"/>
                </a:ext>
              </a:extLst>
            </p:cNvPr>
            <p:cNvCxnSpPr>
              <a:cxnSpLocks/>
              <a:stCxn id="1061" idx="8"/>
              <a:endCxn id="1061" idx="2"/>
            </p:cNvCxnSpPr>
            <p:nvPr/>
          </p:nvCxnSpPr>
          <p:spPr>
            <a:xfrm flipV="1">
              <a:off x="3211513" y="2782888"/>
              <a:ext cx="203200" cy="158750"/>
            </a:xfrm>
            <a:prstGeom prst="line">
              <a:avLst/>
            </a:prstGeom>
            <a:ln w="12700">
              <a:solidFill>
                <a:srgbClr val="172C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9" name="フリーフォーム: 図形 1068">
              <a:extLst>
                <a:ext uri="{FF2B5EF4-FFF2-40B4-BE49-F238E27FC236}">
                  <a16:creationId xmlns:a16="http://schemas.microsoft.com/office/drawing/2014/main" id="{D8955DE8-6412-0EF4-B380-BCB7D3CA00BE}"/>
                </a:ext>
              </a:extLst>
            </p:cNvPr>
            <p:cNvSpPr/>
            <p:nvPr/>
          </p:nvSpPr>
          <p:spPr>
            <a:xfrm>
              <a:off x="3235325" y="2862263"/>
              <a:ext cx="1177575" cy="123823"/>
            </a:xfrm>
            <a:custGeom>
              <a:avLst/>
              <a:gdLst>
                <a:gd name="connsiteX0" fmla="*/ 0 w 1190625"/>
                <a:gd name="connsiteY0" fmla="*/ 139700 h 144463"/>
                <a:gd name="connsiteX1" fmla="*/ 155575 w 1190625"/>
                <a:gd name="connsiteY1" fmla="*/ 6350 h 144463"/>
                <a:gd name="connsiteX2" fmla="*/ 1190625 w 1190625"/>
                <a:gd name="connsiteY2" fmla="*/ 0 h 144463"/>
                <a:gd name="connsiteX3" fmla="*/ 1133475 w 1190625"/>
                <a:gd name="connsiteY3" fmla="*/ 109538 h 144463"/>
                <a:gd name="connsiteX4" fmla="*/ 1130300 w 1190625"/>
                <a:gd name="connsiteY4" fmla="*/ 144463 h 144463"/>
                <a:gd name="connsiteX5" fmla="*/ 0 w 1190625"/>
                <a:gd name="connsiteY5" fmla="*/ 139700 h 144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0625" h="144463">
                  <a:moveTo>
                    <a:pt x="0" y="139700"/>
                  </a:moveTo>
                  <a:lnTo>
                    <a:pt x="155575" y="6350"/>
                  </a:lnTo>
                  <a:lnTo>
                    <a:pt x="1190625" y="0"/>
                  </a:lnTo>
                  <a:lnTo>
                    <a:pt x="1133475" y="109538"/>
                  </a:lnTo>
                  <a:lnTo>
                    <a:pt x="1130300" y="144463"/>
                  </a:lnTo>
                  <a:lnTo>
                    <a:pt x="0" y="13970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76" name="直線コネクタ 1075">
              <a:extLst>
                <a:ext uri="{FF2B5EF4-FFF2-40B4-BE49-F238E27FC236}">
                  <a16:creationId xmlns:a16="http://schemas.microsoft.com/office/drawing/2014/main" id="{5839CA47-1FE3-3582-400F-241DEE57146D}"/>
                </a:ext>
              </a:extLst>
            </p:cNvPr>
            <p:cNvCxnSpPr>
              <a:cxnSpLocks/>
            </p:cNvCxnSpPr>
            <p:nvPr/>
          </p:nvCxnSpPr>
          <p:spPr>
            <a:xfrm>
              <a:off x="7850294" y="3453765"/>
              <a:ext cx="1801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直線コネクタ 1077">
              <a:extLst>
                <a:ext uri="{FF2B5EF4-FFF2-40B4-BE49-F238E27FC236}">
                  <a16:creationId xmlns:a16="http://schemas.microsoft.com/office/drawing/2014/main" id="{87EA663A-6246-7026-3A70-5EF07D098B78}"/>
                </a:ext>
              </a:extLst>
            </p:cNvPr>
            <p:cNvCxnSpPr>
              <a:cxnSpLocks/>
            </p:cNvCxnSpPr>
            <p:nvPr/>
          </p:nvCxnSpPr>
          <p:spPr>
            <a:xfrm>
              <a:off x="8239225" y="4119613"/>
              <a:ext cx="222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直線コネクタ 1079">
              <a:extLst>
                <a:ext uri="{FF2B5EF4-FFF2-40B4-BE49-F238E27FC236}">
                  <a16:creationId xmlns:a16="http://schemas.microsoft.com/office/drawing/2014/main" id="{FA26446C-6D05-82B9-0A10-C87B2EA4F0A6}"/>
                </a:ext>
              </a:extLst>
            </p:cNvPr>
            <p:cNvCxnSpPr>
              <a:cxnSpLocks/>
            </p:cNvCxnSpPr>
            <p:nvPr/>
          </p:nvCxnSpPr>
          <p:spPr>
            <a:xfrm>
              <a:off x="9652000" y="3453765"/>
              <a:ext cx="809625" cy="6658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直線コネクタ 1082">
              <a:extLst>
                <a:ext uri="{FF2B5EF4-FFF2-40B4-BE49-F238E27FC236}">
                  <a16:creationId xmlns:a16="http://schemas.microsoft.com/office/drawing/2014/main" id="{AD5B5ABF-6BB5-F7E5-E42E-2400F376CB24}"/>
                </a:ext>
              </a:extLst>
            </p:cNvPr>
            <p:cNvCxnSpPr>
              <a:cxnSpLocks/>
            </p:cNvCxnSpPr>
            <p:nvPr/>
          </p:nvCxnSpPr>
          <p:spPr>
            <a:xfrm>
              <a:off x="7852841" y="3453765"/>
              <a:ext cx="386384" cy="6658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直線コネクタ 1086">
              <a:extLst>
                <a:ext uri="{FF2B5EF4-FFF2-40B4-BE49-F238E27FC236}">
                  <a16:creationId xmlns:a16="http://schemas.microsoft.com/office/drawing/2014/main" id="{D11F958B-5A44-2125-082A-8ED15F590B6B}"/>
                </a:ext>
              </a:extLst>
            </p:cNvPr>
            <p:cNvCxnSpPr>
              <a:cxnSpLocks/>
              <a:stCxn id="1061" idx="0"/>
            </p:cNvCxnSpPr>
            <p:nvPr/>
          </p:nvCxnSpPr>
          <p:spPr>
            <a:xfrm flipV="1">
              <a:off x="3092450" y="2776432"/>
              <a:ext cx="211261" cy="166793"/>
            </a:xfrm>
            <a:prstGeom prst="line">
              <a:avLst/>
            </a:prstGeom>
            <a:ln w="12700">
              <a:solidFill>
                <a:srgbClr val="172C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直線コネクタ 1088">
              <a:extLst>
                <a:ext uri="{FF2B5EF4-FFF2-40B4-BE49-F238E27FC236}">
                  <a16:creationId xmlns:a16="http://schemas.microsoft.com/office/drawing/2014/main" id="{0AC71A3F-539E-6053-FC52-E2D8F770D5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8826" y="2779713"/>
              <a:ext cx="114299" cy="3175"/>
            </a:xfrm>
            <a:prstGeom prst="line">
              <a:avLst/>
            </a:prstGeom>
            <a:ln w="12700">
              <a:solidFill>
                <a:srgbClr val="172C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直線コネクタ 1092">
              <a:extLst>
                <a:ext uri="{FF2B5EF4-FFF2-40B4-BE49-F238E27FC236}">
                  <a16:creationId xmlns:a16="http://schemas.microsoft.com/office/drawing/2014/main" id="{A0F48790-616E-8E0C-E833-DA21D4A0264B}"/>
                </a:ext>
              </a:extLst>
            </p:cNvPr>
            <p:cNvCxnSpPr>
              <a:cxnSpLocks/>
              <a:stCxn id="1061" idx="7"/>
              <a:endCxn id="1061" idx="8"/>
            </p:cNvCxnSpPr>
            <p:nvPr/>
          </p:nvCxnSpPr>
          <p:spPr>
            <a:xfrm flipH="1" flipV="1">
              <a:off x="3211513" y="2941638"/>
              <a:ext cx="6350" cy="592137"/>
            </a:xfrm>
            <a:prstGeom prst="line">
              <a:avLst/>
            </a:prstGeom>
            <a:ln w="12700">
              <a:solidFill>
                <a:srgbClr val="172C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直線コネクタ 1095">
              <a:extLst>
                <a:ext uri="{FF2B5EF4-FFF2-40B4-BE49-F238E27FC236}">
                  <a16:creationId xmlns:a16="http://schemas.microsoft.com/office/drawing/2014/main" id="{DD3BE7DB-A419-A03B-AA2F-B6D32AD1CDF1}"/>
                </a:ext>
              </a:extLst>
            </p:cNvPr>
            <p:cNvCxnSpPr>
              <a:cxnSpLocks/>
              <a:stCxn id="1044" idx="2"/>
            </p:cNvCxnSpPr>
            <p:nvPr/>
          </p:nvCxnSpPr>
          <p:spPr>
            <a:xfrm flipV="1">
              <a:off x="4365625" y="2773891"/>
              <a:ext cx="91814" cy="169334"/>
            </a:xfrm>
            <a:prstGeom prst="line">
              <a:avLst/>
            </a:prstGeom>
            <a:ln w="12700">
              <a:solidFill>
                <a:srgbClr val="172C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直線コネクタ 1097">
              <a:extLst>
                <a:ext uri="{FF2B5EF4-FFF2-40B4-BE49-F238E27FC236}">
                  <a16:creationId xmlns:a16="http://schemas.microsoft.com/office/drawing/2014/main" id="{55AB46CE-3E76-7BC6-9DFD-D14958DA4B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0404" y="3357563"/>
              <a:ext cx="80963" cy="169862"/>
            </a:xfrm>
            <a:prstGeom prst="line">
              <a:avLst/>
            </a:prstGeom>
            <a:ln w="12700">
              <a:solidFill>
                <a:srgbClr val="172C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直線コネクタ 1098">
              <a:extLst>
                <a:ext uri="{FF2B5EF4-FFF2-40B4-BE49-F238E27FC236}">
                  <a16:creationId xmlns:a16="http://schemas.microsoft.com/office/drawing/2014/main" id="{0347889E-BB7B-1C22-BB94-D58C25A209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9253" y="2941638"/>
              <a:ext cx="6350" cy="592137"/>
            </a:xfrm>
            <a:prstGeom prst="line">
              <a:avLst/>
            </a:prstGeom>
            <a:ln w="12700">
              <a:solidFill>
                <a:srgbClr val="172C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直線コネクタ 1099">
              <a:extLst>
                <a:ext uri="{FF2B5EF4-FFF2-40B4-BE49-F238E27FC236}">
                  <a16:creationId xmlns:a16="http://schemas.microsoft.com/office/drawing/2014/main" id="{0841E432-AB42-2811-E605-34A4C1837682}"/>
                </a:ext>
              </a:extLst>
            </p:cNvPr>
            <p:cNvCxnSpPr>
              <a:cxnSpLocks/>
              <a:stCxn id="1061" idx="7"/>
              <a:endCxn id="1061" idx="6"/>
            </p:cNvCxnSpPr>
            <p:nvPr/>
          </p:nvCxnSpPr>
          <p:spPr>
            <a:xfrm flipV="1">
              <a:off x="3217863" y="3494088"/>
              <a:ext cx="36512" cy="39687"/>
            </a:xfrm>
            <a:prstGeom prst="line">
              <a:avLst/>
            </a:prstGeom>
            <a:ln w="12700">
              <a:solidFill>
                <a:srgbClr val="172C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8" name="正方形/長方形 1117">
              <a:extLst>
                <a:ext uri="{FF2B5EF4-FFF2-40B4-BE49-F238E27FC236}">
                  <a16:creationId xmlns:a16="http://schemas.microsoft.com/office/drawing/2014/main" id="{35361BFC-CE21-5721-1F62-B093CD40593A}"/>
                </a:ext>
              </a:extLst>
            </p:cNvPr>
            <p:cNvSpPr/>
            <p:nvPr/>
          </p:nvSpPr>
          <p:spPr>
            <a:xfrm>
              <a:off x="7814734" y="3600343"/>
              <a:ext cx="121179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22" name="コネクタ: 曲線 1121">
              <a:extLst>
                <a:ext uri="{FF2B5EF4-FFF2-40B4-BE49-F238E27FC236}">
                  <a16:creationId xmlns:a16="http://schemas.microsoft.com/office/drawing/2014/main" id="{86B76152-CDB4-94DA-CD63-D5C1A277D476}"/>
                </a:ext>
              </a:extLst>
            </p:cNvPr>
            <p:cNvCxnSpPr>
              <a:cxnSpLocks/>
              <a:endCxn id="1118" idx="1"/>
            </p:cNvCxnSpPr>
            <p:nvPr/>
          </p:nvCxnSpPr>
          <p:spPr>
            <a:xfrm flipV="1">
              <a:off x="7578409" y="3623203"/>
              <a:ext cx="236325" cy="49319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直線コネクタ 1135">
              <a:extLst>
                <a:ext uri="{FF2B5EF4-FFF2-40B4-BE49-F238E27FC236}">
                  <a16:creationId xmlns:a16="http://schemas.microsoft.com/office/drawing/2014/main" id="{2E35676F-7477-8C82-9794-9ABCD6B8BA3D}"/>
                </a:ext>
              </a:extLst>
            </p:cNvPr>
            <p:cNvCxnSpPr/>
            <p:nvPr/>
          </p:nvCxnSpPr>
          <p:spPr>
            <a:xfrm>
              <a:off x="6926263" y="3584575"/>
              <a:ext cx="6286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直線コネクタ 1136">
              <a:extLst>
                <a:ext uri="{FF2B5EF4-FFF2-40B4-BE49-F238E27FC236}">
                  <a16:creationId xmlns:a16="http://schemas.microsoft.com/office/drawing/2014/main" id="{2ACAF08D-AB58-BFC8-4368-AE641D0F2C16}"/>
                </a:ext>
              </a:extLst>
            </p:cNvPr>
            <p:cNvCxnSpPr>
              <a:cxnSpLocks/>
            </p:cNvCxnSpPr>
            <p:nvPr/>
          </p:nvCxnSpPr>
          <p:spPr>
            <a:xfrm>
              <a:off x="6927851" y="3584575"/>
              <a:ext cx="15875" cy="523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直線コネクタ 1139">
              <a:extLst>
                <a:ext uri="{FF2B5EF4-FFF2-40B4-BE49-F238E27FC236}">
                  <a16:creationId xmlns:a16="http://schemas.microsoft.com/office/drawing/2014/main" id="{C9579614-DCC3-DE90-11DE-A9AFA7296C25}"/>
                </a:ext>
              </a:extLst>
            </p:cNvPr>
            <p:cNvCxnSpPr>
              <a:cxnSpLocks/>
            </p:cNvCxnSpPr>
            <p:nvPr/>
          </p:nvCxnSpPr>
          <p:spPr>
            <a:xfrm>
              <a:off x="6926789" y="3656806"/>
              <a:ext cx="15875" cy="523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直線コネクタ 1141">
              <a:extLst>
                <a:ext uri="{FF2B5EF4-FFF2-40B4-BE49-F238E27FC236}">
                  <a16:creationId xmlns:a16="http://schemas.microsoft.com/office/drawing/2014/main" id="{F6E8510B-34BC-BE0E-30D6-B78994292006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3" y="3584575"/>
              <a:ext cx="631" cy="857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直線コネクタ 1148">
              <a:extLst>
                <a:ext uri="{FF2B5EF4-FFF2-40B4-BE49-F238E27FC236}">
                  <a16:creationId xmlns:a16="http://schemas.microsoft.com/office/drawing/2014/main" id="{5D7E7E89-B102-439C-0508-D976BEE8C0FC}"/>
                </a:ext>
              </a:extLst>
            </p:cNvPr>
            <p:cNvCxnSpPr>
              <a:cxnSpLocks/>
            </p:cNvCxnSpPr>
            <p:nvPr/>
          </p:nvCxnSpPr>
          <p:spPr>
            <a:xfrm>
              <a:off x="7554913" y="3584575"/>
              <a:ext cx="26987" cy="50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直線コネクタ 1164">
              <a:extLst>
                <a:ext uri="{FF2B5EF4-FFF2-40B4-BE49-F238E27FC236}">
                  <a16:creationId xmlns:a16="http://schemas.microsoft.com/office/drawing/2014/main" id="{4DE6A9A0-84EF-9473-8AA5-EF9C3C04ABFB}"/>
                </a:ext>
              </a:extLst>
            </p:cNvPr>
            <p:cNvCxnSpPr>
              <a:cxnSpLocks/>
            </p:cNvCxnSpPr>
            <p:nvPr/>
          </p:nvCxnSpPr>
          <p:spPr>
            <a:xfrm>
              <a:off x="7318375" y="3657600"/>
              <a:ext cx="2127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直線コネクタ 1171">
              <a:extLst>
                <a:ext uri="{FF2B5EF4-FFF2-40B4-BE49-F238E27FC236}">
                  <a16:creationId xmlns:a16="http://schemas.microsoft.com/office/drawing/2014/main" id="{AE3EDECA-D047-81B6-1FDD-7A304040D3E9}"/>
                </a:ext>
              </a:extLst>
            </p:cNvPr>
            <p:cNvCxnSpPr>
              <a:cxnSpLocks/>
            </p:cNvCxnSpPr>
            <p:nvPr/>
          </p:nvCxnSpPr>
          <p:spPr>
            <a:xfrm>
              <a:off x="7318059" y="3659189"/>
              <a:ext cx="3809" cy="809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0" name="直線コネクタ 1179">
              <a:extLst>
                <a:ext uri="{FF2B5EF4-FFF2-40B4-BE49-F238E27FC236}">
                  <a16:creationId xmlns:a16="http://schemas.microsoft.com/office/drawing/2014/main" id="{9FFB465D-A436-386E-AF57-E21B09CF1762}"/>
                </a:ext>
              </a:extLst>
            </p:cNvPr>
            <p:cNvCxnSpPr>
              <a:cxnSpLocks/>
            </p:cNvCxnSpPr>
            <p:nvPr/>
          </p:nvCxnSpPr>
          <p:spPr>
            <a:xfrm>
              <a:off x="7319882" y="3656909"/>
              <a:ext cx="144543" cy="3816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直線コネクタ 1182">
              <a:extLst>
                <a:ext uri="{FF2B5EF4-FFF2-40B4-BE49-F238E27FC236}">
                  <a16:creationId xmlns:a16="http://schemas.microsoft.com/office/drawing/2014/main" id="{0845280E-AA00-AEA1-9F89-B316C973C372}"/>
                </a:ext>
              </a:extLst>
            </p:cNvPr>
            <p:cNvCxnSpPr>
              <a:cxnSpLocks/>
            </p:cNvCxnSpPr>
            <p:nvPr/>
          </p:nvCxnSpPr>
          <p:spPr>
            <a:xfrm>
              <a:off x="7320875" y="3737871"/>
              <a:ext cx="137200" cy="3737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直線コネクタ 1186">
              <a:extLst>
                <a:ext uri="{FF2B5EF4-FFF2-40B4-BE49-F238E27FC236}">
                  <a16:creationId xmlns:a16="http://schemas.microsoft.com/office/drawing/2014/main" id="{8BB40670-3356-9C3F-55DB-8BB88921C72A}"/>
                </a:ext>
              </a:extLst>
            </p:cNvPr>
            <p:cNvCxnSpPr>
              <a:cxnSpLocks/>
            </p:cNvCxnSpPr>
            <p:nvPr/>
          </p:nvCxnSpPr>
          <p:spPr>
            <a:xfrm>
              <a:off x="7531100" y="3656909"/>
              <a:ext cx="166688" cy="3816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直線コネクタ 1195">
              <a:extLst>
                <a:ext uri="{FF2B5EF4-FFF2-40B4-BE49-F238E27FC236}">
                  <a16:creationId xmlns:a16="http://schemas.microsoft.com/office/drawing/2014/main" id="{79B01164-D30B-8CD2-4028-58903831F915}"/>
                </a:ext>
              </a:extLst>
            </p:cNvPr>
            <p:cNvCxnSpPr>
              <a:cxnSpLocks/>
            </p:cNvCxnSpPr>
            <p:nvPr/>
          </p:nvCxnSpPr>
          <p:spPr>
            <a:xfrm>
              <a:off x="7348538" y="3683000"/>
              <a:ext cx="140229" cy="0"/>
            </a:xfrm>
            <a:prstGeom prst="line">
              <a:avLst/>
            </a:prstGeom>
            <a:ln>
              <a:solidFill>
                <a:srgbClr val="0359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直線コネクタ 1196">
              <a:extLst>
                <a:ext uri="{FF2B5EF4-FFF2-40B4-BE49-F238E27FC236}">
                  <a16:creationId xmlns:a16="http://schemas.microsoft.com/office/drawing/2014/main" id="{9CF9B964-314A-B6CB-9284-C24A285553FE}"/>
                </a:ext>
              </a:extLst>
            </p:cNvPr>
            <p:cNvCxnSpPr/>
            <p:nvPr/>
          </p:nvCxnSpPr>
          <p:spPr>
            <a:xfrm>
              <a:off x="7498239" y="4078710"/>
              <a:ext cx="160338" cy="0"/>
            </a:xfrm>
            <a:prstGeom prst="line">
              <a:avLst/>
            </a:prstGeom>
            <a:ln>
              <a:solidFill>
                <a:srgbClr val="0359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9" name="直線コネクタ 1198">
              <a:extLst>
                <a:ext uri="{FF2B5EF4-FFF2-40B4-BE49-F238E27FC236}">
                  <a16:creationId xmlns:a16="http://schemas.microsoft.com/office/drawing/2014/main" id="{15E5EA1A-CCC6-EE5D-B935-8DA0BADBEAB8}"/>
                </a:ext>
              </a:extLst>
            </p:cNvPr>
            <p:cNvCxnSpPr>
              <a:cxnSpLocks/>
            </p:cNvCxnSpPr>
            <p:nvPr/>
          </p:nvCxnSpPr>
          <p:spPr>
            <a:xfrm>
              <a:off x="7346950" y="3679825"/>
              <a:ext cx="150813" cy="396875"/>
            </a:xfrm>
            <a:prstGeom prst="line">
              <a:avLst/>
            </a:prstGeom>
            <a:ln>
              <a:solidFill>
                <a:srgbClr val="0359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直線コネクタ 1205">
              <a:extLst>
                <a:ext uri="{FF2B5EF4-FFF2-40B4-BE49-F238E27FC236}">
                  <a16:creationId xmlns:a16="http://schemas.microsoft.com/office/drawing/2014/main" id="{098E0F32-CC25-1B95-EDFD-6F9890FD5BC4}"/>
                </a:ext>
              </a:extLst>
            </p:cNvPr>
            <p:cNvCxnSpPr>
              <a:cxnSpLocks/>
            </p:cNvCxnSpPr>
            <p:nvPr/>
          </p:nvCxnSpPr>
          <p:spPr>
            <a:xfrm>
              <a:off x="7489825" y="3679825"/>
              <a:ext cx="164042" cy="396875"/>
            </a:xfrm>
            <a:prstGeom prst="line">
              <a:avLst/>
            </a:prstGeom>
            <a:ln>
              <a:solidFill>
                <a:srgbClr val="0359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1" name="フリーフォーム: 図形 1220">
              <a:extLst>
                <a:ext uri="{FF2B5EF4-FFF2-40B4-BE49-F238E27FC236}">
                  <a16:creationId xmlns:a16="http://schemas.microsoft.com/office/drawing/2014/main" id="{1907F9E3-AF6A-CDFD-0934-4B279C39C373}"/>
                </a:ext>
              </a:extLst>
            </p:cNvPr>
            <p:cNvSpPr/>
            <p:nvPr/>
          </p:nvSpPr>
          <p:spPr>
            <a:xfrm>
              <a:off x="7351183" y="3683000"/>
              <a:ext cx="300567" cy="395817"/>
            </a:xfrm>
            <a:custGeom>
              <a:avLst/>
              <a:gdLst>
                <a:gd name="connsiteX0" fmla="*/ 156634 w 300567"/>
                <a:gd name="connsiteY0" fmla="*/ 395817 h 395817"/>
                <a:gd name="connsiteX1" fmla="*/ 300567 w 300567"/>
                <a:gd name="connsiteY1" fmla="*/ 395817 h 395817"/>
                <a:gd name="connsiteX2" fmla="*/ 137584 w 300567"/>
                <a:gd name="connsiteY2" fmla="*/ 0 h 395817"/>
                <a:gd name="connsiteX3" fmla="*/ 0 w 300567"/>
                <a:gd name="connsiteY3" fmla="*/ 2117 h 395817"/>
                <a:gd name="connsiteX4" fmla="*/ 156634 w 300567"/>
                <a:gd name="connsiteY4" fmla="*/ 395817 h 39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567" h="395817">
                  <a:moveTo>
                    <a:pt x="156634" y="395817"/>
                  </a:moveTo>
                  <a:lnTo>
                    <a:pt x="300567" y="395817"/>
                  </a:lnTo>
                  <a:lnTo>
                    <a:pt x="137584" y="0"/>
                  </a:lnTo>
                  <a:lnTo>
                    <a:pt x="0" y="2117"/>
                  </a:lnTo>
                  <a:lnTo>
                    <a:pt x="156634" y="395817"/>
                  </a:lnTo>
                  <a:close/>
                </a:path>
              </a:pathLst>
            </a:custGeom>
            <a:solidFill>
              <a:srgbClr val="03598D"/>
            </a:solidFill>
            <a:ln>
              <a:solidFill>
                <a:srgbClr val="0359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2" name="正方形/長方形 1151">
              <a:extLst>
                <a:ext uri="{FF2B5EF4-FFF2-40B4-BE49-F238E27FC236}">
                  <a16:creationId xmlns:a16="http://schemas.microsoft.com/office/drawing/2014/main" id="{B9636F39-8D24-820B-4724-CCCE13335751}"/>
                </a:ext>
              </a:extLst>
            </p:cNvPr>
            <p:cNvSpPr/>
            <p:nvPr/>
          </p:nvSpPr>
          <p:spPr>
            <a:xfrm>
              <a:off x="7460246" y="4040928"/>
              <a:ext cx="236325" cy="692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24" name="直線コネクタ 1223">
              <a:extLst>
                <a:ext uri="{FF2B5EF4-FFF2-40B4-BE49-F238E27FC236}">
                  <a16:creationId xmlns:a16="http://schemas.microsoft.com/office/drawing/2014/main" id="{979C0056-9AB4-9EDD-9535-3DD2D934A56E}"/>
                </a:ext>
              </a:extLst>
            </p:cNvPr>
            <p:cNvCxnSpPr>
              <a:cxnSpLocks/>
            </p:cNvCxnSpPr>
            <p:nvPr/>
          </p:nvCxnSpPr>
          <p:spPr>
            <a:xfrm>
              <a:off x="7516015" y="4060824"/>
              <a:ext cx="34135" cy="1079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直線コネクタ 1227">
              <a:extLst>
                <a:ext uri="{FF2B5EF4-FFF2-40B4-BE49-F238E27FC236}">
                  <a16:creationId xmlns:a16="http://schemas.microsoft.com/office/drawing/2014/main" id="{D7A2814A-EA63-CFFA-D019-8F4D95BC73E9}"/>
                </a:ext>
              </a:extLst>
            </p:cNvPr>
            <p:cNvCxnSpPr>
              <a:cxnSpLocks/>
            </p:cNvCxnSpPr>
            <p:nvPr/>
          </p:nvCxnSpPr>
          <p:spPr>
            <a:xfrm>
              <a:off x="7541415" y="4060824"/>
              <a:ext cx="34135" cy="1079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" name="直線コネクタ 1228">
              <a:extLst>
                <a:ext uri="{FF2B5EF4-FFF2-40B4-BE49-F238E27FC236}">
                  <a16:creationId xmlns:a16="http://schemas.microsoft.com/office/drawing/2014/main" id="{4AF6E681-FCD5-1186-6F3C-F28B6D09C11B}"/>
                </a:ext>
              </a:extLst>
            </p:cNvPr>
            <p:cNvCxnSpPr>
              <a:cxnSpLocks/>
            </p:cNvCxnSpPr>
            <p:nvPr/>
          </p:nvCxnSpPr>
          <p:spPr>
            <a:xfrm>
              <a:off x="7564832" y="4060824"/>
              <a:ext cx="34135" cy="1079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直線コネクタ 1229">
              <a:extLst>
                <a:ext uri="{FF2B5EF4-FFF2-40B4-BE49-F238E27FC236}">
                  <a16:creationId xmlns:a16="http://schemas.microsoft.com/office/drawing/2014/main" id="{2D572E8E-8D96-16C1-8ED3-1BE977903F0E}"/>
                </a:ext>
              </a:extLst>
            </p:cNvPr>
            <p:cNvCxnSpPr>
              <a:cxnSpLocks/>
            </p:cNvCxnSpPr>
            <p:nvPr/>
          </p:nvCxnSpPr>
          <p:spPr>
            <a:xfrm>
              <a:off x="7588790" y="4060824"/>
              <a:ext cx="34135" cy="1079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直線コネクタ 1230">
              <a:extLst>
                <a:ext uri="{FF2B5EF4-FFF2-40B4-BE49-F238E27FC236}">
                  <a16:creationId xmlns:a16="http://schemas.microsoft.com/office/drawing/2014/main" id="{CFCEC982-DFE4-75F2-1812-95DF3C0CE452}"/>
                </a:ext>
              </a:extLst>
            </p:cNvPr>
            <p:cNvCxnSpPr>
              <a:cxnSpLocks/>
            </p:cNvCxnSpPr>
            <p:nvPr/>
          </p:nvCxnSpPr>
          <p:spPr>
            <a:xfrm>
              <a:off x="7612137" y="4060824"/>
              <a:ext cx="34135" cy="1079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直線コネクタ 1231">
              <a:extLst>
                <a:ext uri="{FF2B5EF4-FFF2-40B4-BE49-F238E27FC236}">
                  <a16:creationId xmlns:a16="http://schemas.microsoft.com/office/drawing/2014/main" id="{10DFA83C-BDF5-454F-3DE0-6563EC55300B}"/>
                </a:ext>
              </a:extLst>
            </p:cNvPr>
            <p:cNvCxnSpPr>
              <a:cxnSpLocks/>
            </p:cNvCxnSpPr>
            <p:nvPr/>
          </p:nvCxnSpPr>
          <p:spPr>
            <a:xfrm>
              <a:off x="7634682" y="4060824"/>
              <a:ext cx="34135" cy="1079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6" name="フリーフォーム: 図形 1115">
              <a:extLst>
                <a:ext uri="{FF2B5EF4-FFF2-40B4-BE49-F238E27FC236}">
                  <a16:creationId xmlns:a16="http://schemas.microsoft.com/office/drawing/2014/main" id="{477ED588-26B4-B481-0BF2-0D2C411E7D9F}"/>
                </a:ext>
              </a:extLst>
            </p:cNvPr>
            <p:cNvSpPr/>
            <p:nvPr/>
          </p:nvSpPr>
          <p:spPr>
            <a:xfrm>
              <a:off x="5576888" y="5048676"/>
              <a:ext cx="995361" cy="110064"/>
            </a:xfrm>
            <a:custGeom>
              <a:avLst/>
              <a:gdLst>
                <a:gd name="connsiteX0" fmla="*/ 0 w 523875"/>
                <a:gd name="connsiteY0" fmla="*/ 46037 h 46037"/>
                <a:gd name="connsiteX1" fmla="*/ 39688 w 523875"/>
                <a:gd name="connsiteY1" fmla="*/ 0 h 46037"/>
                <a:gd name="connsiteX2" fmla="*/ 523875 w 523875"/>
                <a:gd name="connsiteY2" fmla="*/ 4762 h 46037"/>
                <a:gd name="connsiteX3" fmla="*/ 523875 w 523875"/>
                <a:gd name="connsiteY3" fmla="*/ 39687 h 46037"/>
                <a:gd name="connsiteX4" fmla="*/ 0 w 523875"/>
                <a:gd name="connsiteY4" fmla="*/ 46037 h 46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75" h="46037">
                  <a:moveTo>
                    <a:pt x="0" y="46037"/>
                  </a:moveTo>
                  <a:lnTo>
                    <a:pt x="39688" y="0"/>
                  </a:lnTo>
                  <a:lnTo>
                    <a:pt x="523875" y="4762"/>
                  </a:lnTo>
                  <a:lnTo>
                    <a:pt x="523875" y="39687"/>
                  </a:lnTo>
                  <a:lnTo>
                    <a:pt x="0" y="46037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083B7ACA-A950-DD7B-036C-0F73A768BCA5}"/>
                </a:ext>
              </a:extLst>
            </p:cNvPr>
            <p:cNvSpPr/>
            <p:nvPr/>
          </p:nvSpPr>
          <p:spPr>
            <a:xfrm>
              <a:off x="5525668" y="5135882"/>
              <a:ext cx="1304392" cy="4571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06" name="直線コネクタ 1105">
              <a:extLst>
                <a:ext uri="{FF2B5EF4-FFF2-40B4-BE49-F238E27FC236}">
                  <a16:creationId xmlns:a16="http://schemas.microsoft.com/office/drawing/2014/main" id="{790C4543-8A87-149F-FC47-BE20687263DB}"/>
                </a:ext>
              </a:extLst>
            </p:cNvPr>
            <p:cNvCxnSpPr>
              <a:cxnSpLocks/>
            </p:cNvCxnSpPr>
            <p:nvPr/>
          </p:nvCxnSpPr>
          <p:spPr>
            <a:xfrm>
              <a:off x="5626100" y="5048676"/>
              <a:ext cx="1193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9" name="四角形: 角を丸くする 1108">
              <a:extLst>
                <a:ext uri="{FF2B5EF4-FFF2-40B4-BE49-F238E27FC236}">
                  <a16:creationId xmlns:a16="http://schemas.microsoft.com/office/drawing/2014/main" id="{FC27B393-80D3-4FDD-4D83-723F59DA7C2A}"/>
                </a:ext>
              </a:extLst>
            </p:cNvPr>
            <p:cNvSpPr/>
            <p:nvPr/>
          </p:nvSpPr>
          <p:spPr>
            <a:xfrm>
              <a:off x="5797871" y="4927602"/>
              <a:ext cx="665508" cy="165102"/>
            </a:xfrm>
            <a:prstGeom prst="roundRect">
              <a:avLst>
                <a:gd name="adj" fmla="val 10318"/>
              </a:avLst>
            </a:prstGeom>
            <a:solidFill>
              <a:srgbClr val="FAD77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0" name="四角形: 角を丸くする 1109">
              <a:extLst>
                <a:ext uri="{FF2B5EF4-FFF2-40B4-BE49-F238E27FC236}">
                  <a16:creationId xmlns:a16="http://schemas.microsoft.com/office/drawing/2014/main" id="{D69D962D-00F3-4FDC-A804-B6165B296876}"/>
                </a:ext>
              </a:extLst>
            </p:cNvPr>
            <p:cNvSpPr/>
            <p:nvPr/>
          </p:nvSpPr>
          <p:spPr>
            <a:xfrm>
              <a:off x="6489007" y="4927602"/>
              <a:ext cx="303995" cy="165102"/>
            </a:xfrm>
            <a:prstGeom prst="roundRect">
              <a:avLst>
                <a:gd name="adj" fmla="val 10318"/>
              </a:avLst>
            </a:prstGeom>
            <a:solidFill>
              <a:srgbClr val="FAD77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20D7B7DB-4641-4883-B97F-77CFCF085859}"/>
                </a:ext>
              </a:extLst>
            </p:cNvPr>
            <p:cNvSpPr/>
            <p:nvPr/>
          </p:nvSpPr>
          <p:spPr>
            <a:xfrm>
              <a:off x="6146699" y="4970780"/>
              <a:ext cx="353738" cy="165102"/>
            </a:xfrm>
            <a:prstGeom prst="roundRect">
              <a:avLst>
                <a:gd name="adj" fmla="val 10318"/>
              </a:avLst>
            </a:prstGeom>
            <a:solidFill>
              <a:srgbClr val="FAD77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6C2EB4CF-5CF4-8B5B-0389-C1DF92A3F0C5}"/>
                </a:ext>
              </a:extLst>
            </p:cNvPr>
            <p:cNvSpPr/>
            <p:nvPr/>
          </p:nvSpPr>
          <p:spPr>
            <a:xfrm>
              <a:off x="6526065" y="4970780"/>
              <a:ext cx="303995" cy="165102"/>
            </a:xfrm>
            <a:prstGeom prst="roundRect">
              <a:avLst>
                <a:gd name="adj" fmla="val 10318"/>
              </a:avLst>
            </a:prstGeom>
            <a:solidFill>
              <a:srgbClr val="FAD77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FA3D5FC6-246D-5F9D-4C20-CF581902B0CC}"/>
                </a:ext>
              </a:extLst>
            </p:cNvPr>
            <p:cNvSpPr/>
            <p:nvPr/>
          </p:nvSpPr>
          <p:spPr>
            <a:xfrm>
              <a:off x="5401628" y="4924215"/>
              <a:ext cx="272203" cy="21082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8" name="フリーフォーム: 図形 1267">
              <a:extLst>
                <a:ext uri="{FF2B5EF4-FFF2-40B4-BE49-F238E27FC236}">
                  <a16:creationId xmlns:a16="http://schemas.microsoft.com/office/drawing/2014/main" id="{580AA663-3DCE-603F-D3D7-D7FC1787DBCE}"/>
                </a:ext>
              </a:extLst>
            </p:cNvPr>
            <p:cNvSpPr/>
            <p:nvPr/>
          </p:nvSpPr>
          <p:spPr>
            <a:xfrm>
              <a:off x="5877651" y="4159674"/>
              <a:ext cx="1711139" cy="717127"/>
            </a:xfrm>
            <a:custGeom>
              <a:avLst/>
              <a:gdLst>
                <a:gd name="connsiteX0" fmla="*/ 1674616 w 1691549"/>
                <a:gd name="connsiteY0" fmla="*/ 0 h 704850"/>
                <a:gd name="connsiteX1" fmla="*/ 1678849 w 1691549"/>
                <a:gd name="connsiteY1" fmla="*/ 27517 h 704850"/>
                <a:gd name="connsiteX2" fmla="*/ 1687316 w 1691549"/>
                <a:gd name="connsiteY2" fmla="*/ 44450 h 704850"/>
                <a:gd name="connsiteX3" fmla="*/ 1691549 w 1691549"/>
                <a:gd name="connsiteY3" fmla="*/ 55033 h 704850"/>
                <a:gd name="connsiteX4" fmla="*/ 1683082 w 1691549"/>
                <a:gd name="connsiteY4" fmla="*/ 103717 h 704850"/>
                <a:gd name="connsiteX5" fmla="*/ 1630166 w 1691549"/>
                <a:gd name="connsiteY5" fmla="*/ 156633 h 704850"/>
                <a:gd name="connsiteX6" fmla="*/ 1604766 w 1691549"/>
                <a:gd name="connsiteY6" fmla="*/ 167217 h 704850"/>
                <a:gd name="connsiteX7" fmla="*/ 1547616 w 1691549"/>
                <a:gd name="connsiteY7" fmla="*/ 196850 h 704850"/>
                <a:gd name="connsiteX8" fmla="*/ 1467182 w 1691549"/>
                <a:gd name="connsiteY8" fmla="*/ 228600 h 704850"/>
                <a:gd name="connsiteX9" fmla="*/ 1393099 w 1691549"/>
                <a:gd name="connsiteY9" fmla="*/ 251883 h 704850"/>
                <a:gd name="connsiteX10" fmla="*/ 1333832 w 1691549"/>
                <a:gd name="connsiteY10" fmla="*/ 262467 h 704850"/>
                <a:gd name="connsiteX11" fmla="*/ 1217416 w 1691549"/>
                <a:gd name="connsiteY11" fmla="*/ 270933 h 704850"/>
                <a:gd name="connsiteX12" fmla="*/ 1151799 w 1691549"/>
                <a:gd name="connsiteY12" fmla="*/ 277283 h 704850"/>
                <a:gd name="connsiteX13" fmla="*/ 1026916 w 1691549"/>
                <a:gd name="connsiteY13" fmla="*/ 281517 h 704850"/>
                <a:gd name="connsiteX14" fmla="*/ 952832 w 1691549"/>
                <a:gd name="connsiteY14" fmla="*/ 287867 h 704850"/>
                <a:gd name="connsiteX15" fmla="*/ 775032 w 1691549"/>
                <a:gd name="connsiteY15" fmla="*/ 298450 h 704850"/>
                <a:gd name="connsiteX16" fmla="*/ 641682 w 1691549"/>
                <a:gd name="connsiteY16" fmla="*/ 309033 h 704850"/>
                <a:gd name="connsiteX17" fmla="*/ 595116 w 1691549"/>
                <a:gd name="connsiteY17" fmla="*/ 315383 h 704850"/>
                <a:gd name="connsiteX18" fmla="*/ 404616 w 1691549"/>
                <a:gd name="connsiteY18" fmla="*/ 325967 h 704850"/>
                <a:gd name="connsiteX19" fmla="*/ 341116 w 1691549"/>
                <a:gd name="connsiteY19" fmla="*/ 332317 h 704850"/>
                <a:gd name="connsiteX20" fmla="*/ 258566 w 1691549"/>
                <a:gd name="connsiteY20" fmla="*/ 342900 h 704850"/>
                <a:gd name="connsiteX21" fmla="*/ 220466 w 1691549"/>
                <a:gd name="connsiteY21" fmla="*/ 355600 h 704850"/>
                <a:gd name="connsiteX22" fmla="*/ 163316 w 1691549"/>
                <a:gd name="connsiteY22" fmla="*/ 378883 h 704850"/>
                <a:gd name="connsiteX23" fmla="*/ 93466 w 1691549"/>
                <a:gd name="connsiteY23" fmla="*/ 427567 h 704850"/>
                <a:gd name="connsiteX24" fmla="*/ 57482 w 1691549"/>
                <a:gd name="connsiteY24" fmla="*/ 472017 h 704850"/>
                <a:gd name="connsiteX25" fmla="*/ 51132 w 1691549"/>
                <a:gd name="connsiteY25" fmla="*/ 486833 h 704850"/>
                <a:gd name="connsiteX26" fmla="*/ 40549 w 1691549"/>
                <a:gd name="connsiteY26" fmla="*/ 501650 h 704850"/>
                <a:gd name="connsiteX27" fmla="*/ 27849 w 1691549"/>
                <a:gd name="connsiteY27" fmla="*/ 527050 h 704850"/>
                <a:gd name="connsiteX28" fmla="*/ 19382 w 1691549"/>
                <a:gd name="connsiteY28" fmla="*/ 541867 h 704850"/>
                <a:gd name="connsiteX29" fmla="*/ 17266 w 1691549"/>
                <a:gd name="connsiteY29" fmla="*/ 548217 h 704850"/>
                <a:gd name="connsiteX30" fmla="*/ 13032 w 1691549"/>
                <a:gd name="connsiteY30" fmla="*/ 569383 h 704850"/>
                <a:gd name="connsiteX31" fmla="*/ 10916 w 1691549"/>
                <a:gd name="connsiteY31" fmla="*/ 584200 h 704850"/>
                <a:gd name="connsiteX32" fmla="*/ 6682 w 1691549"/>
                <a:gd name="connsiteY32" fmla="*/ 594783 h 704850"/>
                <a:gd name="connsiteX33" fmla="*/ 2449 w 1691549"/>
                <a:gd name="connsiteY33" fmla="*/ 609600 h 704850"/>
                <a:gd name="connsiteX34" fmla="*/ 2449 w 1691549"/>
                <a:gd name="connsiteY34" fmla="*/ 70485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691549" h="704850">
                  <a:moveTo>
                    <a:pt x="1674616" y="0"/>
                  </a:moveTo>
                  <a:cubicBezTo>
                    <a:pt x="1676027" y="9172"/>
                    <a:pt x="1676300" y="18594"/>
                    <a:pt x="1678849" y="27517"/>
                  </a:cubicBezTo>
                  <a:cubicBezTo>
                    <a:pt x="1680583" y="33585"/>
                    <a:pt x="1684671" y="38720"/>
                    <a:pt x="1687316" y="44450"/>
                  </a:cubicBezTo>
                  <a:cubicBezTo>
                    <a:pt x="1688908" y="47900"/>
                    <a:pt x="1690138" y="51505"/>
                    <a:pt x="1691549" y="55033"/>
                  </a:cubicBezTo>
                  <a:cubicBezTo>
                    <a:pt x="1690523" y="70420"/>
                    <a:pt x="1692308" y="89570"/>
                    <a:pt x="1683082" y="103717"/>
                  </a:cubicBezTo>
                  <a:cubicBezTo>
                    <a:pt x="1668483" y="126102"/>
                    <a:pt x="1653031" y="142914"/>
                    <a:pt x="1630166" y="156633"/>
                  </a:cubicBezTo>
                  <a:cubicBezTo>
                    <a:pt x="1622301" y="161352"/>
                    <a:pt x="1613012" y="163200"/>
                    <a:pt x="1604766" y="167217"/>
                  </a:cubicBezTo>
                  <a:cubicBezTo>
                    <a:pt x="1585475" y="176615"/>
                    <a:pt x="1567576" y="188971"/>
                    <a:pt x="1547616" y="196850"/>
                  </a:cubicBezTo>
                  <a:lnTo>
                    <a:pt x="1467182" y="228600"/>
                  </a:lnTo>
                  <a:cubicBezTo>
                    <a:pt x="1445114" y="237026"/>
                    <a:pt x="1416155" y="246871"/>
                    <a:pt x="1393099" y="251883"/>
                  </a:cubicBezTo>
                  <a:cubicBezTo>
                    <a:pt x="1373489" y="256146"/>
                    <a:pt x="1353714" y="259738"/>
                    <a:pt x="1333832" y="262467"/>
                  </a:cubicBezTo>
                  <a:cubicBezTo>
                    <a:pt x="1306879" y="266167"/>
                    <a:pt x="1239930" y="269146"/>
                    <a:pt x="1217416" y="270933"/>
                  </a:cubicBezTo>
                  <a:cubicBezTo>
                    <a:pt x="1195510" y="272671"/>
                    <a:pt x="1173740" y="276064"/>
                    <a:pt x="1151799" y="277283"/>
                  </a:cubicBezTo>
                  <a:cubicBezTo>
                    <a:pt x="1110212" y="279594"/>
                    <a:pt x="1026916" y="281517"/>
                    <a:pt x="1026916" y="281517"/>
                  </a:cubicBezTo>
                  <a:lnTo>
                    <a:pt x="952832" y="287867"/>
                  </a:lnTo>
                  <a:lnTo>
                    <a:pt x="775032" y="298450"/>
                  </a:lnTo>
                  <a:cubicBezTo>
                    <a:pt x="638841" y="310293"/>
                    <a:pt x="746551" y="304840"/>
                    <a:pt x="641682" y="309033"/>
                  </a:cubicBezTo>
                  <a:cubicBezTo>
                    <a:pt x="626160" y="311150"/>
                    <a:pt x="610726" y="314064"/>
                    <a:pt x="595116" y="315383"/>
                  </a:cubicBezTo>
                  <a:cubicBezTo>
                    <a:pt x="548941" y="319285"/>
                    <a:pt x="453709" y="323572"/>
                    <a:pt x="404616" y="325967"/>
                  </a:cubicBezTo>
                  <a:lnTo>
                    <a:pt x="341116" y="332317"/>
                  </a:lnTo>
                  <a:cubicBezTo>
                    <a:pt x="313559" y="335512"/>
                    <a:pt x="258566" y="342900"/>
                    <a:pt x="258566" y="342900"/>
                  </a:cubicBezTo>
                  <a:cubicBezTo>
                    <a:pt x="245866" y="347133"/>
                    <a:pt x="233066" y="351077"/>
                    <a:pt x="220466" y="355600"/>
                  </a:cubicBezTo>
                  <a:cubicBezTo>
                    <a:pt x="215861" y="357253"/>
                    <a:pt x="176983" y="370507"/>
                    <a:pt x="163316" y="378883"/>
                  </a:cubicBezTo>
                  <a:cubicBezTo>
                    <a:pt x="137698" y="394584"/>
                    <a:pt x="114120" y="406913"/>
                    <a:pt x="93466" y="427567"/>
                  </a:cubicBezTo>
                  <a:cubicBezTo>
                    <a:pt x="81589" y="439444"/>
                    <a:pt x="66256" y="457660"/>
                    <a:pt x="57482" y="472017"/>
                  </a:cubicBezTo>
                  <a:cubicBezTo>
                    <a:pt x="54680" y="476602"/>
                    <a:pt x="53798" y="482168"/>
                    <a:pt x="51132" y="486833"/>
                  </a:cubicBezTo>
                  <a:cubicBezTo>
                    <a:pt x="48121" y="492103"/>
                    <a:pt x="43590" y="496397"/>
                    <a:pt x="40549" y="501650"/>
                  </a:cubicBezTo>
                  <a:cubicBezTo>
                    <a:pt x="35806" y="509842"/>
                    <a:pt x="32258" y="518673"/>
                    <a:pt x="27849" y="527050"/>
                  </a:cubicBezTo>
                  <a:cubicBezTo>
                    <a:pt x="25200" y="532084"/>
                    <a:pt x="21926" y="536779"/>
                    <a:pt x="19382" y="541867"/>
                  </a:cubicBezTo>
                  <a:cubicBezTo>
                    <a:pt x="18384" y="543863"/>
                    <a:pt x="17768" y="546043"/>
                    <a:pt x="17266" y="548217"/>
                  </a:cubicBezTo>
                  <a:cubicBezTo>
                    <a:pt x="15648" y="555228"/>
                    <a:pt x="14282" y="562297"/>
                    <a:pt x="13032" y="569383"/>
                  </a:cubicBezTo>
                  <a:cubicBezTo>
                    <a:pt x="12165" y="574296"/>
                    <a:pt x="12126" y="579360"/>
                    <a:pt x="10916" y="584200"/>
                  </a:cubicBezTo>
                  <a:cubicBezTo>
                    <a:pt x="9994" y="587886"/>
                    <a:pt x="7884" y="591178"/>
                    <a:pt x="6682" y="594783"/>
                  </a:cubicBezTo>
                  <a:cubicBezTo>
                    <a:pt x="5058" y="599656"/>
                    <a:pt x="3860" y="604661"/>
                    <a:pt x="2449" y="609600"/>
                  </a:cubicBezTo>
                  <a:cubicBezTo>
                    <a:pt x="-1603" y="658214"/>
                    <a:pt x="75" y="626508"/>
                    <a:pt x="2449" y="70485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9" name="フリーフォーム: 図形 1268">
              <a:extLst>
                <a:ext uri="{FF2B5EF4-FFF2-40B4-BE49-F238E27FC236}">
                  <a16:creationId xmlns:a16="http://schemas.microsoft.com/office/drawing/2014/main" id="{8DF57867-D570-E27B-0C4B-4F0B0A865190}"/>
                </a:ext>
              </a:extLst>
            </p:cNvPr>
            <p:cNvSpPr/>
            <p:nvPr/>
          </p:nvSpPr>
          <p:spPr>
            <a:xfrm>
              <a:off x="6734175" y="4165600"/>
              <a:ext cx="936634" cy="695325"/>
            </a:xfrm>
            <a:custGeom>
              <a:avLst/>
              <a:gdLst>
                <a:gd name="connsiteX0" fmla="*/ 863600 w 936634"/>
                <a:gd name="connsiteY0" fmla="*/ 0 h 695325"/>
                <a:gd name="connsiteX1" fmla="*/ 866775 w 936634"/>
                <a:gd name="connsiteY1" fmla="*/ 15875 h 695325"/>
                <a:gd name="connsiteX2" fmla="*/ 917575 w 936634"/>
                <a:gd name="connsiteY2" fmla="*/ 79375 h 695325"/>
                <a:gd name="connsiteX3" fmla="*/ 930275 w 936634"/>
                <a:gd name="connsiteY3" fmla="*/ 101600 h 695325"/>
                <a:gd name="connsiteX4" fmla="*/ 936625 w 936634"/>
                <a:gd name="connsiteY4" fmla="*/ 130175 h 695325"/>
                <a:gd name="connsiteX5" fmla="*/ 923925 w 936634"/>
                <a:gd name="connsiteY5" fmla="*/ 215900 h 695325"/>
                <a:gd name="connsiteX6" fmla="*/ 892175 w 936634"/>
                <a:gd name="connsiteY6" fmla="*/ 269875 h 695325"/>
                <a:gd name="connsiteX7" fmla="*/ 860425 w 936634"/>
                <a:gd name="connsiteY7" fmla="*/ 307975 h 695325"/>
                <a:gd name="connsiteX8" fmla="*/ 749300 w 936634"/>
                <a:gd name="connsiteY8" fmla="*/ 400050 h 695325"/>
                <a:gd name="connsiteX9" fmla="*/ 584200 w 936634"/>
                <a:gd name="connsiteY9" fmla="*/ 488950 h 695325"/>
                <a:gd name="connsiteX10" fmla="*/ 511175 w 936634"/>
                <a:gd name="connsiteY10" fmla="*/ 517525 h 695325"/>
                <a:gd name="connsiteX11" fmla="*/ 415925 w 936634"/>
                <a:gd name="connsiteY11" fmla="*/ 558800 h 695325"/>
                <a:gd name="connsiteX12" fmla="*/ 377825 w 936634"/>
                <a:gd name="connsiteY12" fmla="*/ 568325 h 695325"/>
                <a:gd name="connsiteX13" fmla="*/ 250825 w 936634"/>
                <a:gd name="connsiteY13" fmla="*/ 603250 h 695325"/>
                <a:gd name="connsiteX14" fmla="*/ 231775 w 936634"/>
                <a:gd name="connsiteY14" fmla="*/ 609600 h 695325"/>
                <a:gd name="connsiteX15" fmla="*/ 203200 w 936634"/>
                <a:gd name="connsiteY15" fmla="*/ 615950 h 695325"/>
                <a:gd name="connsiteX16" fmla="*/ 168275 w 936634"/>
                <a:gd name="connsiteY16" fmla="*/ 625475 h 695325"/>
                <a:gd name="connsiteX17" fmla="*/ 120650 w 936634"/>
                <a:gd name="connsiteY17" fmla="*/ 631825 h 695325"/>
                <a:gd name="connsiteX18" fmla="*/ 111125 w 936634"/>
                <a:gd name="connsiteY18" fmla="*/ 635000 h 695325"/>
                <a:gd name="connsiteX19" fmla="*/ 79375 w 936634"/>
                <a:gd name="connsiteY19" fmla="*/ 644525 h 695325"/>
                <a:gd name="connsiteX20" fmla="*/ 66675 w 936634"/>
                <a:gd name="connsiteY20" fmla="*/ 650875 h 695325"/>
                <a:gd name="connsiteX21" fmla="*/ 28575 w 936634"/>
                <a:gd name="connsiteY21" fmla="*/ 657225 h 695325"/>
                <a:gd name="connsiteX22" fmla="*/ 19050 w 936634"/>
                <a:gd name="connsiteY22" fmla="*/ 660400 h 695325"/>
                <a:gd name="connsiteX23" fmla="*/ 9525 w 936634"/>
                <a:gd name="connsiteY23" fmla="*/ 682625 h 695325"/>
                <a:gd name="connsiteX24" fmla="*/ 0 w 936634"/>
                <a:gd name="connsiteY24" fmla="*/ 695325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36634" h="695325">
                  <a:moveTo>
                    <a:pt x="863600" y="0"/>
                  </a:moveTo>
                  <a:cubicBezTo>
                    <a:pt x="864658" y="5292"/>
                    <a:pt x="863741" y="11413"/>
                    <a:pt x="866775" y="15875"/>
                  </a:cubicBezTo>
                  <a:cubicBezTo>
                    <a:pt x="882017" y="38290"/>
                    <a:pt x="905453" y="55130"/>
                    <a:pt x="917575" y="79375"/>
                  </a:cubicBezTo>
                  <a:cubicBezTo>
                    <a:pt x="925632" y="95488"/>
                    <a:pt x="921300" y="88137"/>
                    <a:pt x="930275" y="101600"/>
                  </a:cubicBezTo>
                  <a:cubicBezTo>
                    <a:pt x="931277" y="105609"/>
                    <a:pt x="936900" y="127244"/>
                    <a:pt x="936625" y="130175"/>
                  </a:cubicBezTo>
                  <a:cubicBezTo>
                    <a:pt x="933929" y="158936"/>
                    <a:pt x="932684" y="188373"/>
                    <a:pt x="923925" y="215900"/>
                  </a:cubicBezTo>
                  <a:cubicBezTo>
                    <a:pt x="917596" y="235791"/>
                    <a:pt x="904026" y="252692"/>
                    <a:pt x="892175" y="269875"/>
                  </a:cubicBezTo>
                  <a:cubicBezTo>
                    <a:pt x="882789" y="283484"/>
                    <a:pt x="871596" y="295789"/>
                    <a:pt x="860425" y="307975"/>
                  </a:cubicBezTo>
                  <a:cubicBezTo>
                    <a:pt x="824851" y="346783"/>
                    <a:pt x="796440" y="370277"/>
                    <a:pt x="749300" y="400050"/>
                  </a:cubicBezTo>
                  <a:cubicBezTo>
                    <a:pt x="728192" y="413381"/>
                    <a:pt x="623741" y="471590"/>
                    <a:pt x="584200" y="488950"/>
                  </a:cubicBezTo>
                  <a:cubicBezTo>
                    <a:pt x="560266" y="499458"/>
                    <a:pt x="535317" y="507504"/>
                    <a:pt x="511175" y="517525"/>
                  </a:cubicBezTo>
                  <a:cubicBezTo>
                    <a:pt x="479216" y="530791"/>
                    <a:pt x="448261" y="546482"/>
                    <a:pt x="415925" y="558800"/>
                  </a:cubicBezTo>
                  <a:cubicBezTo>
                    <a:pt x="403692" y="563460"/>
                    <a:pt x="390373" y="564594"/>
                    <a:pt x="377825" y="568325"/>
                  </a:cubicBezTo>
                  <a:cubicBezTo>
                    <a:pt x="164015" y="631890"/>
                    <a:pt x="395049" y="568911"/>
                    <a:pt x="250825" y="603250"/>
                  </a:cubicBezTo>
                  <a:cubicBezTo>
                    <a:pt x="244314" y="604800"/>
                    <a:pt x="238242" y="607875"/>
                    <a:pt x="231775" y="609600"/>
                  </a:cubicBezTo>
                  <a:cubicBezTo>
                    <a:pt x="222347" y="612114"/>
                    <a:pt x="212707" y="613756"/>
                    <a:pt x="203200" y="615950"/>
                  </a:cubicBezTo>
                  <a:cubicBezTo>
                    <a:pt x="191442" y="618663"/>
                    <a:pt x="180033" y="622762"/>
                    <a:pt x="168275" y="625475"/>
                  </a:cubicBezTo>
                  <a:cubicBezTo>
                    <a:pt x="155041" y="628529"/>
                    <a:pt x="132891" y="630465"/>
                    <a:pt x="120650" y="631825"/>
                  </a:cubicBezTo>
                  <a:cubicBezTo>
                    <a:pt x="117475" y="632883"/>
                    <a:pt x="114343" y="634081"/>
                    <a:pt x="111125" y="635000"/>
                  </a:cubicBezTo>
                  <a:cubicBezTo>
                    <a:pt x="94752" y="639678"/>
                    <a:pt x="98238" y="636980"/>
                    <a:pt x="79375" y="644525"/>
                  </a:cubicBezTo>
                  <a:cubicBezTo>
                    <a:pt x="74981" y="646283"/>
                    <a:pt x="71165" y="649378"/>
                    <a:pt x="66675" y="650875"/>
                  </a:cubicBezTo>
                  <a:cubicBezTo>
                    <a:pt x="59711" y="653196"/>
                    <a:pt x="33609" y="656506"/>
                    <a:pt x="28575" y="657225"/>
                  </a:cubicBezTo>
                  <a:cubicBezTo>
                    <a:pt x="25400" y="658283"/>
                    <a:pt x="21663" y="658309"/>
                    <a:pt x="19050" y="660400"/>
                  </a:cubicBezTo>
                  <a:cubicBezTo>
                    <a:pt x="10386" y="667331"/>
                    <a:pt x="13504" y="673341"/>
                    <a:pt x="9525" y="682625"/>
                  </a:cubicBezTo>
                  <a:cubicBezTo>
                    <a:pt x="6832" y="688908"/>
                    <a:pt x="4113" y="691212"/>
                    <a:pt x="0" y="695325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0" name="フリーフォーム: 図形 1269">
              <a:extLst>
                <a:ext uri="{FF2B5EF4-FFF2-40B4-BE49-F238E27FC236}">
                  <a16:creationId xmlns:a16="http://schemas.microsoft.com/office/drawing/2014/main" id="{0FBD72C1-E260-6B5F-1B3A-FB7C6827941C}"/>
                </a:ext>
              </a:extLst>
            </p:cNvPr>
            <p:cNvSpPr/>
            <p:nvPr/>
          </p:nvSpPr>
          <p:spPr>
            <a:xfrm>
              <a:off x="6566780" y="4167717"/>
              <a:ext cx="1055338" cy="696383"/>
            </a:xfrm>
            <a:custGeom>
              <a:avLst/>
              <a:gdLst>
                <a:gd name="connsiteX0" fmla="*/ 1041405 w 1041405"/>
                <a:gd name="connsiteY0" fmla="*/ 0 h 696383"/>
                <a:gd name="connsiteX1" fmla="*/ 1039288 w 1041405"/>
                <a:gd name="connsiteY1" fmla="*/ 122766 h 696383"/>
                <a:gd name="connsiteX2" fmla="*/ 1028705 w 1041405"/>
                <a:gd name="connsiteY2" fmla="*/ 150283 h 696383"/>
                <a:gd name="connsiteX3" fmla="*/ 1011771 w 1041405"/>
                <a:gd name="connsiteY3" fmla="*/ 184150 h 696383"/>
                <a:gd name="connsiteX4" fmla="*/ 984255 w 1041405"/>
                <a:gd name="connsiteY4" fmla="*/ 213783 h 696383"/>
                <a:gd name="connsiteX5" fmla="*/ 967321 w 1041405"/>
                <a:gd name="connsiteY5" fmla="*/ 226483 h 696383"/>
                <a:gd name="connsiteX6" fmla="*/ 939805 w 1041405"/>
                <a:gd name="connsiteY6" fmla="*/ 249766 h 696383"/>
                <a:gd name="connsiteX7" fmla="*/ 935571 w 1041405"/>
                <a:gd name="connsiteY7" fmla="*/ 254000 h 696383"/>
                <a:gd name="connsiteX8" fmla="*/ 882655 w 1041405"/>
                <a:gd name="connsiteY8" fmla="*/ 289983 h 696383"/>
                <a:gd name="connsiteX9" fmla="*/ 859371 w 1041405"/>
                <a:gd name="connsiteY9" fmla="*/ 306916 h 696383"/>
                <a:gd name="connsiteX10" fmla="*/ 817038 w 1041405"/>
                <a:gd name="connsiteY10" fmla="*/ 332316 h 696383"/>
                <a:gd name="connsiteX11" fmla="*/ 804338 w 1041405"/>
                <a:gd name="connsiteY11" fmla="*/ 338666 h 696383"/>
                <a:gd name="connsiteX12" fmla="*/ 734488 w 1041405"/>
                <a:gd name="connsiteY12" fmla="*/ 376766 h 696383"/>
                <a:gd name="connsiteX13" fmla="*/ 679455 w 1041405"/>
                <a:gd name="connsiteY13" fmla="*/ 395816 h 696383"/>
                <a:gd name="connsiteX14" fmla="*/ 601138 w 1041405"/>
                <a:gd name="connsiteY14" fmla="*/ 423333 h 696383"/>
                <a:gd name="connsiteX15" fmla="*/ 575738 w 1041405"/>
                <a:gd name="connsiteY15" fmla="*/ 431800 h 696383"/>
                <a:gd name="connsiteX16" fmla="*/ 503771 w 1041405"/>
                <a:gd name="connsiteY16" fmla="*/ 446616 h 696383"/>
                <a:gd name="connsiteX17" fmla="*/ 486838 w 1041405"/>
                <a:gd name="connsiteY17" fmla="*/ 452966 h 696383"/>
                <a:gd name="connsiteX18" fmla="*/ 448738 w 1041405"/>
                <a:gd name="connsiteY18" fmla="*/ 463550 h 696383"/>
                <a:gd name="connsiteX19" fmla="*/ 412755 w 1041405"/>
                <a:gd name="connsiteY19" fmla="*/ 478366 h 696383"/>
                <a:gd name="connsiteX20" fmla="*/ 370421 w 1041405"/>
                <a:gd name="connsiteY20" fmla="*/ 488950 h 696383"/>
                <a:gd name="connsiteX21" fmla="*/ 355605 w 1041405"/>
                <a:gd name="connsiteY21" fmla="*/ 495300 h 696383"/>
                <a:gd name="connsiteX22" fmla="*/ 311155 w 1041405"/>
                <a:gd name="connsiteY22" fmla="*/ 505883 h 696383"/>
                <a:gd name="connsiteX23" fmla="*/ 243421 w 1041405"/>
                <a:gd name="connsiteY23" fmla="*/ 522816 h 696383"/>
                <a:gd name="connsiteX24" fmla="*/ 226488 w 1041405"/>
                <a:gd name="connsiteY24" fmla="*/ 531283 h 696383"/>
                <a:gd name="connsiteX25" fmla="*/ 196855 w 1041405"/>
                <a:gd name="connsiteY25" fmla="*/ 535516 h 696383"/>
                <a:gd name="connsiteX26" fmla="*/ 177805 w 1041405"/>
                <a:gd name="connsiteY26" fmla="*/ 541866 h 696383"/>
                <a:gd name="connsiteX27" fmla="*/ 173571 w 1041405"/>
                <a:gd name="connsiteY27" fmla="*/ 546100 h 696383"/>
                <a:gd name="connsiteX28" fmla="*/ 165105 w 1041405"/>
                <a:gd name="connsiteY28" fmla="*/ 550333 h 696383"/>
                <a:gd name="connsiteX29" fmla="*/ 135471 w 1041405"/>
                <a:gd name="connsiteY29" fmla="*/ 563033 h 696383"/>
                <a:gd name="connsiteX30" fmla="*/ 124888 w 1041405"/>
                <a:gd name="connsiteY30" fmla="*/ 567266 h 696383"/>
                <a:gd name="connsiteX31" fmla="*/ 116421 w 1041405"/>
                <a:gd name="connsiteY31" fmla="*/ 569383 h 696383"/>
                <a:gd name="connsiteX32" fmla="*/ 84671 w 1041405"/>
                <a:gd name="connsiteY32" fmla="*/ 582083 h 696383"/>
                <a:gd name="connsiteX33" fmla="*/ 78321 w 1041405"/>
                <a:gd name="connsiteY33" fmla="*/ 586316 h 696383"/>
                <a:gd name="connsiteX34" fmla="*/ 57155 w 1041405"/>
                <a:gd name="connsiteY34" fmla="*/ 601133 h 696383"/>
                <a:gd name="connsiteX35" fmla="*/ 40221 w 1041405"/>
                <a:gd name="connsiteY35" fmla="*/ 611716 h 696383"/>
                <a:gd name="connsiteX36" fmla="*/ 33871 w 1041405"/>
                <a:gd name="connsiteY36" fmla="*/ 618066 h 696383"/>
                <a:gd name="connsiteX37" fmla="*/ 21171 w 1041405"/>
                <a:gd name="connsiteY37" fmla="*/ 628650 h 696383"/>
                <a:gd name="connsiteX38" fmla="*/ 14821 w 1041405"/>
                <a:gd name="connsiteY38" fmla="*/ 637116 h 696383"/>
                <a:gd name="connsiteX39" fmla="*/ 8471 w 1041405"/>
                <a:gd name="connsiteY39" fmla="*/ 643466 h 696383"/>
                <a:gd name="connsiteX40" fmla="*/ 4238 w 1041405"/>
                <a:gd name="connsiteY40" fmla="*/ 654050 h 696383"/>
                <a:gd name="connsiteX41" fmla="*/ 2121 w 1041405"/>
                <a:gd name="connsiteY41" fmla="*/ 660400 h 696383"/>
                <a:gd name="connsiteX42" fmla="*/ 5 w 1041405"/>
                <a:gd name="connsiteY42" fmla="*/ 696383 h 69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041405" h="696383">
                  <a:moveTo>
                    <a:pt x="1041405" y="0"/>
                  </a:moveTo>
                  <a:cubicBezTo>
                    <a:pt x="1040699" y="40922"/>
                    <a:pt x="1041175" y="81881"/>
                    <a:pt x="1039288" y="122766"/>
                  </a:cubicBezTo>
                  <a:cubicBezTo>
                    <a:pt x="1038792" y="133508"/>
                    <a:pt x="1032711" y="140937"/>
                    <a:pt x="1028705" y="150283"/>
                  </a:cubicBezTo>
                  <a:cubicBezTo>
                    <a:pt x="1019589" y="171554"/>
                    <a:pt x="1026024" y="164196"/>
                    <a:pt x="1011771" y="184150"/>
                  </a:cubicBezTo>
                  <a:cubicBezTo>
                    <a:pt x="1005479" y="192959"/>
                    <a:pt x="991466" y="207473"/>
                    <a:pt x="984255" y="213783"/>
                  </a:cubicBezTo>
                  <a:cubicBezTo>
                    <a:pt x="978945" y="218429"/>
                    <a:pt x="972805" y="222044"/>
                    <a:pt x="967321" y="226483"/>
                  </a:cubicBezTo>
                  <a:cubicBezTo>
                    <a:pt x="957982" y="234043"/>
                    <a:pt x="948301" y="241270"/>
                    <a:pt x="939805" y="249766"/>
                  </a:cubicBezTo>
                  <a:cubicBezTo>
                    <a:pt x="938394" y="251177"/>
                    <a:pt x="937203" y="252851"/>
                    <a:pt x="935571" y="254000"/>
                  </a:cubicBezTo>
                  <a:cubicBezTo>
                    <a:pt x="918127" y="266276"/>
                    <a:pt x="900175" y="277816"/>
                    <a:pt x="882655" y="289983"/>
                  </a:cubicBezTo>
                  <a:cubicBezTo>
                    <a:pt x="874773" y="295457"/>
                    <a:pt x="867796" y="302321"/>
                    <a:pt x="859371" y="306916"/>
                  </a:cubicBezTo>
                  <a:cubicBezTo>
                    <a:pt x="791998" y="343666"/>
                    <a:pt x="875722" y="297106"/>
                    <a:pt x="817038" y="332316"/>
                  </a:cubicBezTo>
                  <a:cubicBezTo>
                    <a:pt x="812979" y="334751"/>
                    <a:pt x="808352" y="336157"/>
                    <a:pt x="804338" y="338666"/>
                  </a:cubicBezTo>
                  <a:cubicBezTo>
                    <a:pt x="771583" y="359138"/>
                    <a:pt x="784366" y="359500"/>
                    <a:pt x="734488" y="376766"/>
                  </a:cubicBezTo>
                  <a:lnTo>
                    <a:pt x="679455" y="395816"/>
                  </a:lnTo>
                  <a:cubicBezTo>
                    <a:pt x="645772" y="418272"/>
                    <a:pt x="680741" y="396798"/>
                    <a:pt x="601138" y="423333"/>
                  </a:cubicBezTo>
                  <a:cubicBezTo>
                    <a:pt x="592671" y="426155"/>
                    <a:pt x="584411" y="429697"/>
                    <a:pt x="575738" y="431800"/>
                  </a:cubicBezTo>
                  <a:cubicBezTo>
                    <a:pt x="543443" y="439629"/>
                    <a:pt x="532628" y="438371"/>
                    <a:pt x="503771" y="446616"/>
                  </a:cubicBezTo>
                  <a:cubicBezTo>
                    <a:pt x="497975" y="448272"/>
                    <a:pt x="492600" y="451193"/>
                    <a:pt x="486838" y="452966"/>
                  </a:cubicBezTo>
                  <a:cubicBezTo>
                    <a:pt x="474240" y="456842"/>
                    <a:pt x="461243" y="459382"/>
                    <a:pt x="448738" y="463550"/>
                  </a:cubicBezTo>
                  <a:cubicBezTo>
                    <a:pt x="417552" y="473945"/>
                    <a:pt x="441944" y="470026"/>
                    <a:pt x="412755" y="478366"/>
                  </a:cubicBezTo>
                  <a:cubicBezTo>
                    <a:pt x="398769" y="482362"/>
                    <a:pt x="384367" y="484818"/>
                    <a:pt x="370421" y="488950"/>
                  </a:cubicBezTo>
                  <a:cubicBezTo>
                    <a:pt x="365269" y="490477"/>
                    <a:pt x="360771" y="493824"/>
                    <a:pt x="355605" y="495300"/>
                  </a:cubicBezTo>
                  <a:cubicBezTo>
                    <a:pt x="340960" y="499484"/>
                    <a:pt x="325909" y="502100"/>
                    <a:pt x="311155" y="505883"/>
                  </a:cubicBezTo>
                  <a:cubicBezTo>
                    <a:pt x="239057" y="524369"/>
                    <a:pt x="304540" y="509719"/>
                    <a:pt x="243421" y="522816"/>
                  </a:cubicBezTo>
                  <a:cubicBezTo>
                    <a:pt x="237777" y="525638"/>
                    <a:pt x="232576" y="529623"/>
                    <a:pt x="226488" y="531283"/>
                  </a:cubicBezTo>
                  <a:cubicBezTo>
                    <a:pt x="216862" y="533908"/>
                    <a:pt x="206605" y="533396"/>
                    <a:pt x="196855" y="535516"/>
                  </a:cubicBezTo>
                  <a:cubicBezTo>
                    <a:pt x="190314" y="536938"/>
                    <a:pt x="184155" y="539749"/>
                    <a:pt x="177805" y="541866"/>
                  </a:cubicBezTo>
                  <a:cubicBezTo>
                    <a:pt x="176394" y="543277"/>
                    <a:pt x="175232" y="544993"/>
                    <a:pt x="173571" y="546100"/>
                  </a:cubicBezTo>
                  <a:cubicBezTo>
                    <a:pt x="170946" y="547850"/>
                    <a:pt x="167988" y="549052"/>
                    <a:pt x="165105" y="550333"/>
                  </a:cubicBezTo>
                  <a:cubicBezTo>
                    <a:pt x="155284" y="554698"/>
                    <a:pt x="145376" y="558863"/>
                    <a:pt x="135471" y="563033"/>
                  </a:cubicBezTo>
                  <a:cubicBezTo>
                    <a:pt x="131969" y="564507"/>
                    <a:pt x="128574" y="566344"/>
                    <a:pt x="124888" y="567266"/>
                  </a:cubicBezTo>
                  <a:cubicBezTo>
                    <a:pt x="122066" y="567972"/>
                    <a:pt x="119106" y="568264"/>
                    <a:pt x="116421" y="569383"/>
                  </a:cubicBezTo>
                  <a:cubicBezTo>
                    <a:pt x="81200" y="584059"/>
                    <a:pt x="116702" y="572932"/>
                    <a:pt x="84671" y="582083"/>
                  </a:cubicBezTo>
                  <a:cubicBezTo>
                    <a:pt x="82554" y="583494"/>
                    <a:pt x="80391" y="584837"/>
                    <a:pt x="78321" y="586316"/>
                  </a:cubicBezTo>
                  <a:cubicBezTo>
                    <a:pt x="68188" y="593554"/>
                    <a:pt x="69323" y="593832"/>
                    <a:pt x="57155" y="601133"/>
                  </a:cubicBezTo>
                  <a:cubicBezTo>
                    <a:pt x="45107" y="608362"/>
                    <a:pt x="51688" y="601887"/>
                    <a:pt x="40221" y="611716"/>
                  </a:cubicBezTo>
                  <a:cubicBezTo>
                    <a:pt x="37948" y="613664"/>
                    <a:pt x="36108" y="616077"/>
                    <a:pt x="33871" y="618066"/>
                  </a:cubicBezTo>
                  <a:cubicBezTo>
                    <a:pt x="29752" y="621727"/>
                    <a:pt x="25068" y="624753"/>
                    <a:pt x="21171" y="628650"/>
                  </a:cubicBezTo>
                  <a:cubicBezTo>
                    <a:pt x="18677" y="631144"/>
                    <a:pt x="17117" y="634438"/>
                    <a:pt x="14821" y="637116"/>
                  </a:cubicBezTo>
                  <a:cubicBezTo>
                    <a:pt x="12873" y="639389"/>
                    <a:pt x="10588" y="641349"/>
                    <a:pt x="8471" y="643466"/>
                  </a:cubicBezTo>
                  <a:cubicBezTo>
                    <a:pt x="7060" y="646994"/>
                    <a:pt x="5572" y="650492"/>
                    <a:pt x="4238" y="654050"/>
                  </a:cubicBezTo>
                  <a:cubicBezTo>
                    <a:pt x="3455" y="656139"/>
                    <a:pt x="2398" y="658186"/>
                    <a:pt x="2121" y="660400"/>
                  </a:cubicBezTo>
                  <a:cubicBezTo>
                    <a:pt x="-211" y="679060"/>
                    <a:pt x="5" y="682297"/>
                    <a:pt x="5" y="696383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1" name="フリーフォーム: 図形 1270">
              <a:extLst>
                <a:ext uri="{FF2B5EF4-FFF2-40B4-BE49-F238E27FC236}">
                  <a16:creationId xmlns:a16="http://schemas.microsoft.com/office/drawing/2014/main" id="{0CBAEF49-F99C-13B2-8DC3-CAB04EBEC355}"/>
                </a:ext>
              </a:extLst>
            </p:cNvPr>
            <p:cNvSpPr/>
            <p:nvPr/>
          </p:nvSpPr>
          <p:spPr>
            <a:xfrm>
              <a:off x="7458867" y="4159568"/>
              <a:ext cx="86784" cy="889108"/>
            </a:xfrm>
            <a:custGeom>
              <a:avLst/>
              <a:gdLst>
                <a:gd name="connsiteX0" fmla="*/ 86784 w 86784"/>
                <a:gd name="connsiteY0" fmla="*/ 0 h 630767"/>
                <a:gd name="connsiteX1" fmla="*/ 82550 w 86784"/>
                <a:gd name="connsiteY1" fmla="*/ 63500 h 630767"/>
                <a:gd name="connsiteX2" fmla="*/ 80434 w 86784"/>
                <a:gd name="connsiteY2" fmla="*/ 71967 h 630767"/>
                <a:gd name="connsiteX3" fmla="*/ 78317 w 86784"/>
                <a:gd name="connsiteY3" fmla="*/ 86783 h 630767"/>
                <a:gd name="connsiteX4" fmla="*/ 69850 w 86784"/>
                <a:gd name="connsiteY4" fmla="*/ 105833 h 630767"/>
                <a:gd name="connsiteX5" fmla="*/ 59267 w 86784"/>
                <a:gd name="connsiteY5" fmla="*/ 131233 h 630767"/>
                <a:gd name="connsiteX6" fmla="*/ 55034 w 86784"/>
                <a:gd name="connsiteY6" fmla="*/ 143933 h 630767"/>
                <a:gd name="connsiteX7" fmla="*/ 48684 w 86784"/>
                <a:gd name="connsiteY7" fmla="*/ 156633 h 630767"/>
                <a:gd name="connsiteX8" fmla="*/ 42334 w 86784"/>
                <a:gd name="connsiteY8" fmla="*/ 171450 h 630767"/>
                <a:gd name="connsiteX9" fmla="*/ 35984 w 86784"/>
                <a:gd name="connsiteY9" fmla="*/ 194733 h 630767"/>
                <a:gd name="connsiteX10" fmla="*/ 33867 w 86784"/>
                <a:gd name="connsiteY10" fmla="*/ 205317 h 630767"/>
                <a:gd name="connsiteX11" fmla="*/ 31750 w 86784"/>
                <a:gd name="connsiteY11" fmla="*/ 234950 h 630767"/>
                <a:gd name="connsiteX12" fmla="*/ 27517 w 86784"/>
                <a:gd name="connsiteY12" fmla="*/ 251883 h 630767"/>
                <a:gd name="connsiteX13" fmla="*/ 21167 w 86784"/>
                <a:gd name="connsiteY13" fmla="*/ 283633 h 630767"/>
                <a:gd name="connsiteX14" fmla="*/ 12700 w 86784"/>
                <a:gd name="connsiteY14" fmla="*/ 319617 h 630767"/>
                <a:gd name="connsiteX15" fmla="*/ 6350 w 86784"/>
                <a:gd name="connsiteY15" fmla="*/ 374650 h 630767"/>
                <a:gd name="connsiteX16" fmla="*/ 0 w 86784"/>
                <a:gd name="connsiteY16" fmla="*/ 455083 h 630767"/>
                <a:gd name="connsiteX17" fmla="*/ 2117 w 86784"/>
                <a:gd name="connsiteY17" fmla="*/ 571500 h 630767"/>
                <a:gd name="connsiteX18" fmla="*/ 6350 w 86784"/>
                <a:gd name="connsiteY18" fmla="*/ 588433 h 630767"/>
                <a:gd name="connsiteX19" fmla="*/ 8467 w 86784"/>
                <a:gd name="connsiteY19" fmla="*/ 611717 h 630767"/>
                <a:gd name="connsiteX20" fmla="*/ 10584 w 86784"/>
                <a:gd name="connsiteY20" fmla="*/ 630767 h 63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6784" h="630767">
                  <a:moveTo>
                    <a:pt x="86784" y="0"/>
                  </a:moveTo>
                  <a:cubicBezTo>
                    <a:pt x="85932" y="17035"/>
                    <a:pt x="85260" y="44526"/>
                    <a:pt x="82550" y="63500"/>
                  </a:cubicBezTo>
                  <a:cubicBezTo>
                    <a:pt x="82139" y="66380"/>
                    <a:pt x="80954" y="69105"/>
                    <a:pt x="80434" y="71967"/>
                  </a:cubicBezTo>
                  <a:cubicBezTo>
                    <a:pt x="79542" y="76875"/>
                    <a:pt x="79527" y="81943"/>
                    <a:pt x="78317" y="86783"/>
                  </a:cubicBezTo>
                  <a:cubicBezTo>
                    <a:pt x="76448" y="94261"/>
                    <a:pt x="72848" y="98981"/>
                    <a:pt x="69850" y="105833"/>
                  </a:cubicBezTo>
                  <a:cubicBezTo>
                    <a:pt x="66173" y="114236"/>
                    <a:pt x="62167" y="122531"/>
                    <a:pt x="59267" y="131233"/>
                  </a:cubicBezTo>
                  <a:cubicBezTo>
                    <a:pt x="57856" y="135466"/>
                    <a:pt x="56750" y="139814"/>
                    <a:pt x="55034" y="143933"/>
                  </a:cubicBezTo>
                  <a:cubicBezTo>
                    <a:pt x="53214" y="148302"/>
                    <a:pt x="50667" y="152336"/>
                    <a:pt x="48684" y="156633"/>
                  </a:cubicBezTo>
                  <a:cubicBezTo>
                    <a:pt x="46432" y="161512"/>
                    <a:pt x="44451" y="166511"/>
                    <a:pt x="42334" y="171450"/>
                  </a:cubicBezTo>
                  <a:cubicBezTo>
                    <a:pt x="37176" y="197237"/>
                    <a:pt x="44041" y="165188"/>
                    <a:pt x="35984" y="194733"/>
                  </a:cubicBezTo>
                  <a:cubicBezTo>
                    <a:pt x="35037" y="198204"/>
                    <a:pt x="34573" y="201789"/>
                    <a:pt x="33867" y="205317"/>
                  </a:cubicBezTo>
                  <a:cubicBezTo>
                    <a:pt x="33161" y="215195"/>
                    <a:pt x="33088" y="225138"/>
                    <a:pt x="31750" y="234950"/>
                  </a:cubicBezTo>
                  <a:cubicBezTo>
                    <a:pt x="30964" y="240715"/>
                    <a:pt x="28753" y="246198"/>
                    <a:pt x="27517" y="251883"/>
                  </a:cubicBezTo>
                  <a:cubicBezTo>
                    <a:pt x="25224" y="262430"/>
                    <a:pt x="23667" y="273134"/>
                    <a:pt x="21167" y="283633"/>
                  </a:cubicBezTo>
                  <a:cubicBezTo>
                    <a:pt x="12670" y="319323"/>
                    <a:pt x="20861" y="264530"/>
                    <a:pt x="12700" y="319617"/>
                  </a:cubicBezTo>
                  <a:cubicBezTo>
                    <a:pt x="10501" y="334462"/>
                    <a:pt x="7783" y="358404"/>
                    <a:pt x="6350" y="374650"/>
                  </a:cubicBezTo>
                  <a:cubicBezTo>
                    <a:pt x="2561" y="417588"/>
                    <a:pt x="2590" y="418834"/>
                    <a:pt x="0" y="455083"/>
                  </a:cubicBezTo>
                  <a:cubicBezTo>
                    <a:pt x="706" y="493889"/>
                    <a:pt x="271" y="532732"/>
                    <a:pt x="2117" y="571500"/>
                  </a:cubicBezTo>
                  <a:cubicBezTo>
                    <a:pt x="2394" y="577311"/>
                    <a:pt x="6350" y="588433"/>
                    <a:pt x="6350" y="588433"/>
                  </a:cubicBezTo>
                  <a:cubicBezTo>
                    <a:pt x="7056" y="596194"/>
                    <a:pt x="7500" y="603984"/>
                    <a:pt x="8467" y="611717"/>
                  </a:cubicBezTo>
                  <a:cubicBezTo>
                    <a:pt x="11138" y="633079"/>
                    <a:pt x="10584" y="612418"/>
                    <a:pt x="10584" y="630767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47" name="直線コネクタ 1246">
              <a:extLst>
                <a:ext uri="{FF2B5EF4-FFF2-40B4-BE49-F238E27FC236}">
                  <a16:creationId xmlns:a16="http://schemas.microsoft.com/office/drawing/2014/main" id="{B89C3077-AC66-F456-32F2-395DE7DC78AF}"/>
                </a:ext>
              </a:extLst>
            </p:cNvPr>
            <p:cNvCxnSpPr>
              <a:cxnSpLocks/>
            </p:cNvCxnSpPr>
            <p:nvPr/>
          </p:nvCxnSpPr>
          <p:spPr>
            <a:xfrm>
              <a:off x="5882216" y="4847167"/>
              <a:ext cx="0" cy="770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6" name="直線コネクタ 1245">
              <a:extLst>
                <a:ext uri="{FF2B5EF4-FFF2-40B4-BE49-F238E27FC236}">
                  <a16:creationId xmlns:a16="http://schemas.microsoft.com/office/drawing/2014/main" id="{D7F8D9D4-0AF1-3D22-6510-7E6683C7C5D5}"/>
                </a:ext>
              </a:extLst>
            </p:cNvPr>
            <p:cNvCxnSpPr>
              <a:cxnSpLocks/>
            </p:cNvCxnSpPr>
            <p:nvPr/>
          </p:nvCxnSpPr>
          <p:spPr>
            <a:xfrm>
              <a:off x="6572249" y="4847167"/>
              <a:ext cx="0" cy="770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5" name="直線コネクタ 1234">
              <a:extLst>
                <a:ext uri="{FF2B5EF4-FFF2-40B4-BE49-F238E27FC236}">
                  <a16:creationId xmlns:a16="http://schemas.microsoft.com/office/drawing/2014/main" id="{8B9E4CC2-65B9-C273-2608-AFC9A9CC552A}"/>
                </a:ext>
              </a:extLst>
            </p:cNvPr>
            <p:cNvCxnSpPr>
              <a:cxnSpLocks/>
            </p:cNvCxnSpPr>
            <p:nvPr/>
          </p:nvCxnSpPr>
          <p:spPr>
            <a:xfrm>
              <a:off x="6737363" y="4847167"/>
              <a:ext cx="0" cy="770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2" name="直線コネクタ 1271">
              <a:extLst>
                <a:ext uri="{FF2B5EF4-FFF2-40B4-BE49-F238E27FC236}">
                  <a16:creationId xmlns:a16="http://schemas.microsoft.com/office/drawing/2014/main" id="{A92AB51E-F29C-319F-2858-02D006E565E4}"/>
                </a:ext>
              </a:extLst>
            </p:cNvPr>
            <p:cNvCxnSpPr>
              <a:cxnSpLocks/>
            </p:cNvCxnSpPr>
            <p:nvPr/>
          </p:nvCxnSpPr>
          <p:spPr>
            <a:xfrm>
              <a:off x="7464425" y="5015656"/>
              <a:ext cx="0" cy="770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5" name="フリーフォーム: 図形 1274">
              <a:extLst>
                <a:ext uri="{FF2B5EF4-FFF2-40B4-BE49-F238E27FC236}">
                  <a16:creationId xmlns:a16="http://schemas.microsoft.com/office/drawing/2014/main" id="{29108745-C1F0-CD7A-E4E7-929641328142}"/>
                </a:ext>
              </a:extLst>
            </p:cNvPr>
            <p:cNvSpPr/>
            <p:nvPr/>
          </p:nvSpPr>
          <p:spPr>
            <a:xfrm>
              <a:off x="7585075" y="4159250"/>
              <a:ext cx="206375" cy="860425"/>
            </a:xfrm>
            <a:custGeom>
              <a:avLst/>
              <a:gdLst>
                <a:gd name="connsiteX0" fmla="*/ 57150 w 206375"/>
                <a:gd name="connsiteY0" fmla="*/ 0 h 860425"/>
                <a:gd name="connsiteX1" fmla="*/ 53975 w 206375"/>
                <a:gd name="connsiteY1" fmla="*/ 190500 h 860425"/>
                <a:gd name="connsiteX2" fmla="*/ 50800 w 206375"/>
                <a:gd name="connsiteY2" fmla="*/ 219075 h 860425"/>
                <a:gd name="connsiteX3" fmla="*/ 34925 w 206375"/>
                <a:gd name="connsiteY3" fmla="*/ 295275 h 860425"/>
                <a:gd name="connsiteX4" fmla="*/ 22225 w 206375"/>
                <a:gd name="connsiteY4" fmla="*/ 403225 h 860425"/>
                <a:gd name="connsiteX5" fmla="*/ 3175 w 206375"/>
                <a:gd name="connsiteY5" fmla="*/ 495300 h 860425"/>
                <a:gd name="connsiteX6" fmla="*/ 3175 w 206375"/>
                <a:gd name="connsiteY6" fmla="*/ 628650 h 860425"/>
                <a:gd name="connsiteX7" fmla="*/ 9525 w 206375"/>
                <a:gd name="connsiteY7" fmla="*/ 641350 h 860425"/>
                <a:gd name="connsiteX8" fmla="*/ 31750 w 206375"/>
                <a:gd name="connsiteY8" fmla="*/ 676275 h 860425"/>
                <a:gd name="connsiteX9" fmla="*/ 53975 w 206375"/>
                <a:gd name="connsiteY9" fmla="*/ 717550 h 860425"/>
                <a:gd name="connsiteX10" fmla="*/ 57150 w 206375"/>
                <a:gd name="connsiteY10" fmla="*/ 727075 h 860425"/>
                <a:gd name="connsiteX11" fmla="*/ 82550 w 206375"/>
                <a:gd name="connsiteY11" fmla="*/ 752475 h 860425"/>
                <a:gd name="connsiteX12" fmla="*/ 104775 w 206375"/>
                <a:gd name="connsiteY12" fmla="*/ 771525 h 860425"/>
                <a:gd name="connsiteX13" fmla="*/ 114300 w 206375"/>
                <a:gd name="connsiteY13" fmla="*/ 777875 h 860425"/>
                <a:gd name="connsiteX14" fmla="*/ 127000 w 206375"/>
                <a:gd name="connsiteY14" fmla="*/ 790575 h 860425"/>
                <a:gd name="connsiteX15" fmla="*/ 193675 w 206375"/>
                <a:gd name="connsiteY15" fmla="*/ 847725 h 860425"/>
                <a:gd name="connsiteX16" fmla="*/ 206375 w 206375"/>
                <a:gd name="connsiteY16" fmla="*/ 860425 h 86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6375" h="860425">
                  <a:moveTo>
                    <a:pt x="57150" y="0"/>
                  </a:moveTo>
                  <a:cubicBezTo>
                    <a:pt x="62899" y="91987"/>
                    <a:pt x="62012" y="48515"/>
                    <a:pt x="53975" y="190500"/>
                  </a:cubicBezTo>
                  <a:cubicBezTo>
                    <a:pt x="53433" y="200068"/>
                    <a:pt x="52514" y="209646"/>
                    <a:pt x="50800" y="219075"/>
                  </a:cubicBezTo>
                  <a:cubicBezTo>
                    <a:pt x="46159" y="244602"/>
                    <a:pt x="40217" y="269875"/>
                    <a:pt x="34925" y="295275"/>
                  </a:cubicBezTo>
                  <a:cubicBezTo>
                    <a:pt x="31681" y="330961"/>
                    <a:pt x="30066" y="367940"/>
                    <a:pt x="22225" y="403225"/>
                  </a:cubicBezTo>
                  <a:cubicBezTo>
                    <a:pt x="702" y="500080"/>
                    <a:pt x="16373" y="402912"/>
                    <a:pt x="3175" y="495300"/>
                  </a:cubicBezTo>
                  <a:cubicBezTo>
                    <a:pt x="1617" y="535813"/>
                    <a:pt x="-3116" y="586712"/>
                    <a:pt x="3175" y="628650"/>
                  </a:cubicBezTo>
                  <a:cubicBezTo>
                    <a:pt x="3877" y="633331"/>
                    <a:pt x="7090" y="637291"/>
                    <a:pt x="9525" y="641350"/>
                  </a:cubicBezTo>
                  <a:cubicBezTo>
                    <a:pt x="29167" y="674086"/>
                    <a:pt x="15453" y="646941"/>
                    <a:pt x="31750" y="676275"/>
                  </a:cubicBezTo>
                  <a:cubicBezTo>
                    <a:pt x="39339" y="689935"/>
                    <a:pt x="46987" y="703574"/>
                    <a:pt x="53975" y="717550"/>
                  </a:cubicBezTo>
                  <a:cubicBezTo>
                    <a:pt x="55472" y="720543"/>
                    <a:pt x="55031" y="724485"/>
                    <a:pt x="57150" y="727075"/>
                  </a:cubicBezTo>
                  <a:cubicBezTo>
                    <a:pt x="64732" y="736342"/>
                    <a:pt x="73459" y="744683"/>
                    <a:pt x="82550" y="752475"/>
                  </a:cubicBezTo>
                  <a:cubicBezTo>
                    <a:pt x="89958" y="758825"/>
                    <a:pt x="97156" y="765430"/>
                    <a:pt x="104775" y="771525"/>
                  </a:cubicBezTo>
                  <a:cubicBezTo>
                    <a:pt x="107755" y="773909"/>
                    <a:pt x="111403" y="775392"/>
                    <a:pt x="114300" y="777875"/>
                  </a:cubicBezTo>
                  <a:cubicBezTo>
                    <a:pt x="118846" y="781771"/>
                    <a:pt x="122506" y="786620"/>
                    <a:pt x="127000" y="790575"/>
                  </a:cubicBezTo>
                  <a:cubicBezTo>
                    <a:pt x="148975" y="809913"/>
                    <a:pt x="171700" y="828387"/>
                    <a:pt x="193675" y="847725"/>
                  </a:cubicBezTo>
                  <a:cubicBezTo>
                    <a:pt x="198169" y="851680"/>
                    <a:pt x="206375" y="860425"/>
                    <a:pt x="206375" y="860425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76" name="直線コネクタ 1275">
              <a:extLst>
                <a:ext uri="{FF2B5EF4-FFF2-40B4-BE49-F238E27FC236}">
                  <a16:creationId xmlns:a16="http://schemas.microsoft.com/office/drawing/2014/main" id="{B2965138-55BD-31A1-4A11-01AE190242F1}"/>
                </a:ext>
              </a:extLst>
            </p:cNvPr>
            <p:cNvCxnSpPr>
              <a:cxnSpLocks/>
            </p:cNvCxnSpPr>
            <p:nvPr/>
          </p:nvCxnSpPr>
          <p:spPr>
            <a:xfrm>
              <a:off x="7780024" y="5009626"/>
              <a:ext cx="46038" cy="591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8" name="フリーフォーム: 図形 1277">
              <a:extLst>
                <a:ext uri="{FF2B5EF4-FFF2-40B4-BE49-F238E27FC236}">
                  <a16:creationId xmlns:a16="http://schemas.microsoft.com/office/drawing/2014/main" id="{F49682ED-A555-5BF8-5F2A-41C2054BC4D6}"/>
                </a:ext>
              </a:extLst>
            </p:cNvPr>
            <p:cNvSpPr/>
            <p:nvPr/>
          </p:nvSpPr>
          <p:spPr>
            <a:xfrm>
              <a:off x="7622112" y="4165600"/>
              <a:ext cx="139705" cy="865717"/>
            </a:xfrm>
            <a:custGeom>
              <a:avLst/>
              <a:gdLst>
                <a:gd name="connsiteX0" fmla="*/ 48688 w 139705"/>
                <a:gd name="connsiteY0" fmla="*/ 0 h 865717"/>
                <a:gd name="connsiteX1" fmla="*/ 78321 w 139705"/>
                <a:gd name="connsiteY1" fmla="*/ 59267 h 865717"/>
                <a:gd name="connsiteX2" fmla="*/ 97371 w 139705"/>
                <a:gd name="connsiteY2" fmla="*/ 99483 h 865717"/>
                <a:gd name="connsiteX3" fmla="*/ 112188 w 139705"/>
                <a:gd name="connsiteY3" fmla="*/ 141817 h 865717"/>
                <a:gd name="connsiteX4" fmla="*/ 122771 w 139705"/>
                <a:gd name="connsiteY4" fmla="*/ 186267 h 865717"/>
                <a:gd name="connsiteX5" fmla="*/ 129121 w 139705"/>
                <a:gd name="connsiteY5" fmla="*/ 239183 h 865717"/>
                <a:gd name="connsiteX6" fmla="*/ 137588 w 139705"/>
                <a:gd name="connsiteY6" fmla="*/ 304800 h 865717"/>
                <a:gd name="connsiteX7" fmla="*/ 139705 w 139705"/>
                <a:gd name="connsiteY7" fmla="*/ 440267 h 865717"/>
                <a:gd name="connsiteX8" fmla="*/ 137588 w 139705"/>
                <a:gd name="connsiteY8" fmla="*/ 567267 h 865717"/>
                <a:gd name="connsiteX9" fmla="*/ 133355 w 139705"/>
                <a:gd name="connsiteY9" fmla="*/ 590550 h 865717"/>
                <a:gd name="connsiteX10" fmla="*/ 114305 w 139705"/>
                <a:gd name="connsiteY10" fmla="*/ 632883 h 865717"/>
                <a:gd name="connsiteX11" fmla="*/ 91021 w 139705"/>
                <a:gd name="connsiteY11" fmla="*/ 670983 h 865717"/>
                <a:gd name="connsiteX12" fmla="*/ 63505 w 139705"/>
                <a:gd name="connsiteY12" fmla="*/ 730250 h 865717"/>
                <a:gd name="connsiteX13" fmla="*/ 38105 w 139705"/>
                <a:gd name="connsiteY13" fmla="*/ 774700 h 865717"/>
                <a:gd name="connsiteX14" fmla="*/ 14821 w 139705"/>
                <a:gd name="connsiteY14" fmla="*/ 825500 h 865717"/>
                <a:gd name="connsiteX15" fmla="*/ 8471 w 139705"/>
                <a:gd name="connsiteY15" fmla="*/ 838200 h 865717"/>
                <a:gd name="connsiteX16" fmla="*/ 6355 w 139705"/>
                <a:gd name="connsiteY16" fmla="*/ 846667 h 865717"/>
                <a:gd name="connsiteX17" fmla="*/ 2121 w 139705"/>
                <a:gd name="connsiteY17" fmla="*/ 857250 h 865717"/>
                <a:gd name="connsiteX18" fmla="*/ 5 w 139705"/>
                <a:gd name="connsiteY18" fmla="*/ 865717 h 86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9705" h="865717">
                  <a:moveTo>
                    <a:pt x="48688" y="0"/>
                  </a:moveTo>
                  <a:cubicBezTo>
                    <a:pt x="62535" y="34620"/>
                    <a:pt x="37594" y="-26710"/>
                    <a:pt x="78321" y="59267"/>
                  </a:cubicBezTo>
                  <a:cubicBezTo>
                    <a:pt x="84671" y="72672"/>
                    <a:pt x="91741" y="85760"/>
                    <a:pt x="97371" y="99483"/>
                  </a:cubicBezTo>
                  <a:cubicBezTo>
                    <a:pt x="103046" y="113315"/>
                    <a:pt x="107598" y="127588"/>
                    <a:pt x="112188" y="141817"/>
                  </a:cubicBezTo>
                  <a:cubicBezTo>
                    <a:pt x="115903" y="153333"/>
                    <a:pt x="121011" y="173946"/>
                    <a:pt x="122771" y="186267"/>
                  </a:cubicBezTo>
                  <a:cubicBezTo>
                    <a:pt x="125283" y="203854"/>
                    <a:pt x="126917" y="221555"/>
                    <a:pt x="129121" y="239183"/>
                  </a:cubicBezTo>
                  <a:cubicBezTo>
                    <a:pt x="131856" y="261066"/>
                    <a:pt x="137588" y="304800"/>
                    <a:pt x="137588" y="304800"/>
                  </a:cubicBezTo>
                  <a:cubicBezTo>
                    <a:pt x="138294" y="349956"/>
                    <a:pt x="139705" y="395106"/>
                    <a:pt x="139705" y="440267"/>
                  </a:cubicBezTo>
                  <a:cubicBezTo>
                    <a:pt x="139705" y="482606"/>
                    <a:pt x="139375" y="524966"/>
                    <a:pt x="137588" y="567267"/>
                  </a:cubicBezTo>
                  <a:cubicBezTo>
                    <a:pt x="137255" y="575148"/>
                    <a:pt x="135993" y="583116"/>
                    <a:pt x="133355" y="590550"/>
                  </a:cubicBezTo>
                  <a:cubicBezTo>
                    <a:pt x="128180" y="605133"/>
                    <a:pt x="121512" y="619190"/>
                    <a:pt x="114305" y="632883"/>
                  </a:cubicBezTo>
                  <a:cubicBezTo>
                    <a:pt x="107373" y="646054"/>
                    <a:pt x="98318" y="658011"/>
                    <a:pt x="91021" y="670983"/>
                  </a:cubicBezTo>
                  <a:cubicBezTo>
                    <a:pt x="56690" y="732016"/>
                    <a:pt x="94868" y="669266"/>
                    <a:pt x="63505" y="730250"/>
                  </a:cubicBezTo>
                  <a:cubicBezTo>
                    <a:pt x="55700" y="745426"/>
                    <a:pt x="44669" y="758948"/>
                    <a:pt x="38105" y="774700"/>
                  </a:cubicBezTo>
                  <a:cubicBezTo>
                    <a:pt x="23880" y="808838"/>
                    <a:pt x="31623" y="791896"/>
                    <a:pt x="14821" y="825500"/>
                  </a:cubicBezTo>
                  <a:lnTo>
                    <a:pt x="8471" y="838200"/>
                  </a:lnTo>
                  <a:cubicBezTo>
                    <a:pt x="7766" y="841022"/>
                    <a:pt x="7275" y="843907"/>
                    <a:pt x="6355" y="846667"/>
                  </a:cubicBezTo>
                  <a:cubicBezTo>
                    <a:pt x="5153" y="850272"/>
                    <a:pt x="3455" y="853692"/>
                    <a:pt x="2121" y="857250"/>
                  </a:cubicBezTo>
                  <a:cubicBezTo>
                    <a:pt x="-218" y="863487"/>
                    <a:pt x="5" y="861616"/>
                    <a:pt x="5" y="865717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79" name="直線コネクタ 1278">
              <a:extLst>
                <a:ext uri="{FF2B5EF4-FFF2-40B4-BE49-F238E27FC236}">
                  <a16:creationId xmlns:a16="http://schemas.microsoft.com/office/drawing/2014/main" id="{4C95D7BB-C5EA-0857-DDFE-0688DB6510BF}"/>
                </a:ext>
              </a:extLst>
            </p:cNvPr>
            <p:cNvCxnSpPr>
              <a:cxnSpLocks/>
            </p:cNvCxnSpPr>
            <p:nvPr/>
          </p:nvCxnSpPr>
          <p:spPr>
            <a:xfrm>
              <a:off x="7621796" y="5019675"/>
              <a:ext cx="0" cy="770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2" name="フリーフォーム: 図形 1331">
              <a:extLst>
                <a:ext uri="{FF2B5EF4-FFF2-40B4-BE49-F238E27FC236}">
                  <a16:creationId xmlns:a16="http://schemas.microsoft.com/office/drawing/2014/main" id="{3CDEBAC9-551E-A51E-E402-6FF650580A65}"/>
                </a:ext>
              </a:extLst>
            </p:cNvPr>
            <p:cNvSpPr/>
            <p:nvPr/>
          </p:nvSpPr>
          <p:spPr>
            <a:xfrm>
              <a:off x="8202613" y="1917700"/>
              <a:ext cx="566737" cy="158750"/>
            </a:xfrm>
            <a:custGeom>
              <a:avLst/>
              <a:gdLst>
                <a:gd name="connsiteX0" fmla="*/ 4762 w 566737"/>
                <a:gd name="connsiteY0" fmla="*/ 1588 h 158750"/>
                <a:gd name="connsiteX1" fmla="*/ 433387 w 566737"/>
                <a:gd name="connsiteY1" fmla="*/ 0 h 158750"/>
                <a:gd name="connsiteX2" fmla="*/ 566737 w 566737"/>
                <a:gd name="connsiteY2" fmla="*/ 71438 h 158750"/>
                <a:gd name="connsiteX3" fmla="*/ 109537 w 566737"/>
                <a:gd name="connsiteY3" fmla="*/ 74613 h 158750"/>
                <a:gd name="connsiteX4" fmla="*/ 111125 w 566737"/>
                <a:gd name="connsiteY4" fmla="*/ 158750 h 158750"/>
                <a:gd name="connsiteX5" fmla="*/ 0 w 566737"/>
                <a:gd name="connsiteY5" fmla="*/ 90488 h 158750"/>
                <a:gd name="connsiteX6" fmla="*/ 4762 w 566737"/>
                <a:gd name="connsiteY6" fmla="*/ 1588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6737" h="158750">
                  <a:moveTo>
                    <a:pt x="4762" y="1588"/>
                  </a:moveTo>
                  <a:lnTo>
                    <a:pt x="433387" y="0"/>
                  </a:lnTo>
                  <a:lnTo>
                    <a:pt x="566737" y="71438"/>
                  </a:lnTo>
                  <a:lnTo>
                    <a:pt x="109537" y="74613"/>
                  </a:lnTo>
                  <a:cubicBezTo>
                    <a:pt x="110066" y="102659"/>
                    <a:pt x="110596" y="130704"/>
                    <a:pt x="111125" y="158750"/>
                  </a:cubicBezTo>
                  <a:lnTo>
                    <a:pt x="0" y="90488"/>
                  </a:lnTo>
                  <a:lnTo>
                    <a:pt x="4762" y="1588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7" name="正方形/長方形 1286">
              <a:extLst>
                <a:ext uri="{FF2B5EF4-FFF2-40B4-BE49-F238E27FC236}">
                  <a16:creationId xmlns:a16="http://schemas.microsoft.com/office/drawing/2014/main" id="{D3C3F022-855C-4AE9-3A2D-E6C0872C10C1}"/>
                </a:ext>
              </a:extLst>
            </p:cNvPr>
            <p:cNvSpPr/>
            <p:nvPr/>
          </p:nvSpPr>
          <p:spPr>
            <a:xfrm>
              <a:off x="6819899" y="3623202"/>
              <a:ext cx="110595" cy="5979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3" name="四角形: 角を丸くする 1292">
              <a:extLst>
                <a:ext uri="{FF2B5EF4-FFF2-40B4-BE49-F238E27FC236}">
                  <a16:creationId xmlns:a16="http://schemas.microsoft.com/office/drawing/2014/main" id="{C4501F24-3296-8AD4-B9BE-6FB609470BEA}"/>
                </a:ext>
              </a:extLst>
            </p:cNvPr>
            <p:cNvSpPr/>
            <p:nvPr/>
          </p:nvSpPr>
          <p:spPr>
            <a:xfrm>
              <a:off x="8100833" y="470500"/>
              <a:ext cx="552952" cy="755710"/>
            </a:xfrm>
            <a:prstGeom prst="roundRect">
              <a:avLst/>
            </a:prstGeom>
            <a:solidFill>
              <a:srgbClr val="EAE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4" name="正方形/長方形 1293">
              <a:extLst>
                <a:ext uri="{FF2B5EF4-FFF2-40B4-BE49-F238E27FC236}">
                  <a16:creationId xmlns:a16="http://schemas.microsoft.com/office/drawing/2014/main" id="{34EA89D3-7B5E-49C1-9C27-3436324B0FEF}"/>
                </a:ext>
              </a:extLst>
            </p:cNvPr>
            <p:cNvSpPr/>
            <p:nvPr/>
          </p:nvSpPr>
          <p:spPr>
            <a:xfrm>
              <a:off x="8177651" y="554012"/>
              <a:ext cx="399315" cy="5902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5" name="正方形/長方形 1294">
              <a:extLst>
                <a:ext uri="{FF2B5EF4-FFF2-40B4-BE49-F238E27FC236}">
                  <a16:creationId xmlns:a16="http://schemas.microsoft.com/office/drawing/2014/main" id="{76F95712-51C5-5C4E-BB20-F75839DBBFBC}"/>
                </a:ext>
              </a:extLst>
            </p:cNvPr>
            <p:cNvSpPr/>
            <p:nvPr/>
          </p:nvSpPr>
          <p:spPr>
            <a:xfrm>
              <a:off x="8225292" y="892631"/>
              <a:ext cx="304032" cy="4574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8" name="正方形/長方形 1297">
              <a:extLst>
                <a:ext uri="{FF2B5EF4-FFF2-40B4-BE49-F238E27FC236}">
                  <a16:creationId xmlns:a16="http://schemas.microsoft.com/office/drawing/2014/main" id="{BCFA03B2-3702-874F-0497-83CF482283C1}"/>
                </a:ext>
              </a:extLst>
            </p:cNvPr>
            <p:cNvSpPr/>
            <p:nvPr/>
          </p:nvSpPr>
          <p:spPr>
            <a:xfrm>
              <a:off x="8239225" y="669360"/>
              <a:ext cx="290099" cy="11573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0" name="正方形/長方形 1299">
              <a:extLst>
                <a:ext uri="{FF2B5EF4-FFF2-40B4-BE49-F238E27FC236}">
                  <a16:creationId xmlns:a16="http://schemas.microsoft.com/office/drawing/2014/main" id="{B00FFBC0-5AC5-DCC7-EE7D-1C0F4600C1CF}"/>
                </a:ext>
              </a:extLst>
            </p:cNvPr>
            <p:cNvSpPr/>
            <p:nvPr/>
          </p:nvSpPr>
          <p:spPr>
            <a:xfrm rot="5400000">
              <a:off x="8500677" y="1807037"/>
              <a:ext cx="85158" cy="4574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02" name="直線コネクタ 1301">
              <a:extLst>
                <a:ext uri="{FF2B5EF4-FFF2-40B4-BE49-F238E27FC236}">
                  <a16:creationId xmlns:a16="http://schemas.microsoft.com/office/drawing/2014/main" id="{B2A0B9EC-31B0-A4F4-EC5B-E6D5D1BB88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36000" y="1915043"/>
              <a:ext cx="133350" cy="746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6" name="直線コネクタ 1305">
              <a:extLst>
                <a:ext uri="{FF2B5EF4-FFF2-40B4-BE49-F238E27FC236}">
                  <a16:creationId xmlns:a16="http://schemas.microsoft.com/office/drawing/2014/main" id="{ECDD37AD-5D61-893C-3CA1-ABB4845A8F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01574" y="2002971"/>
              <a:ext cx="110576" cy="755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2" name="直線コネクタ 1311">
              <a:extLst>
                <a:ext uri="{FF2B5EF4-FFF2-40B4-BE49-F238E27FC236}">
                  <a16:creationId xmlns:a16="http://schemas.microsoft.com/office/drawing/2014/main" id="{BA781C7E-B853-795B-DAB7-317716891D0D}"/>
                </a:ext>
              </a:extLst>
            </p:cNvPr>
            <p:cNvCxnSpPr>
              <a:cxnSpLocks/>
            </p:cNvCxnSpPr>
            <p:nvPr/>
          </p:nvCxnSpPr>
          <p:spPr>
            <a:xfrm>
              <a:off x="8204200" y="1916681"/>
              <a:ext cx="431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4" name="直線コネクタ 1313">
              <a:extLst>
                <a:ext uri="{FF2B5EF4-FFF2-40B4-BE49-F238E27FC236}">
                  <a16:creationId xmlns:a16="http://schemas.microsoft.com/office/drawing/2014/main" id="{EF9A4E93-0A35-C9B9-4688-7111E2AEFC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01574" y="1915043"/>
              <a:ext cx="110576" cy="746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8" name="直線コネクタ 1317">
              <a:extLst>
                <a:ext uri="{FF2B5EF4-FFF2-40B4-BE49-F238E27FC236}">
                  <a16:creationId xmlns:a16="http://schemas.microsoft.com/office/drawing/2014/main" id="{78A73C45-6218-2801-0AFF-19A0A1000D82}"/>
                </a:ext>
              </a:extLst>
            </p:cNvPr>
            <p:cNvCxnSpPr>
              <a:cxnSpLocks/>
            </p:cNvCxnSpPr>
            <p:nvPr/>
          </p:nvCxnSpPr>
          <p:spPr>
            <a:xfrm>
              <a:off x="8204200" y="1916681"/>
              <a:ext cx="0" cy="862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3" name="フリーフォーム: 図形 1332">
              <a:extLst>
                <a:ext uri="{FF2B5EF4-FFF2-40B4-BE49-F238E27FC236}">
                  <a16:creationId xmlns:a16="http://schemas.microsoft.com/office/drawing/2014/main" id="{08012416-B165-3D98-5ADB-08B56FC19822}"/>
                </a:ext>
              </a:extLst>
            </p:cNvPr>
            <p:cNvSpPr/>
            <p:nvPr/>
          </p:nvSpPr>
          <p:spPr>
            <a:xfrm>
              <a:off x="8395210" y="762000"/>
              <a:ext cx="526539" cy="1206500"/>
            </a:xfrm>
            <a:custGeom>
              <a:avLst/>
              <a:gdLst>
                <a:gd name="connsiteX0" fmla="*/ 0 w 539750"/>
                <a:gd name="connsiteY0" fmla="*/ 0 h 1206500"/>
                <a:gd name="connsiteX1" fmla="*/ 6350 w 539750"/>
                <a:gd name="connsiteY1" fmla="*/ 88900 h 1206500"/>
                <a:gd name="connsiteX2" fmla="*/ 12700 w 539750"/>
                <a:gd name="connsiteY2" fmla="*/ 114300 h 1206500"/>
                <a:gd name="connsiteX3" fmla="*/ 38100 w 539750"/>
                <a:gd name="connsiteY3" fmla="*/ 171450 h 1206500"/>
                <a:gd name="connsiteX4" fmla="*/ 69850 w 539750"/>
                <a:gd name="connsiteY4" fmla="*/ 241300 h 1206500"/>
                <a:gd name="connsiteX5" fmla="*/ 95250 w 539750"/>
                <a:gd name="connsiteY5" fmla="*/ 285750 h 1206500"/>
                <a:gd name="connsiteX6" fmla="*/ 114300 w 539750"/>
                <a:gd name="connsiteY6" fmla="*/ 323850 h 1206500"/>
                <a:gd name="connsiteX7" fmla="*/ 203200 w 539750"/>
                <a:gd name="connsiteY7" fmla="*/ 425450 h 1206500"/>
                <a:gd name="connsiteX8" fmla="*/ 222250 w 539750"/>
                <a:gd name="connsiteY8" fmla="*/ 457200 h 1206500"/>
                <a:gd name="connsiteX9" fmla="*/ 254000 w 539750"/>
                <a:gd name="connsiteY9" fmla="*/ 488950 h 1206500"/>
                <a:gd name="connsiteX10" fmla="*/ 304800 w 539750"/>
                <a:gd name="connsiteY10" fmla="*/ 565150 h 1206500"/>
                <a:gd name="connsiteX11" fmla="*/ 342900 w 539750"/>
                <a:gd name="connsiteY11" fmla="*/ 609600 h 1206500"/>
                <a:gd name="connsiteX12" fmla="*/ 400050 w 539750"/>
                <a:gd name="connsiteY12" fmla="*/ 698500 h 1206500"/>
                <a:gd name="connsiteX13" fmla="*/ 425450 w 539750"/>
                <a:gd name="connsiteY13" fmla="*/ 730250 h 1206500"/>
                <a:gd name="connsiteX14" fmla="*/ 450850 w 539750"/>
                <a:gd name="connsiteY14" fmla="*/ 774700 h 1206500"/>
                <a:gd name="connsiteX15" fmla="*/ 476250 w 539750"/>
                <a:gd name="connsiteY15" fmla="*/ 806450 h 1206500"/>
                <a:gd name="connsiteX16" fmla="*/ 501650 w 539750"/>
                <a:gd name="connsiteY16" fmla="*/ 863600 h 1206500"/>
                <a:gd name="connsiteX17" fmla="*/ 533400 w 539750"/>
                <a:gd name="connsiteY17" fmla="*/ 965200 h 1206500"/>
                <a:gd name="connsiteX18" fmla="*/ 539750 w 539750"/>
                <a:gd name="connsiteY18" fmla="*/ 1009650 h 1206500"/>
                <a:gd name="connsiteX19" fmla="*/ 533400 w 539750"/>
                <a:gd name="connsiteY19" fmla="*/ 1123950 h 1206500"/>
                <a:gd name="connsiteX20" fmla="*/ 488950 w 539750"/>
                <a:gd name="connsiteY20" fmla="*/ 1162050 h 1206500"/>
                <a:gd name="connsiteX21" fmla="*/ 463550 w 539750"/>
                <a:gd name="connsiteY21" fmla="*/ 1168400 h 1206500"/>
                <a:gd name="connsiteX22" fmla="*/ 349250 w 539750"/>
                <a:gd name="connsiteY22" fmla="*/ 1187450 h 1206500"/>
                <a:gd name="connsiteX23" fmla="*/ 311150 w 539750"/>
                <a:gd name="connsiteY23" fmla="*/ 1206500 h 120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9750" h="1206500">
                  <a:moveTo>
                    <a:pt x="0" y="0"/>
                  </a:moveTo>
                  <a:cubicBezTo>
                    <a:pt x="2117" y="29633"/>
                    <a:pt x="3069" y="59373"/>
                    <a:pt x="6350" y="88900"/>
                  </a:cubicBezTo>
                  <a:cubicBezTo>
                    <a:pt x="7314" y="97574"/>
                    <a:pt x="10302" y="105909"/>
                    <a:pt x="12700" y="114300"/>
                  </a:cubicBezTo>
                  <a:cubicBezTo>
                    <a:pt x="19927" y="139594"/>
                    <a:pt x="23722" y="142693"/>
                    <a:pt x="38100" y="171450"/>
                  </a:cubicBezTo>
                  <a:cubicBezTo>
                    <a:pt x="48265" y="222277"/>
                    <a:pt x="37301" y="188407"/>
                    <a:pt x="69850" y="241300"/>
                  </a:cubicBezTo>
                  <a:cubicBezTo>
                    <a:pt x="78794" y="255834"/>
                    <a:pt x="87159" y="270725"/>
                    <a:pt x="95250" y="285750"/>
                  </a:cubicBezTo>
                  <a:cubicBezTo>
                    <a:pt x="101982" y="298252"/>
                    <a:pt x="106622" y="311906"/>
                    <a:pt x="114300" y="323850"/>
                  </a:cubicBezTo>
                  <a:cubicBezTo>
                    <a:pt x="163851" y="400929"/>
                    <a:pt x="140734" y="351627"/>
                    <a:pt x="203200" y="425450"/>
                  </a:cubicBezTo>
                  <a:cubicBezTo>
                    <a:pt x="211172" y="434872"/>
                    <a:pt x="214540" y="447562"/>
                    <a:pt x="222250" y="457200"/>
                  </a:cubicBezTo>
                  <a:cubicBezTo>
                    <a:pt x="231600" y="468887"/>
                    <a:pt x="244418" y="477452"/>
                    <a:pt x="254000" y="488950"/>
                  </a:cubicBezTo>
                  <a:cubicBezTo>
                    <a:pt x="339350" y="591370"/>
                    <a:pt x="244913" y="485300"/>
                    <a:pt x="304800" y="565150"/>
                  </a:cubicBezTo>
                  <a:cubicBezTo>
                    <a:pt x="316509" y="580762"/>
                    <a:pt x="331557" y="593720"/>
                    <a:pt x="342900" y="609600"/>
                  </a:cubicBezTo>
                  <a:cubicBezTo>
                    <a:pt x="363376" y="638266"/>
                    <a:pt x="378043" y="670991"/>
                    <a:pt x="400050" y="698500"/>
                  </a:cubicBezTo>
                  <a:cubicBezTo>
                    <a:pt x="408517" y="709083"/>
                    <a:pt x="417932" y="718973"/>
                    <a:pt x="425450" y="730250"/>
                  </a:cubicBezTo>
                  <a:cubicBezTo>
                    <a:pt x="434916" y="744449"/>
                    <a:pt x="441384" y="760501"/>
                    <a:pt x="450850" y="774700"/>
                  </a:cubicBezTo>
                  <a:cubicBezTo>
                    <a:pt x="458368" y="785977"/>
                    <a:pt x="469526" y="794682"/>
                    <a:pt x="476250" y="806450"/>
                  </a:cubicBezTo>
                  <a:cubicBezTo>
                    <a:pt x="486593" y="824550"/>
                    <a:pt x="494094" y="844171"/>
                    <a:pt x="501650" y="863600"/>
                  </a:cubicBezTo>
                  <a:cubicBezTo>
                    <a:pt x="507462" y="878544"/>
                    <a:pt x="529082" y="945049"/>
                    <a:pt x="533400" y="965200"/>
                  </a:cubicBezTo>
                  <a:cubicBezTo>
                    <a:pt x="536536" y="979835"/>
                    <a:pt x="537633" y="994833"/>
                    <a:pt x="539750" y="1009650"/>
                  </a:cubicBezTo>
                  <a:cubicBezTo>
                    <a:pt x="537633" y="1047750"/>
                    <a:pt x="538796" y="1086175"/>
                    <a:pt x="533400" y="1123950"/>
                  </a:cubicBezTo>
                  <a:cubicBezTo>
                    <a:pt x="530815" y="1142048"/>
                    <a:pt x="499815" y="1157221"/>
                    <a:pt x="488950" y="1162050"/>
                  </a:cubicBezTo>
                  <a:cubicBezTo>
                    <a:pt x="480975" y="1165594"/>
                    <a:pt x="471909" y="1165892"/>
                    <a:pt x="463550" y="1168400"/>
                  </a:cubicBezTo>
                  <a:cubicBezTo>
                    <a:pt x="391688" y="1189958"/>
                    <a:pt x="457033" y="1178468"/>
                    <a:pt x="349250" y="1187450"/>
                  </a:cubicBezTo>
                  <a:cubicBezTo>
                    <a:pt x="314721" y="1201262"/>
                    <a:pt x="325560" y="1192090"/>
                    <a:pt x="311150" y="12065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198E2F-A989-1310-93E7-9D8628D79DF4}"/>
              </a:ext>
            </a:extLst>
          </p:cNvPr>
          <p:cNvSpPr txBox="1"/>
          <p:nvPr/>
        </p:nvSpPr>
        <p:spPr>
          <a:xfrm>
            <a:off x="3767376" y="815571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Nintendo Switch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5336CCE-4DB3-CA1D-6B98-2D5E9CFA8DAC}"/>
              </a:ext>
            </a:extLst>
          </p:cNvPr>
          <p:cNvSpPr txBox="1"/>
          <p:nvPr/>
        </p:nvSpPr>
        <p:spPr>
          <a:xfrm>
            <a:off x="4862141" y="5209227"/>
            <a:ext cx="2807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Arduino Leonardo(or 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互換品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F0B824D-0AC5-AC13-10D7-0E51D4A59A75}"/>
              </a:ext>
            </a:extLst>
          </p:cNvPr>
          <p:cNvSpPr txBox="1"/>
          <p:nvPr/>
        </p:nvSpPr>
        <p:spPr>
          <a:xfrm>
            <a:off x="9642575" y="3133145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62D5195-0604-369C-8FF4-659FAEA5856F}"/>
              </a:ext>
            </a:extLst>
          </p:cNvPr>
          <p:cNvSpPr txBox="1"/>
          <p:nvPr/>
        </p:nvSpPr>
        <p:spPr>
          <a:xfrm>
            <a:off x="2996455" y="357473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キャプチャボード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0B593AA-2F5E-0568-831E-3CE8F57190ED}"/>
              </a:ext>
            </a:extLst>
          </p:cNvPr>
          <p:cNvSpPr txBox="1"/>
          <p:nvPr/>
        </p:nvSpPr>
        <p:spPr>
          <a:xfrm>
            <a:off x="2406974" y="1587482"/>
            <a:ext cx="1529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HDMI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ケーブル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6FDEA12-3F0D-8CF0-E3CC-157358A10D08}"/>
              </a:ext>
            </a:extLst>
          </p:cNvPr>
          <p:cNvSpPr txBox="1"/>
          <p:nvPr/>
        </p:nvSpPr>
        <p:spPr>
          <a:xfrm>
            <a:off x="1780100" y="4652066"/>
            <a:ext cx="31606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Micro USB Type-B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USB Type-A</a:t>
            </a:r>
            <a:endParaRPr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4874C02-8C88-0009-4F9F-A851C1C43EF7}"/>
              </a:ext>
            </a:extLst>
          </p:cNvPr>
          <p:cNvSpPr txBox="1"/>
          <p:nvPr/>
        </p:nvSpPr>
        <p:spPr>
          <a:xfrm>
            <a:off x="1774980" y="4116328"/>
            <a:ext cx="31606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USB Type-A -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USB Type-A</a:t>
            </a:r>
            <a:endParaRPr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50C56D7-F0AA-AE82-62CA-2121835C6114}"/>
              </a:ext>
            </a:extLst>
          </p:cNvPr>
          <p:cNvCxnSpPr>
            <a:cxnSpLocks/>
          </p:cNvCxnSpPr>
          <p:nvPr/>
        </p:nvCxnSpPr>
        <p:spPr>
          <a:xfrm flipH="1">
            <a:off x="4940752" y="4468277"/>
            <a:ext cx="232029" cy="353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71B233E-CA22-F729-6AD1-3945BCCD3810}"/>
              </a:ext>
            </a:extLst>
          </p:cNvPr>
          <p:cNvCxnSpPr>
            <a:cxnSpLocks/>
          </p:cNvCxnSpPr>
          <p:nvPr/>
        </p:nvCxnSpPr>
        <p:spPr>
          <a:xfrm flipH="1">
            <a:off x="4334432" y="3931981"/>
            <a:ext cx="232029" cy="353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739C688-C397-4961-2444-26D2C0A0028A}"/>
              </a:ext>
            </a:extLst>
          </p:cNvPr>
          <p:cNvSpPr txBox="1"/>
          <p:nvPr/>
        </p:nvSpPr>
        <p:spPr>
          <a:xfrm>
            <a:off x="7958871" y="521184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ジャンプワイヤ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6C16A607-69DA-FCBD-1ABB-034C3DEC377D}"/>
              </a:ext>
            </a:extLst>
          </p:cNvPr>
          <p:cNvCxnSpPr>
            <a:cxnSpLocks/>
            <a:stCxn id="1278" idx="8"/>
          </p:cNvCxnSpPr>
          <p:nvPr/>
        </p:nvCxnSpPr>
        <p:spPr>
          <a:xfrm>
            <a:off x="7759700" y="4732867"/>
            <a:ext cx="441874" cy="448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C2D29AB-D55E-B798-8092-2F814DD64BC4}"/>
              </a:ext>
            </a:extLst>
          </p:cNvPr>
          <p:cNvSpPr txBox="1"/>
          <p:nvPr/>
        </p:nvSpPr>
        <p:spPr>
          <a:xfrm>
            <a:off x="5006803" y="2511597"/>
            <a:ext cx="2279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Nintendo Switch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ドック</a:t>
            </a: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F274CCA0-345A-96A3-C4BB-1F9F6A34F55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599495" y="1154125"/>
            <a:ext cx="297490" cy="32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1A42DF1-7405-5039-F1FD-B5ABB169EEAF}"/>
              </a:ext>
            </a:extLst>
          </p:cNvPr>
          <p:cNvSpPr txBox="1"/>
          <p:nvPr/>
        </p:nvSpPr>
        <p:spPr>
          <a:xfrm>
            <a:off x="8933725" y="1449431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電源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B6E4116-7DDE-9BD3-B0A2-B0BC90D1B84D}"/>
              </a:ext>
            </a:extLst>
          </p:cNvPr>
          <p:cNvCxnSpPr>
            <a:cxnSpLocks/>
            <a:stCxn id="1300" idx="0"/>
          </p:cNvCxnSpPr>
          <p:nvPr/>
        </p:nvCxnSpPr>
        <p:spPr>
          <a:xfrm flipV="1">
            <a:off x="8771976" y="1749941"/>
            <a:ext cx="526695" cy="285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71C77F41-3533-6BD0-509D-2D14848D87EE}"/>
              </a:ext>
            </a:extLst>
          </p:cNvPr>
          <p:cNvCxnSpPr>
            <a:cxnSpLocks/>
          </p:cNvCxnSpPr>
          <p:nvPr/>
        </p:nvCxnSpPr>
        <p:spPr>
          <a:xfrm>
            <a:off x="8430168" y="1098251"/>
            <a:ext cx="721769" cy="375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58D12F3-B04A-FBCF-2BF3-1A4F6D87DA61}"/>
              </a:ext>
            </a:extLst>
          </p:cNvPr>
          <p:cNvSpPr txBox="1"/>
          <p:nvPr/>
        </p:nvSpPr>
        <p:spPr>
          <a:xfrm>
            <a:off x="7980637" y="4298642"/>
            <a:ext cx="25563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FTDI TTL USB</a:t>
            </a:r>
            <a:endParaRPr lang="en-US" altLang="ja-JP" sz="16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シリアル変換アダプター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720444C-AAEC-B212-ECE9-5872E540027F}"/>
              </a:ext>
            </a:extLst>
          </p:cNvPr>
          <p:cNvCxnSpPr>
            <a:cxnSpLocks/>
          </p:cNvCxnSpPr>
          <p:nvPr/>
        </p:nvCxnSpPr>
        <p:spPr>
          <a:xfrm>
            <a:off x="7564431" y="3847939"/>
            <a:ext cx="476886" cy="41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8717FE7-C566-AB98-C3E4-0C831BA067AA}"/>
              </a:ext>
            </a:extLst>
          </p:cNvPr>
          <p:cNvSpPr txBox="1"/>
          <p:nvPr/>
        </p:nvSpPr>
        <p:spPr>
          <a:xfrm>
            <a:off x="6247685" y="3245599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ハブ</a:t>
            </a:r>
          </a:p>
        </p:txBody>
      </p:sp>
    </p:spTree>
    <p:extLst>
      <p:ext uri="{BB962C8B-B14F-4D97-AF65-F5344CB8AC3E}">
        <p14:creationId xmlns:p14="http://schemas.microsoft.com/office/powerpoint/2010/main" val="316663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41</Words>
  <Application>Microsoft Office PowerPoint</Application>
  <PresentationFormat>ワイド画面</PresentationFormat>
  <Paragraphs>15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颯人 野々垣</dc:creator>
  <cp:lastModifiedBy>颯人 野々垣</cp:lastModifiedBy>
  <cp:revision>1</cp:revision>
  <dcterms:created xsi:type="dcterms:W3CDTF">2024-08-31T05:04:58Z</dcterms:created>
  <dcterms:modified xsi:type="dcterms:W3CDTF">2024-08-31T05:22:07Z</dcterms:modified>
</cp:coreProperties>
</file>