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10E5-2CDF-4F62-9AE2-C832D2521B3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6B21-9C95-4782-A6C9-22BF4FD3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0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10E5-2CDF-4F62-9AE2-C832D2521B3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6B21-9C95-4782-A6C9-22BF4FD3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1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10E5-2CDF-4F62-9AE2-C832D2521B3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6B21-9C95-4782-A6C9-22BF4FD3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37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10E5-2CDF-4F62-9AE2-C832D2521B3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6B21-9C95-4782-A6C9-22BF4FD3C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6088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10E5-2CDF-4F62-9AE2-C832D2521B3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6B21-9C95-4782-A6C9-22BF4FD3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76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10E5-2CDF-4F62-9AE2-C832D2521B3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6B21-9C95-4782-A6C9-22BF4FD3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2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10E5-2CDF-4F62-9AE2-C832D2521B3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6B21-9C95-4782-A6C9-22BF4FD3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66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10E5-2CDF-4F62-9AE2-C832D2521B3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6B21-9C95-4782-A6C9-22BF4FD3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3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10E5-2CDF-4F62-9AE2-C832D2521B3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6B21-9C95-4782-A6C9-22BF4FD3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5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10E5-2CDF-4F62-9AE2-C832D2521B3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6B21-9C95-4782-A6C9-22BF4FD3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0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10E5-2CDF-4F62-9AE2-C832D2521B3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6B21-9C95-4782-A6C9-22BF4FD3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7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10E5-2CDF-4F62-9AE2-C832D2521B3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6B21-9C95-4782-A6C9-22BF4FD3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10E5-2CDF-4F62-9AE2-C832D2521B3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6B21-9C95-4782-A6C9-22BF4FD3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10E5-2CDF-4F62-9AE2-C832D2521B3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6B21-9C95-4782-A6C9-22BF4FD3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9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10E5-2CDF-4F62-9AE2-C832D2521B3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6B21-9C95-4782-A6C9-22BF4FD3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8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10E5-2CDF-4F62-9AE2-C832D2521B3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6B21-9C95-4782-A6C9-22BF4FD3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10E5-2CDF-4F62-9AE2-C832D2521B3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6B21-9C95-4782-A6C9-22BF4FD3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2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A510E5-2CDF-4F62-9AE2-C832D2521B3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366B21-9C95-4782-A6C9-22BF4FD3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58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A4D0-0D1C-9BDE-1CA2-56D234C2C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Survival Analysis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E2D3F-040E-218C-23E2-E59CA40E3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Nancy Nguyen</a:t>
            </a:r>
          </a:p>
        </p:txBody>
      </p:sp>
    </p:spTree>
    <p:extLst>
      <p:ext uri="{BB962C8B-B14F-4D97-AF65-F5344CB8AC3E}">
        <p14:creationId xmlns:p14="http://schemas.microsoft.com/office/powerpoint/2010/main" val="370921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2533DB-0944-A044-AEA5-B61CC1166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65" y="2310751"/>
            <a:ext cx="11129869" cy="223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9F29C4-BF3A-6F43-C17E-04C3A4376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5" y="1684628"/>
            <a:ext cx="11729030" cy="348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0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numbers and a number of red and green squares&#10;&#10;Description automatically generated with medium confidence">
            <a:extLst>
              <a:ext uri="{FF2B5EF4-FFF2-40B4-BE49-F238E27FC236}">
                <a16:creationId xmlns:a16="http://schemas.microsoft.com/office/drawing/2014/main" id="{C00FB86E-66FA-C9BA-691E-F3B115D8F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88900"/>
            <a:ext cx="6680200" cy="668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1613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4606-0BB2-1BE3-B1D7-D6257987C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399624"/>
            <a:ext cx="10353762" cy="4058751"/>
          </a:xfrm>
        </p:spPr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en-US" sz="7200" dirty="0"/>
              <a:t>Thank you for watching!</a:t>
            </a:r>
          </a:p>
        </p:txBody>
      </p:sp>
    </p:spTree>
    <p:extLst>
      <p:ext uri="{BB962C8B-B14F-4D97-AF65-F5344CB8AC3E}">
        <p14:creationId xmlns:p14="http://schemas.microsoft.com/office/powerpoint/2010/main" val="389147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1A59-FDC5-D8D3-4660-83853D83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364177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FC6A-30A7-AA24-7A51-3C87BF79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B1398-DA03-7CD9-76B7-346E31867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dirty="0"/>
              <a:t>Input: the severity of the trauma</a:t>
            </a:r>
          </a:p>
          <a:p>
            <a:pPr>
              <a:lnSpc>
                <a:spcPct val="200000"/>
              </a:lnSpc>
            </a:pPr>
            <a:r>
              <a:rPr lang="en-US" dirty="0"/>
              <a:t>x-axis: the time of a significant mental health event</a:t>
            </a:r>
          </a:p>
          <a:p>
            <a:pPr>
              <a:lnSpc>
                <a:spcPct val="200000"/>
              </a:lnSpc>
            </a:pPr>
            <a:r>
              <a:rPr lang="en-US" dirty="0"/>
              <a:t>y-axis: the probability of survival </a:t>
            </a:r>
          </a:p>
        </p:txBody>
      </p:sp>
    </p:spTree>
    <p:extLst>
      <p:ext uri="{BB962C8B-B14F-4D97-AF65-F5344CB8AC3E}">
        <p14:creationId xmlns:p14="http://schemas.microsoft.com/office/powerpoint/2010/main" val="336245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95D7-5508-FB82-2EBA-4F42D859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Analysis Model</a:t>
            </a:r>
          </a:p>
        </p:txBody>
      </p:sp>
    </p:spTree>
    <p:extLst>
      <p:ext uri="{BB962C8B-B14F-4D97-AF65-F5344CB8AC3E}">
        <p14:creationId xmlns:p14="http://schemas.microsoft.com/office/powerpoint/2010/main" val="190726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5F70B6-C0A9-D60F-97FF-DE6EEDD5F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40" y="2280257"/>
            <a:ext cx="9520120" cy="229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6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71EE43-5A55-E21F-FDCF-BF90151BA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6" y="1924348"/>
            <a:ext cx="10856347" cy="300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6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11F067-E326-E1AA-62E1-6BCFDE08F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30" y="2442682"/>
            <a:ext cx="11798940" cy="197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9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39DAA5-82C1-669B-8069-B08B5BE8F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91" y="2516487"/>
            <a:ext cx="10182617" cy="182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CAC70D-41CB-441C-3393-958767DF9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07" y="2756525"/>
            <a:ext cx="11762185" cy="134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26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474</TotalTime>
  <Words>38</Words>
  <Application>Microsoft Office PowerPoint</Application>
  <PresentationFormat>Widescreen</PresentationFormat>
  <Paragraphs>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Calisto MT</vt:lpstr>
      <vt:lpstr>Wingdings 2</vt:lpstr>
      <vt:lpstr>Slate</vt:lpstr>
      <vt:lpstr>Survival Analysis Model</vt:lpstr>
      <vt:lpstr>Topic</vt:lpstr>
      <vt:lpstr>Measurements</vt:lpstr>
      <vt:lpstr>Survival Analysis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Nancy Nguyen</dc:creator>
  <cp:lastModifiedBy>Nancy Nguyen</cp:lastModifiedBy>
  <cp:revision>3</cp:revision>
  <dcterms:created xsi:type="dcterms:W3CDTF">2024-12-01T04:07:55Z</dcterms:created>
  <dcterms:modified xsi:type="dcterms:W3CDTF">2024-12-02T06:05:23Z</dcterms:modified>
</cp:coreProperties>
</file>