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5" r:id="rId5"/>
    <p:sldId id="348" r:id="rId6"/>
    <p:sldId id="356" r:id="rId7"/>
    <p:sldId id="357" r:id="rId8"/>
    <p:sldId id="351" r:id="rId9"/>
    <p:sldId id="352" r:id="rId10"/>
    <p:sldId id="353" r:id="rId11"/>
    <p:sldId id="354" r:id="rId12"/>
    <p:sldId id="355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46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16107-8951-4511-8847-B125B3FF0A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0B6217-C048-4D94-8F10-84EFB21EF894}">
      <dgm:prSet/>
      <dgm:spPr/>
      <dgm:t>
        <a:bodyPr/>
        <a:lstStyle/>
        <a:p>
          <a:r>
            <a:rPr lang="en-US" b="0" i="0" baseline="0"/>
            <a:t>Hypothesis: Most jobs need a degree</a:t>
          </a:r>
          <a:endParaRPr lang="en-US"/>
        </a:p>
      </dgm:t>
    </dgm:pt>
    <dgm:pt modelId="{BAC9CB05-0E5D-4118-9D9A-7392A1C6C017}" type="parTrans" cxnId="{A17F9DBE-B0C5-45FE-9BB9-C3B502536783}">
      <dgm:prSet/>
      <dgm:spPr/>
      <dgm:t>
        <a:bodyPr/>
        <a:lstStyle/>
        <a:p>
          <a:endParaRPr lang="en-US"/>
        </a:p>
      </dgm:t>
    </dgm:pt>
    <dgm:pt modelId="{AB5C7F00-76F0-457C-80F5-1C2A737EBBC4}" type="sibTrans" cxnId="{A17F9DBE-B0C5-45FE-9BB9-C3B502536783}">
      <dgm:prSet/>
      <dgm:spPr/>
      <dgm:t>
        <a:bodyPr/>
        <a:lstStyle/>
        <a:p>
          <a:endParaRPr lang="en-US"/>
        </a:p>
      </dgm:t>
    </dgm:pt>
    <dgm:pt modelId="{8178EAFD-1C2F-4843-8081-8C8334A9EF00}">
      <dgm:prSet/>
      <dgm:spPr/>
      <dgm:t>
        <a:bodyPr/>
        <a:lstStyle/>
        <a:p>
          <a:r>
            <a:rPr lang="en-US" b="0" i="0" baseline="0"/>
            <a:t>Why? Curious about the real value of college in hiring</a:t>
          </a:r>
          <a:endParaRPr lang="en-US"/>
        </a:p>
      </dgm:t>
    </dgm:pt>
    <dgm:pt modelId="{DD39193A-AD2C-48DE-9C5A-D1A58C7BEEC0}" type="parTrans" cxnId="{666F1359-704F-44C9-B603-EB7BED801D92}">
      <dgm:prSet/>
      <dgm:spPr/>
      <dgm:t>
        <a:bodyPr/>
        <a:lstStyle/>
        <a:p>
          <a:endParaRPr lang="en-US"/>
        </a:p>
      </dgm:t>
    </dgm:pt>
    <dgm:pt modelId="{E831B614-941B-4C2C-8FBF-D3C1953DC14D}" type="sibTrans" cxnId="{666F1359-704F-44C9-B603-EB7BED801D92}">
      <dgm:prSet/>
      <dgm:spPr/>
      <dgm:t>
        <a:bodyPr/>
        <a:lstStyle/>
        <a:p>
          <a:endParaRPr lang="en-US"/>
        </a:p>
      </dgm:t>
    </dgm:pt>
    <dgm:pt modelId="{4D6457D4-53A2-4960-A9EE-E7BB93A20189}">
      <dgm:prSet/>
      <dgm:spPr/>
      <dgm:t>
        <a:bodyPr/>
        <a:lstStyle/>
        <a:p>
          <a:r>
            <a:rPr lang="en-US" b="0" i="0" baseline="0"/>
            <a:t>Goal: Find out using data</a:t>
          </a:r>
          <a:endParaRPr lang="en-US"/>
        </a:p>
      </dgm:t>
    </dgm:pt>
    <dgm:pt modelId="{AEE517B1-0759-4839-A287-180FDF9E4255}" type="parTrans" cxnId="{519A56A6-0C2D-4667-B4C0-32493234B75B}">
      <dgm:prSet/>
      <dgm:spPr/>
      <dgm:t>
        <a:bodyPr/>
        <a:lstStyle/>
        <a:p>
          <a:endParaRPr lang="en-US"/>
        </a:p>
      </dgm:t>
    </dgm:pt>
    <dgm:pt modelId="{11464DB1-29CA-40AA-AEB9-11E185D9EED3}" type="sibTrans" cxnId="{519A56A6-0C2D-4667-B4C0-32493234B75B}">
      <dgm:prSet/>
      <dgm:spPr/>
      <dgm:t>
        <a:bodyPr/>
        <a:lstStyle/>
        <a:p>
          <a:endParaRPr lang="en-US"/>
        </a:p>
      </dgm:t>
    </dgm:pt>
    <dgm:pt modelId="{5999DED2-74C1-48A1-969A-EA87AA208BEA}" type="pres">
      <dgm:prSet presAssocID="{69B16107-8951-4511-8847-B125B3FF0A8A}" presName="root" presStyleCnt="0">
        <dgm:presLayoutVars>
          <dgm:dir/>
          <dgm:resizeHandles val="exact"/>
        </dgm:presLayoutVars>
      </dgm:prSet>
      <dgm:spPr/>
    </dgm:pt>
    <dgm:pt modelId="{E0A41CA5-E21A-476B-B03A-0DFB9837B1DE}" type="pres">
      <dgm:prSet presAssocID="{5F0B6217-C048-4D94-8F10-84EFB21EF894}" presName="compNode" presStyleCnt="0"/>
      <dgm:spPr/>
    </dgm:pt>
    <dgm:pt modelId="{D644560F-4B57-4CF2-A201-D579F054A37F}" type="pres">
      <dgm:prSet presAssocID="{5F0B6217-C048-4D94-8F10-84EFB21EF894}" presName="bgRect" presStyleLbl="bgShp" presStyleIdx="0" presStyleCnt="3"/>
      <dgm:spPr/>
    </dgm:pt>
    <dgm:pt modelId="{6CF8029A-BA14-49F3-A614-2245C9972BCB}" type="pres">
      <dgm:prSet presAssocID="{5F0B6217-C048-4D94-8F10-84EFB21EF8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56E045-AA19-4F57-9732-735CB4CA59B8}" type="pres">
      <dgm:prSet presAssocID="{5F0B6217-C048-4D94-8F10-84EFB21EF894}" presName="spaceRect" presStyleCnt="0"/>
      <dgm:spPr/>
    </dgm:pt>
    <dgm:pt modelId="{1F8FC533-1BFD-4BC6-8336-B37E7539526C}" type="pres">
      <dgm:prSet presAssocID="{5F0B6217-C048-4D94-8F10-84EFB21EF894}" presName="parTx" presStyleLbl="revTx" presStyleIdx="0" presStyleCnt="3">
        <dgm:presLayoutVars>
          <dgm:chMax val="0"/>
          <dgm:chPref val="0"/>
        </dgm:presLayoutVars>
      </dgm:prSet>
      <dgm:spPr/>
    </dgm:pt>
    <dgm:pt modelId="{FD648B1C-44E1-4476-A396-BE80F09323FE}" type="pres">
      <dgm:prSet presAssocID="{AB5C7F00-76F0-457C-80F5-1C2A737EBBC4}" presName="sibTrans" presStyleCnt="0"/>
      <dgm:spPr/>
    </dgm:pt>
    <dgm:pt modelId="{7FB628C6-F588-4C16-9A0C-73EEC4C9AAA3}" type="pres">
      <dgm:prSet presAssocID="{8178EAFD-1C2F-4843-8081-8C8334A9EF00}" presName="compNode" presStyleCnt="0"/>
      <dgm:spPr/>
    </dgm:pt>
    <dgm:pt modelId="{3ADA674D-5242-40C6-821D-400A738DDAD7}" type="pres">
      <dgm:prSet presAssocID="{8178EAFD-1C2F-4843-8081-8C8334A9EF00}" presName="bgRect" presStyleLbl="bgShp" presStyleIdx="1" presStyleCnt="3"/>
      <dgm:spPr/>
    </dgm:pt>
    <dgm:pt modelId="{4CDC1CCC-26D1-4CD7-9FA9-904C5C48C4BD}" type="pres">
      <dgm:prSet presAssocID="{8178EAFD-1C2F-4843-8081-8C8334A9EF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3DD29E6-D5BF-48F6-B271-623A74250C60}" type="pres">
      <dgm:prSet presAssocID="{8178EAFD-1C2F-4843-8081-8C8334A9EF00}" presName="spaceRect" presStyleCnt="0"/>
      <dgm:spPr/>
    </dgm:pt>
    <dgm:pt modelId="{98719165-1937-4811-9280-9E0016C7EF98}" type="pres">
      <dgm:prSet presAssocID="{8178EAFD-1C2F-4843-8081-8C8334A9EF00}" presName="parTx" presStyleLbl="revTx" presStyleIdx="1" presStyleCnt="3">
        <dgm:presLayoutVars>
          <dgm:chMax val="0"/>
          <dgm:chPref val="0"/>
        </dgm:presLayoutVars>
      </dgm:prSet>
      <dgm:spPr/>
    </dgm:pt>
    <dgm:pt modelId="{BB1E0F01-58E4-4587-A024-C9966F8E6CC2}" type="pres">
      <dgm:prSet presAssocID="{E831B614-941B-4C2C-8FBF-D3C1953DC14D}" presName="sibTrans" presStyleCnt="0"/>
      <dgm:spPr/>
    </dgm:pt>
    <dgm:pt modelId="{86685429-1D68-4A6F-8C57-F84320793E87}" type="pres">
      <dgm:prSet presAssocID="{4D6457D4-53A2-4960-A9EE-E7BB93A20189}" presName="compNode" presStyleCnt="0"/>
      <dgm:spPr/>
    </dgm:pt>
    <dgm:pt modelId="{56555609-C682-4831-9EF2-8D390DD3D79A}" type="pres">
      <dgm:prSet presAssocID="{4D6457D4-53A2-4960-A9EE-E7BB93A20189}" presName="bgRect" presStyleLbl="bgShp" presStyleIdx="2" presStyleCnt="3"/>
      <dgm:spPr/>
    </dgm:pt>
    <dgm:pt modelId="{E99D74A9-50DE-40A8-988A-C1FD3EC01672}" type="pres">
      <dgm:prSet presAssocID="{4D6457D4-53A2-4960-A9EE-E7BB93A201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F001605-4214-4F3D-9300-08ABCFFB4DF9}" type="pres">
      <dgm:prSet presAssocID="{4D6457D4-53A2-4960-A9EE-E7BB93A20189}" presName="spaceRect" presStyleCnt="0"/>
      <dgm:spPr/>
    </dgm:pt>
    <dgm:pt modelId="{25372CCA-9A7D-4CCA-81EB-70DA99BE9AE4}" type="pres">
      <dgm:prSet presAssocID="{4D6457D4-53A2-4960-A9EE-E7BB93A201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6F1359-704F-44C9-B603-EB7BED801D92}" srcId="{69B16107-8951-4511-8847-B125B3FF0A8A}" destId="{8178EAFD-1C2F-4843-8081-8C8334A9EF00}" srcOrd="1" destOrd="0" parTransId="{DD39193A-AD2C-48DE-9C5A-D1A58C7BEEC0}" sibTransId="{E831B614-941B-4C2C-8FBF-D3C1953DC14D}"/>
    <dgm:cxn modelId="{0315A87F-A71B-495F-A1F5-B94B207ED8D7}" type="presOf" srcId="{8178EAFD-1C2F-4843-8081-8C8334A9EF00}" destId="{98719165-1937-4811-9280-9E0016C7EF98}" srcOrd="0" destOrd="0" presId="urn:microsoft.com/office/officeart/2018/2/layout/IconVerticalSolidList"/>
    <dgm:cxn modelId="{519A56A6-0C2D-4667-B4C0-32493234B75B}" srcId="{69B16107-8951-4511-8847-B125B3FF0A8A}" destId="{4D6457D4-53A2-4960-A9EE-E7BB93A20189}" srcOrd="2" destOrd="0" parTransId="{AEE517B1-0759-4839-A287-180FDF9E4255}" sibTransId="{11464DB1-29CA-40AA-AEB9-11E185D9EED3}"/>
    <dgm:cxn modelId="{5CB9BEB3-D1F7-4C29-8DD8-951A3CF88915}" type="presOf" srcId="{5F0B6217-C048-4D94-8F10-84EFB21EF894}" destId="{1F8FC533-1BFD-4BC6-8336-B37E7539526C}" srcOrd="0" destOrd="0" presId="urn:microsoft.com/office/officeart/2018/2/layout/IconVerticalSolidList"/>
    <dgm:cxn modelId="{A17F9DBE-B0C5-45FE-9BB9-C3B502536783}" srcId="{69B16107-8951-4511-8847-B125B3FF0A8A}" destId="{5F0B6217-C048-4D94-8F10-84EFB21EF894}" srcOrd="0" destOrd="0" parTransId="{BAC9CB05-0E5D-4118-9D9A-7392A1C6C017}" sibTransId="{AB5C7F00-76F0-457C-80F5-1C2A737EBBC4}"/>
    <dgm:cxn modelId="{9EED20D7-3224-4153-873B-F8F587299069}" type="presOf" srcId="{4D6457D4-53A2-4960-A9EE-E7BB93A20189}" destId="{25372CCA-9A7D-4CCA-81EB-70DA99BE9AE4}" srcOrd="0" destOrd="0" presId="urn:microsoft.com/office/officeart/2018/2/layout/IconVerticalSolidList"/>
    <dgm:cxn modelId="{B07946E0-41F1-4153-B8AD-06C5C4B10758}" type="presOf" srcId="{69B16107-8951-4511-8847-B125B3FF0A8A}" destId="{5999DED2-74C1-48A1-969A-EA87AA208BEA}" srcOrd="0" destOrd="0" presId="urn:microsoft.com/office/officeart/2018/2/layout/IconVerticalSolidList"/>
    <dgm:cxn modelId="{6167E32B-18B7-409C-AFC0-CE32D49B3995}" type="presParOf" srcId="{5999DED2-74C1-48A1-969A-EA87AA208BEA}" destId="{E0A41CA5-E21A-476B-B03A-0DFB9837B1DE}" srcOrd="0" destOrd="0" presId="urn:microsoft.com/office/officeart/2018/2/layout/IconVerticalSolidList"/>
    <dgm:cxn modelId="{A090EC74-7C15-4582-8933-A42807447A7C}" type="presParOf" srcId="{E0A41CA5-E21A-476B-B03A-0DFB9837B1DE}" destId="{D644560F-4B57-4CF2-A201-D579F054A37F}" srcOrd="0" destOrd="0" presId="urn:microsoft.com/office/officeart/2018/2/layout/IconVerticalSolidList"/>
    <dgm:cxn modelId="{26EB685F-C5C7-435B-A9A0-4573518ABB6C}" type="presParOf" srcId="{E0A41CA5-E21A-476B-B03A-0DFB9837B1DE}" destId="{6CF8029A-BA14-49F3-A614-2245C9972BCB}" srcOrd="1" destOrd="0" presId="urn:microsoft.com/office/officeart/2018/2/layout/IconVerticalSolidList"/>
    <dgm:cxn modelId="{DC4F7A0E-99F5-49D9-B9A0-08F749F125C8}" type="presParOf" srcId="{E0A41CA5-E21A-476B-B03A-0DFB9837B1DE}" destId="{9D56E045-AA19-4F57-9732-735CB4CA59B8}" srcOrd="2" destOrd="0" presId="urn:microsoft.com/office/officeart/2018/2/layout/IconVerticalSolidList"/>
    <dgm:cxn modelId="{34155B42-B12B-41D4-BBFE-8DF39F294BCA}" type="presParOf" srcId="{E0A41CA5-E21A-476B-B03A-0DFB9837B1DE}" destId="{1F8FC533-1BFD-4BC6-8336-B37E7539526C}" srcOrd="3" destOrd="0" presId="urn:microsoft.com/office/officeart/2018/2/layout/IconVerticalSolidList"/>
    <dgm:cxn modelId="{9BB1EF3F-D2BD-4C4D-A0A4-F6399E8DA2B8}" type="presParOf" srcId="{5999DED2-74C1-48A1-969A-EA87AA208BEA}" destId="{FD648B1C-44E1-4476-A396-BE80F09323FE}" srcOrd="1" destOrd="0" presId="urn:microsoft.com/office/officeart/2018/2/layout/IconVerticalSolidList"/>
    <dgm:cxn modelId="{4EAFE015-ACBB-4F5E-AE52-E733710B2337}" type="presParOf" srcId="{5999DED2-74C1-48A1-969A-EA87AA208BEA}" destId="{7FB628C6-F588-4C16-9A0C-73EEC4C9AAA3}" srcOrd="2" destOrd="0" presId="urn:microsoft.com/office/officeart/2018/2/layout/IconVerticalSolidList"/>
    <dgm:cxn modelId="{9CCC8816-67DC-4BAD-9922-47E5C01BBDC5}" type="presParOf" srcId="{7FB628C6-F588-4C16-9A0C-73EEC4C9AAA3}" destId="{3ADA674D-5242-40C6-821D-400A738DDAD7}" srcOrd="0" destOrd="0" presId="urn:microsoft.com/office/officeart/2018/2/layout/IconVerticalSolidList"/>
    <dgm:cxn modelId="{91B3F46B-13AF-449C-A2B1-B20915403F9A}" type="presParOf" srcId="{7FB628C6-F588-4C16-9A0C-73EEC4C9AAA3}" destId="{4CDC1CCC-26D1-4CD7-9FA9-904C5C48C4BD}" srcOrd="1" destOrd="0" presId="urn:microsoft.com/office/officeart/2018/2/layout/IconVerticalSolidList"/>
    <dgm:cxn modelId="{0F384F91-E170-4321-8184-C1A5F3D9C145}" type="presParOf" srcId="{7FB628C6-F588-4C16-9A0C-73EEC4C9AAA3}" destId="{F3DD29E6-D5BF-48F6-B271-623A74250C60}" srcOrd="2" destOrd="0" presId="urn:microsoft.com/office/officeart/2018/2/layout/IconVerticalSolidList"/>
    <dgm:cxn modelId="{B5AFCB85-157F-4A0A-A094-137D22A65CB1}" type="presParOf" srcId="{7FB628C6-F588-4C16-9A0C-73EEC4C9AAA3}" destId="{98719165-1937-4811-9280-9E0016C7EF98}" srcOrd="3" destOrd="0" presId="urn:microsoft.com/office/officeart/2018/2/layout/IconVerticalSolidList"/>
    <dgm:cxn modelId="{285D2873-C64F-4882-B1AB-62592407ADC1}" type="presParOf" srcId="{5999DED2-74C1-48A1-969A-EA87AA208BEA}" destId="{BB1E0F01-58E4-4587-A024-C9966F8E6CC2}" srcOrd="3" destOrd="0" presId="urn:microsoft.com/office/officeart/2018/2/layout/IconVerticalSolidList"/>
    <dgm:cxn modelId="{145BBE46-4B51-4F95-BBDF-117661B29377}" type="presParOf" srcId="{5999DED2-74C1-48A1-969A-EA87AA208BEA}" destId="{86685429-1D68-4A6F-8C57-F84320793E87}" srcOrd="4" destOrd="0" presId="urn:microsoft.com/office/officeart/2018/2/layout/IconVerticalSolidList"/>
    <dgm:cxn modelId="{E082DD46-6A47-4A61-AAC2-AB4B6AB549F2}" type="presParOf" srcId="{86685429-1D68-4A6F-8C57-F84320793E87}" destId="{56555609-C682-4831-9EF2-8D390DD3D79A}" srcOrd="0" destOrd="0" presId="urn:microsoft.com/office/officeart/2018/2/layout/IconVerticalSolidList"/>
    <dgm:cxn modelId="{09467D90-74EB-49B6-8311-278CD327B062}" type="presParOf" srcId="{86685429-1D68-4A6F-8C57-F84320793E87}" destId="{E99D74A9-50DE-40A8-988A-C1FD3EC01672}" srcOrd="1" destOrd="0" presId="urn:microsoft.com/office/officeart/2018/2/layout/IconVerticalSolidList"/>
    <dgm:cxn modelId="{9EA9E314-B9BD-4CA6-A935-D461302EEE89}" type="presParOf" srcId="{86685429-1D68-4A6F-8C57-F84320793E87}" destId="{DF001605-4214-4F3D-9300-08ABCFFB4DF9}" srcOrd="2" destOrd="0" presId="urn:microsoft.com/office/officeart/2018/2/layout/IconVerticalSolidList"/>
    <dgm:cxn modelId="{2686DFB1-55A3-4BAB-91A4-DC0A0F6BC098}" type="presParOf" srcId="{86685429-1D68-4A6F-8C57-F84320793E87}" destId="{25372CCA-9A7D-4CCA-81EB-70DA99BE9A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7D150-986E-4006-BFD6-E37AC25AD3B8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48F4BF-4D9F-4086-8B45-4E3DDFD1717B}">
      <dgm:prSet/>
      <dgm:spPr/>
      <dgm:t>
        <a:bodyPr/>
        <a:lstStyle/>
        <a:p>
          <a:r>
            <a:rPr lang="en-US"/>
            <a:t>Used Python &amp; Pandas in Jupyter Notebook</a:t>
          </a:r>
        </a:p>
      </dgm:t>
    </dgm:pt>
    <dgm:pt modelId="{D817E910-A0A9-467C-969E-02F30425C12A}" type="parTrans" cxnId="{7FD693B9-9137-4CA6-9DDB-7B56A3332B1C}">
      <dgm:prSet/>
      <dgm:spPr/>
      <dgm:t>
        <a:bodyPr/>
        <a:lstStyle/>
        <a:p>
          <a:endParaRPr lang="en-US"/>
        </a:p>
      </dgm:t>
    </dgm:pt>
    <dgm:pt modelId="{4BC883D6-136E-45DA-AA4B-FD575EDA5EC3}" type="sibTrans" cxnId="{7FD693B9-9137-4CA6-9DDB-7B56A3332B1C}">
      <dgm:prSet/>
      <dgm:spPr/>
      <dgm:t>
        <a:bodyPr/>
        <a:lstStyle/>
        <a:p>
          <a:endParaRPr lang="en-US"/>
        </a:p>
      </dgm:t>
    </dgm:pt>
    <dgm:pt modelId="{8C2F8286-91B1-4ECB-BBC2-7C96742E1E4E}">
      <dgm:prSet/>
      <dgm:spPr/>
      <dgm:t>
        <a:bodyPr/>
        <a:lstStyle/>
        <a:p>
          <a:r>
            <a:rPr lang="en-US"/>
            <a:t>Used Hadoop to store and access data</a:t>
          </a:r>
        </a:p>
      </dgm:t>
    </dgm:pt>
    <dgm:pt modelId="{45493677-1A5B-4EF9-8CBE-2A686CB07634}" type="parTrans" cxnId="{CAB6558D-9152-4140-8F0F-CA569F63E522}">
      <dgm:prSet/>
      <dgm:spPr/>
      <dgm:t>
        <a:bodyPr/>
        <a:lstStyle/>
        <a:p>
          <a:endParaRPr lang="en-US"/>
        </a:p>
      </dgm:t>
    </dgm:pt>
    <dgm:pt modelId="{C808FC6A-7507-492D-9503-571569D71BB6}" type="sibTrans" cxnId="{CAB6558D-9152-4140-8F0F-CA569F63E522}">
      <dgm:prSet/>
      <dgm:spPr/>
      <dgm:t>
        <a:bodyPr/>
        <a:lstStyle/>
        <a:p>
          <a:endParaRPr lang="en-US"/>
        </a:p>
      </dgm:t>
    </dgm:pt>
    <dgm:pt modelId="{626E4167-0ABA-4309-9416-0C865F7C2C5B}">
      <dgm:prSet/>
      <dgm:spPr/>
      <dgm:t>
        <a:bodyPr/>
        <a:lstStyle/>
        <a:p>
          <a:r>
            <a:rPr lang="en-US"/>
            <a:t>HDFS used to load people-100000.csv</a:t>
          </a:r>
        </a:p>
      </dgm:t>
    </dgm:pt>
    <dgm:pt modelId="{85F66D81-4F76-409E-B76B-A7CF402DD4A5}" type="parTrans" cxnId="{295E34DD-81EB-4D58-B061-D7E79292574B}">
      <dgm:prSet/>
      <dgm:spPr/>
      <dgm:t>
        <a:bodyPr/>
        <a:lstStyle/>
        <a:p>
          <a:endParaRPr lang="en-US"/>
        </a:p>
      </dgm:t>
    </dgm:pt>
    <dgm:pt modelId="{DE8B6CFC-653E-42E6-8F12-9C4C2A5B740D}" type="sibTrans" cxnId="{295E34DD-81EB-4D58-B061-D7E79292574B}">
      <dgm:prSet/>
      <dgm:spPr/>
      <dgm:t>
        <a:bodyPr/>
        <a:lstStyle/>
        <a:p>
          <a:endParaRPr lang="en-US"/>
        </a:p>
      </dgm:t>
    </dgm:pt>
    <dgm:pt modelId="{9DBEF7B3-FE3B-4345-9098-E984FE2F862F}">
      <dgm:prSet/>
      <dgm:spPr/>
      <dgm:t>
        <a:bodyPr/>
        <a:lstStyle/>
        <a:p>
          <a:r>
            <a:rPr lang="en-US"/>
            <a:t>Final results exported as a new CSV</a:t>
          </a:r>
        </a:p>
      </dgm:t>
    </dgm:pt>
    <dgm:pt modelId="{9A9D04E0-AA2C-4B2E-8A55-28D987124700}" type="parTrans" cxnId="{E3CAD1EB-2209-4F62-AD8A-E1DD751C3463}">
      <dgm:prSet/>
      <dgm:spPr/>
      <dgm:t>
        <a:bodyPr/>
        <a:lstStyle/>
        <a:p>
          <a:endParaRPr lang="en-US"/>
        </a:p>
      </dgm:t>
    </dgm:pt>
    <dgm:pt modelId="{A56DAFB7-2778-45D0-AFFC-9D73ABF90D92}" type="sibTrans" cxnId="{E3CAD1EB-2209-4F62-AD8A-E1DD751C3463}">
      <dgm:prSet/>
      <dgm:spPr/>
      <dgm:t>
        <a:bodyPr/>
        <a:lstStyle/>
        <a:p>
          <a:endParaRPr lang="en-US"/>
        </a:p>
      </dgm:t>
    </dgm:pt>
    <dgm:pt modelId="{4CB12DA2-5E7E-4D13-9F6D-8661F20A45B3}" type="pres">
      <dgm:prSet presAssocID="{E107D150-986E-4006-BFD6-E37AC25AD3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864A03-E46D-4F74-A88F-55B944EF8DA6}" type="pres">
      <dgm:prSet presAssocID="{F048F4BF-4D9F-4086-8B45-4E3DDFD1717B}" presName="hierRoot1" presStyleCnt="0"/>
      <dgm:spPr/>
    </dgm:pt>
    <dgm:pt modelId="{D59714F6-A1DA-4D2D-B360-335DDC767F08}" type="pres">
      <dgm:prSet presAssocID="{F048F4BF-4D9F-4086-8B45-4E3DDFD1717B}" presName="composite" presStyleCnt="0"/>
      <dgm:spPr/>
    </dgm:pt>
    <dgm:pt modelId="{2A67E3D6-11B9-4C8C-92DC-F3A2DEC9B4BC}" type="pres">
      <dgm:prSet presAssocID="{F048F4BF-4D9F-4086-8B45-4E3DDFD1717B}" presName="background" presStyleLbl="node0" presStyleIdx="0" presStyleCnt="4"/>
      <dgm:spPr/>
    </dgm:pt>
    <dgm:pt modelId="{E4DF1EB2-3735-4873-B983-EEB92C81FBB4}" type="pres">
      <dgm:prSet presAssocID="{F048F4BF-4D9F-4086-8B45-4E3DDFD1717B}" presName="text" presStyleLbl="fgAcc0" presStyleIdx="0" presStyleCnt="4">
        <dgm:presLayoutVars>
          <dgm:chPref val="3"/>
        </dgm:presLayoutVars>
      </dgm:prSet>
      <dgm:spPr/>
    </dgm:pt>
    <dgm:pt modelId="{2A4FB811-AD3A-40C1-B116-5ABA7F80B7A7}" type="pres">
      <dgm:prSet presAssocID="{F048F4BF-4D9F-4086-8B45-4E3DDFD1717B}" presName="hierChild2" presStyleCnt="0"/>
      <dgm:spPr/>
    </dgm:pt>
    <dgm:pt modelId="{54383A10-2BAD-4A8D-B7E5-F73578766D18}" type="pres">
      <dgm:prSet presAssocID="{8C2F8286-91B1-4ECB-BBC2-7C96742E1E4E}" presName="hierRoot1" presStyleCnt="0"/>
      <dgm:spPr/>
    </dgm:pt>
    <dgm:pt modelId="{5700DA41-1B28-4741-B9B1-932F0AD8D79A}" type="pres">
      <dgm:prSet presAssocID="{8C2F8286-91B1-4ECB-BBC2-7C96742E1E4E}" presName="composite" presStyleCnt="0"/>
      <dgm:spPr/>
    </dgm:pt>
    <dgm:pt modelId="{F1B7DC5B-F4B4-4E10-ABA6-28AD9EDBD450}" type="pres">
      <dgm:prSet presAssocID="{8C2F8286-91B1-4ECB-BBC2-7C96742E1E4E}" presName="background" presStyleLbl="node0" presStyleIdx="1" presStyleCnt="4"/>
      <dgm:spPr/>
    </dgm:pt>
    <dgm:pt modelId="{D6A71CDE-3B05-4C03-9106-3AAAB51D83AE}" type="pres">
      <dgm:prSet presAssocID="{8C2F8286-91B1-4ECB-BBC2-7C96742E1E4E}" presName="text" presStyleLbl="fgAcc0" presStyleIdx="1" presStyleCnt="4">
        <dgm:presLayoutVars>
          <dgm:chPref val="3"/>
        </dgm:presLayoutVars>
      </dgm:prSet>
      <dgm:spPr/>
    </dgm:pt>
    <dgm:pt modelId="{76588D15-19F5-4A07-A59F-D1EF79B3B3B1}" type="pres">
      <dgm:prSet presAssocID="{8C2F8286-91B1-4ECB-BBC2-7C96742E1E4E}" presName="hierChild2" presStyleCnt="0"/>
      <dgm:spPr/>
    </dgm:pt>
    <dgm:pt modelId="{3D1056B1-9137-4638-8AE6-6FAF5110B2AB}" type="pres">
      <dgm:prSet presAssocID="{626E4167-0ABA-4309-9416-0C865F7C2C5B}" presName="hierRoot1" presStyleCnt="0"/>
      <dgm:spPr/>
    </dgm:pt>
    <dgm:pt modelId="{B4E84F93-3094-4C65-8501-16FD530D4725}" type="pres">
      <dgm:prSet presAssocID="{626E4167-0ABA-4309-9416-0C865F7C2C5B}" presName="composite" presStyleCnt="0"/>
      <dgm:spPr/>
    </dgm:pt>
    <dgm:pt modelId="{A27A9F66-229E-408A-A8FE-AD91E6F6ADE1}" type="pres">
      <dgm:prSet presAssocID="{626E4167-0ABA-4309-9416-0C865F7C2C5B}" presName="background" presStyleLbl="node0" presStyleIdx="2" presStyleCnt="4"/>
      <dgm:spPr/>
    </dgm:pt>
    <dgm:pt modelId="{5A68897A-3DA4-4AB2-8095-68FD889ED4CB}" type="pres">
      <dgm:prSet presAssocID="{626E4167-0ABA-4309-9416-0C865F7C2C5B}" presName="text" presStyleLbl="fgAcc0" presStyleIdx="2" presStyleCnt="4">
        <dgm:presLayoutVars>
          <dgm:chPref val="3"/>
        </dgm:presLayoutVars>
      </dgm:prSet>
      <dgm:spPr/>
    </dgm:pt>
    <dgm:pt modelId="{27D03842-B493-4D60-A463-BE0F6DC60D97}" type="pres">
      <dgm:prSet presAssocID="{626E4167-0ABA-4309-9416-0C865F7C2C5B}" presName="hierChild2" presStyleCnt="0"/>
      <dgm:spPr/>
    </dgm:pt>
    <dgm:pt modelId="{DA65AC57-8699-4EA1-948C-822C7484DF86}" type="pres">
      <dgm:prSet presAssocID="{9DBEF7B3-FE3B-4345-9098-E984FE2F862F}" presName="hierRoot1" presStyleCnt="0"/>
      <dgm:spPr/>
    </dgm:pt>
    <dgm:pt modelId="{174E086E-7BFD-4960-9964-16780B643009}" type="pres">
      <dgm:prSet presAssocID="{9DBEF7B3-FE3B-4345-9098-E984FE2F862F}" presName="composite" presStyleCnt="0"/>
      <dgm:spPr/>
    </dgm:pt>
    <dgm:pt modelId="{CC0B7515-7925-4EE1-9108-76C724067881}" type="pres">
      <dgm:prSet presAssocID="{9DBEF7B3-FE3B-4345-9098-E984FE2F862F}" presName="background" presStyleLbl="node0" presStyleIdx="3" presStyleCnt="4"/>
      <dgm:spPr/>
    </dgm:pt>
    <dgm:pt modelId="{5FC42368-C255-465F-85EA-B067F179E3EC}" type="pres">
      <dgm:prSet presAssocID="{9DBEF7B3-FE3B-4345-9098-E984FE2F862F}" presName="text" presStyleLbl="fgAcc0" presStyleIdx="3" presStyleCnt="4">
        <dgm:presLayoutVars>
          <dgm:chPref val="3"/>
        </dgm:presLayoutVars>
      </dgm:prSet>
      <dgm:spPr/>
    </dgm:pt>
    <dgm:pt modelId="{3BCA0B77-398E-4D04-83F0-4BAD9A1EFE88}" type="pres">
      <dgm:prSet presAssocID="{9DBEF7B3-FE3B-4345-9098-E984FE2F862F}" presName="hierChild2" presStyleCnt="0"/>
      <dgm:spPr/>
    </dgm:pt>
  </dgm:ptLst>
  <dgm:cxnLst>
    <dgm:cxn modelId="{B87E4E2D-68FC-4E5A-BDBC-B7241ECFDD7D}" type="presOf" srcId="{E107D150-986E-4006-BFD6-E37AC25AD3B8}" destId="{4CB12DA2-5E7E-4D13-9F6D-8661F20A45B3}" srcOrd="0" destOrd="0" presId="urn:microsoft.com/office/officeart/2005/8/layout/hierarchy1"/>
    <dgm:cxn modelId="{EAC88076-B6C9-4CAF-9219-4EDB8BC4B79E}" type="presOf" srcId="{626E4167-0ABA-4309-9416-0C865F7C2C5B}" destId="{5A68897A-3DA4-4AB2-8095-68FD889ED4CB}" srcOrd="0" destOrd="0" presId="urn:microsoft.com/office/officeart/2005/8/layout/hierarchy1"/>
    <dgm:cxn modelId="{CAB6558D-9152-4140-8F0F-CA569F63E522}" srcId="{E107D150-986E-4006-BFD6-E37AC25AD3B8}" destId="{8C2F8286-91B1-4ECB-BBC2-7C96742E1E4E}" srcOrd="1" destOrd="0" parTransId="{45493677-1A5B-4EF9-8CBE-2A686CB07634}" sibTransId="{C808FC6A-7507-492D-9503-571569D71BB6}"/>
    <dgm:cxn modelId="{DDCB8B9A-28C2-4742-AB3D-E3519DED8ACE}" type="presOf" srcId="{9DBEF7B3-FE3B-4345-9098-E984FE2F862F}" destId="{5FC42368-C255-465F-85EA-B067F179E3EC}" srcOrd="0" destOrd="0" presId="urn:microsoft.com/office/officeart/2005/8/layout/hierarchy1"/>
    <dgm:cxn modelId="{7FD693B9-9137-4CA6-9DDB-7B56A3332B1C}" srcId="{E107D150-986E-4006-BFD6-E37AC25AD3B8}" destId="{F048F4BF-4D9F-4086-8B45-4E3DDFD1717B}" srcOrd="0" destOrd="0" parTransId="{D817E910-A0A9-467C-969E-02F30425C12A}" sibTransId="{4BC883D6-136E-45DA-AA4B-FD575EDA5EC3}"/>
    <dgm:cxn modelId="{A4115ACD-E49E-4CBA-A2D6-639D4C019D44}" type="presOf" srcId="{F048F4BF-4D9F-4086-8B45-4E3DDFD1717B}" destId="{E4DF1EB2-3735-4873-B983-EEB92C81FBB4}" srcOrd="0" destOrd="0" presId="urn:microsoft.com/office/officeart/2005/8/layout/hierarchy1"/>
    <dgm:cxn modelId="{295E34DD-81EB-4D58-B061-D7E79292574B}" srcId="{E107D150-986E-4006-BFD6-E37AC25AD3B8}" destId="{626E4167-0ABA-4309-9416-0C865F7C2C5B}" srcOrd="2" destOrd="0" parTransId="{85F66D81-4F76-409E-B76B-A7CF402DD4A5}" sibTransId="{DE8B6CFC-653E-42E6-8F12-9C4C2A5B740D}"/>
    <dgm:cxn modelId="{023702E8-4B4D-4746-9987-211A30353CDD}" type="presOf" srcId="{8C2F8286-91B1-4ECB-BBC2-7C96742E1E4E}" destId="{D6A71CDE-3B05-4C03-9106-3AAAB51D83AE}" srcOrd="0" destOrd="0" presId="urn:microsoft.com/office/officeart/2005/8/layout/hierarchy1"/>
    <dgm:cxn modelId="{E3CAD1EB-2209-4F62-AD8A-E1DD751C3463}" srcId="{E107D150-986E-4006-BFD6-E37AC25AD3B8}" destId="{9DBEF7B3-FE3B-4345-9098-E984FE2F862F}" srcOrd="3" destOrd="0" parTransId="{9A9D04E0-AA2C-4B2E-8A55-28D987124700}" sibTransId="{A56DAFB7-2778-45D0-AFFC-9D73ABF90D92}"/>
    <dgm:cxn modelId="{15ECA0D2-6D47-4BB1-B7E8-1A9B93260A88}" type="presParOf" srcId="{4CB12DA2-5E7E-4D13-9F6D-8661F20A45B3}" destId="{20864A03-E46D-4F74-A88F-55B944EF8DA6}" srcOrd="0" destOrd="0" presId="urn:microsoft.com/office/officeart/2005/8/layout/hierarchy1"/>
    <dgm:cxn modelId="{375D0F76-5D6D-4A26-B613-FDC13D5E03B6}" type="presParOf" srcId="{20864A03-E46D-4F74-A88F-55B944EF8DA6}" destId="{D59714F6-A1DA-4D2D-B360-335DDC767F08}" srcOrd="0" destOrd="0" presId="urn:microsoft.com/office/officeart/2005/8/layout/hierarchy1"/>
    <dgm:cxn modelId="{881BBFAD-FFE0-426C-B825-A44B1480A412}" type="presParOf" srcId="{D59714F6-A1DA-4D2D-B360-335DDC767F08}" destId="{2A67E3D6-11B9-4C8C-92DC-F3A2DEC9B4BC}" srcOrd="0" destOrd="0" presId="urn:microsoft.com/office/officeart/2005/8/layout/hierarchy1"/>
    <dgm:cxn modelId="{463F505C-2A02-41B7-9640-A2D4F1EB6EAE}" type="presParOf" srcId="{D59714F6-A1DA-4D2D-B360-335DDC767F08}" destId="{E4DF1EB2-3735-4873-B983-EEB92C81FBB4}" srcOrd="1" destOrd="0" presId="urn:microsoft.com/office/officeart/2005/8/layout/hierarchy1"/>
    <dgm:cxn modelId="{2117C9E6-D2A0-403A-B9BE-5546149A6CB7}" type="presParOf" srcId="{20864A03-E46D-4F74-A88F-55B944EF8DA6}" destId="{2A4FB811-AD3A-40C1-B116-5ABA7F80B7A7}" srcOrd="1" destOrd="0" presId="urn:microsoft.com/office/officeart/2005/8/layout/hierarchy1"/>
    <dgm:cxn modelId="{87FF62B2-8E74-403F-A0CC-EC8908736365}" type="presParOf" srcId="{4CB12DA2-5E7E-4D13-9F6D-8661F20A45B3}" destId="{54383A10-2BAD-4A8D-B7E5-F73578766D18}" srcOrd="1" destOrd="0" presId="urn:microsoft.com/office/officeart/2005/8/layout/hierarchy1"/>
    <dgm:cxn modelId="{71A7FD9A-3D33-4973-8968-9809DEB7BA06}" type="presParOf" srcId="{54383A10-2BAD-4A8D-B7E5-F73578766D18}" destId="{5700DA41-1B28-4741-B9B1-932F0AD8D79A}" srcOrd="0" destOrd="0" presId="urn:microsoft.com/office/officeart/2005/8/layout/hierarchy1"/>
    <dgm:cxn modelId="{E05E979A-A09E-4844-9B3D-C4327FC64B80}" type="presParOf" srcId="{5700DA41-1B28-4741-B9B1-932F0AD8D79A}" destId="{F1B7DC5B-F4B4-4E10-ABA6-28AD9EDBD450}" srcOrd="0" destOrd="0" presId="urn:microsoft.com/office/officeart/2005/8/layout/hierarchy1"/>
    <dgm:cxn modelId="{BA9DE1B5-6A60-4AFC-83AC-C43E81CEDB40}" type="presParOf" srcId="{5700DA41-1B28-4741-B9B1-932F0AD8D79A}" destId="{D6A71CDE-3B05-4C03-9106-3AAAB51D83AE}" srcOrd="1" destOrd="0" presId="urn:microsoft.com/office/officeart/2005/8/layout/hierarchy1"/>
    <dgm:cxn modelId="{CF5FD0A0-EAD0-427D-A315-A0D2465AE13B}" type="presParOf" srcId="{54383A10-2BAD-4A8D-B7E5-F73578766D18}" destId="{76588D15-19F5-4A07-A59F-D1EF79B3B3B1}" srcOrd="1" destOrd="0" presId="urn:microsoft.com/office/officeart/2005/8/layout/hierarchy1"/>
    <dgm:cxn modelId="{D4ED37EE-7B96-471E-A41E-442120D7F34C}" type="presParOf" srcId="{4CB12DA2-5E7E-4D13-9F6D-8661F20A45B3}" destId="{3D1056B1-9137-4638-8AE6-6FAF5110B2AB}" srcOrd="2" destOrd="0" presId="urn:microsoft.com/office/officeart/2005/8/layout/hierarchy1"/>
    <dgm:cxn modelId="{8A89D44E-61D4-44C5-B178-62B7D785AB3A}" type="presParOf" srcId="{3D1056B1-9137-4638-8AE6-6FAF5110B2AB}" destId="{B4E84F93-3094-4C65-8501-16FD530D4725}" srcOrd="0" destOrd="0" presId="urn:microsoft.com/office/officeart/2005/8/layout/hierarchy1"/>
    <dgm:cxn modelId="{F63AB1AF-C820-4DC0-A172-2C6DE70B8F4E}" type="presParOf" srcId="{B4E84F93-3094-4C65-8501-16FD530D4725}" destId="{A27A9F66-229E-408A-A8FE-AD91E6F6ADE1}" srcOrd="0" destOrd="0" presId="urn:microsoft.com/office/officeart/2005/8/layout/hierarchy1"/>
    <dgm:cxn modelId="{54801FC2-64AF-4B86-92FC-543BBE00A167}" type="presParOf" srcId="{B4E84F93-3094-4C65-8501-16FD530D4725}" destId="{5A68897A-3DA4-4AB2-8095-68FD889ED4CB}" srcOrd="1" destOrd="0" presId="urn:microsoft.com/office/officeart/2005/8/layout/hierarchy1"/>
    <dgm:cxn modelId="{DA1CB0AF-6545-4CC8-92B1-061251D1DD70}" type="presParOf" srcId="{3D1056B1-9137-4638-8AE6-6FAF5110B2AB}" destId="{27D03842-B493-4D60-A463-BE0F6DC60D97}" srcOrd="1" destOrd="0" presId="urn:microsoft.com/office/officeart/2005/8/layout/hierarchy1"/>
    <dgm:cxn modelId="{8888F489-182B-4429-AE3E-9DAFCE2BFEED}" type="presParOf" srcId="{4CB12DA2-5E7E-4D13-9F6D-8661F20A45B3}" destId="{DA65AC57-8699-4EA1-948C-822C7484DF86}" srcOrd="3" destOrd="0" presId="urn:microsoft.com/office/officeart/2005/8/layout/hierarchy1"/>
    <dgm:cxn modelId="{743344B9-8FFF-4EA8-A78B-3F276AFF3BF5}" type="presParOf" srcId="{DA65AC57-8699-4EA1-948C-822C7484DF86}" destId="{174E086E-7BFD-4960-9964-16780B643009}" srcOrd="0" destOrd="0" presId="urn:microsoft.com/office/officeart/2005/8/layout/hierarchy1"/>
    <dgm:cxn modelId="{36BE8A4A-1C15-4018-A3B7-BE128BD4B09B}" type="presParOf" srcId="{174E086E-7BFD-4960-9964-16780B643009}" destId="{CC0B7515-7925-4EE1-9108-76C724067881}" srcOrd="0" destOrd="0" presId="urn:microsoft.com/office/officeart/2005/8/layout/hierarchy1"/>
    <dgm:cxn modelId="{10CE4329-9EFF-4C09-BF9C-7CFD602B67B5}" type="presParOf" srcId="{174E086E-7BFD-4960-9964-16780B643009}" destId="{5FC42368-C255-465F-85EA-B067F179E3EC}" srcOrd="1" destOrd="0" presId="urn:microsoft.com/office/officeart/2005/8/layout/hierarchy1"/>
    <dgm:cxn modelId="{510ADAD4-2F54-42CA-9E2D-DFF50D8732E1}" type="presParOf" srcId="{DA65AC57-8699-4EA1-948C-822C7484DF86}" destId="{3BCA0B77-398E-4D04-83F0-4BAD9A1EFE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283B48-9478-498A-8093-7A59DF38E09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4B4413-BC59-4C3E-BC81-C88021996C5D}">
      <dgm:prSet/>
      <dgm:spPr/>
      <dgm:t>
        <a:bodyPr/>
        <a:lstStyle/>
        <a:p>
          <a:pPr>
            <a:defRPr cap="all"/>
          </a:pPr>
          <a:r>
            <a:rPr lang="en-US"/>
            <a:t>GitHub repo hosted all files</a:t>
          </a:r>
        </a:p>
      </dgm:t>
    </dgm:pt>
    <dgm:pt modelId="{9B941F62-0382-423D-B6E5-8764EC803CFB}" type="parTrans" cxnId="{0F5D86AA-0E41-498C-80D9-0470ADA439D3}">
      <dgm:prSet/>
      <dgm:spPr/>
      <dgm:t>
        <a:bodyPr/>
        <a:lstStyle/>
        <a:p>
          <a:endParaRPr lang="en-US"/>
        </a:p>
      </dgm:t>
    </dgm:pt>
    <dgm:pt modelId="{EC620F5E-65F0-4B3C-AEDB-8774372AFD7A}" type="sibTrans" cxnId="{0F5D86AA-0E41-498C-80D9-0470ADA439D3}">
      <dgm:prSet/>
      <dgm:spPr/>
      <dgm:t>
        <a:bodyPr/>
        <a:lstStyle/>
        <a:p>
          <a:endParaRPr lang="en-US"/>
        </a:p>
      </dgm:t>
    </dgm:pt>
    <dgm:pt modelId="{70FB05C2-F46A-4C01-AE0F-93FA8E622A1A}">
      <dgm:prSet/>
      <dgm:spPr/>
      <dgm:t>
        <a:bodyPr/>
        <a:lstStyle/>
        <a:p>
          <a:pPr>
            <a:defRPr cap="all"/>
          </a:pPr>
          <a:r>
            <a:rPr lang="en-US"/>
            <a:t>Tracked Python scripts, CSVs, screenshots</a:t>
          </a:r>
        </a:p>
      </dgm:t>
    </dgm:pt>
    <dgm:pt modelId="{A2EFCE1A-C7D8-48DC-BD5F-025AEE944519}" type="parTrans" cxnId="{6614828D-120A-4A0B-82DA-7EC89D77574C}">
      <dgm:prSet/>
      <dgm:spPr/>
      <dgm:t>
        <a:bodyPr/>
        <a:lstStyle/>
        <a:p>
          <a:endParaRPr lang="en-US"/>
        </a:p>
      </dgm:t>
    </dgm:pt>
    <dgm:pt modelId="{F73BF5E0-F977-4924-B79F-58A23290AB12}" type="sibTrans" cxnId="{6614828D-120A-4A0B-82DA-7EC89D77574C}">
      <dgm:prSet/>
      <dgm:spPr/>
      <dgm:t>
        <a:bodyPr/>
        <a:lstStyle/>
        <a:p>
          <a:endParaRPr lang="en-US"/>
        </a:p>
      </dgm:t>
    </dgm:pt>
    <dgm:pt modelId="{EB5C8B7D-6FBA-46DB-8FCD-49EADDE5A0E4}">
      <dgm:prSet/>
      <dgm:spPr/>
      <dgm:t>
        <a:bodyPr/>
        <a:lstStyle/>
        <a:p>
          <a:pPr>
            <a:defRPr cap="all"/>
          </a:pPr>
          <a:r>
            <a:rPr lang="en-US"/>
            <a:t>Helped us manage versions across HW1, HW2, and final</a:t>
          </a:r>
        </a:p>
      </dgm:t>
    </dgm:pt>
    <dgm:pt modelId="{A27B72C8-5468-4791-8AE6-6257E9E16125}" type="parTrans" cxnId="{DF0E19C2-8D3A-462C-A469-E972A5E2501A}">
      <dgm:prSet/>
      <dgm:spPr/>
      <dgm:t>
        <a:bodyPr/>
        <a:lstStyle/>
        <a:p>
          <a:endParaRPr lang="en-US"/>
        </a:p>
      </dgm:t>
    </dgm:pt>
    <dgm:pt modelId="{43EFFAD0-BBC2-4B57-B102-2687E4741E3E}" type="sibTrans" cxnId="{DF0E19C2-8D3A-462C-A469-E972A5E2501A}">
      <dgm:prSet/>
      <dgm:spPr/>
      <dgm:t>
        <a:bodyPr/>
        <a:lstStyle/>
        <a:p>
          <a:endParaRPr lang="en-US"/>
        </a:p>
      </dgm:t>
    </dgm:pt>
    <dgm:pt modelId="{D00904C0-A641-48A6-AD7C-1356080F2478}" type="pres">
      <dgm:prSet presAssocID="{39283B48-9478-498A-8093-7A59DF38E096}" presName="root" presStyleCnt="0">
        <dgm:presLayoutVars>
          <dgm:dir/>
          <dgm:resizeHandles val="exact"/>
        </dgm:presLayoutVars>
      </dgm:prSet>
      <dgm:spPr/>
    </dgm:pt>
    <dgm:pt modelId="{8FEDF41D-D905-4E76-AD2E-B57C460C4DB8}" type="pres">
      <dgm:prSet presAssocID="{1C4B4413-BC59-4C3E-BC81-C88021996C5D}" presName="compNode" presStyleCnt="0"/>
      <dgm:spPr/>
    </dgm:pt>
    <dgm:pt modelId="{5FDE6CBA-2204-4942-AAF7-5593F25C84C6}" type="pres">
      <dgm:prSet presAssocID="{1C4B4413-BC59-4C3E-BC81-C88021996C5D}" presName="iconBgRect" presStyleLbl="bgShp" presStyleIdx="0" presStyleCnt="3"/>
      <dgm:spPr/>
    </dgm:pt>
    <dgm:pt modelId="{2C6A5FDF-909A-48C6-BA60-FCA4C4B55B79}" type="pres">
      <dgm:prSet presAssocID="{1C4B4413-BC59-4C3E-BC81-C88021996C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ABB9483-2782-428B-AC0B-6A01BDD39440}" type="pres">
      <dgm:prSet presAssocID="{1C4B4413-BC59-4C3E-BC81-C88021996C5D}" presName="spaceRect" presStyleCnt="0"/>
      <dgm:spPr/>
    </dgm:pt>
    <dgm:pt modelId="{6AEC7F75-A7AB-473A-974F-45362B8FB4D6}" type="pres">
      <dgm:prSet presAssocID="{1C4B4413-BC59-4C3E-BC81-C88021996C5D}" presName="textRect" presStyleLbl="revTx" presStyleIdx="0" presStyleCnt="3">
        <dgm:presLayoutVars>
          <dgm:chMax val="1"/>
          <dgm:chPref val="1"/>
        </dgm:presLayoutVars>
      </dgm:prSet>
      <dgm:spPr/>
    </dgm:pt>
    <dgm:pt modelId="{ABE9389B-15C3-4AE5-9D9B-FF97349FBC20}" type="pres">
      <dgm:prSet presAssocID="{EC620F5E-65F0-4B3C-AEDB-8774372AFD7A}" presName="sibTrans" presStyleCnt="0"/>
      <dgm:spPr/>
    </dgm:pt>
    <dgm:pt modelId="{11EE3703-29E9-4A6A-BF9C-BB12B30D8D47}" type="pres">
      <dgm:prSet presAssocID="{70FB05C2-F46A-4C01-AE0F-93FA8E622A1A}" presName="compNode" presStyleCnt="0"/>
      <dgm:spPr/>
    </dgm:pt>
    <dgm:pt modelId="{4473116B-36BB-4258-AC13-6FB477E1A4EF}" type="pres">
      <dgm:prSet presAssocID="{70FB05C2-F46A-4C01-AE0F-93FA8E622A1A}" presName="iconBgRect" presStyleLbl="bgShp" presStyleIdx="1" presStyleCnt="3"/>
      <dgm:spPr/>
    </dgm:pt>
    <dgm:pt modelId="{BBE2B259-6B13-431F-9650-B0F37D616CB6}" type="pres">
      <dgm:prSet presAssocID="{70FB05C2-F46A-4C01-AE0F-93FA8E622A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689BE2E-6882-42F4-91C7-8B5009EB12C5}" type="pres">
      <dgm:prSet presAssocID="{70FB05C2-F46A-4C01-AE0F-93FA8E622A1A}" presName="spaceRect" presStyleCnt="0"/>
      <dgm:spPr/>
    </dgm:pt>
    <dgm:pt modelId="{C3F56F62-86B2-4215-908E-E4C055DAF2BA}" type="pres">
      <dgm:prSet presAssocID="{70FB05C2-F46A-4C01-AE0F-93FA8E622A1A}" presName="textRect" presStyleLbl="revTx" presStyleIdx="1" presStyleCnt="3">
        <dgm:presLayoutVars>
          <dgm:chMax val="1"/>
          <dgm:chPref val="1"/>
        </dgm:presLayoutVars>
      </dgm:prSet>
      <dgm:spPr/>
    </dgm:pt>
    <dgm:pt modelId="{828F6150-C340-40F2-B98A-7ECF146C19EE}" type="pres">
      <dgm:prSet presAssocID="{F73BF5E0-F977-4924-B79F-58A23290AB12}" presName="sibTrans" presStyleCnt="0"/>
      <dgm:spPr/>
    </dgm:pt>
    <dgm:pt modelId="{4DB57A8A-28EB-4D1C-941F-5545CDC4750A}" type="pres">
      <dgm:prSet presAssocID="{EB5C8B7D-6FBA-46DB-8FCD-49EADDE5A0E4}" presName="compNode" presStyleCnt="0"/>
      <dgm:spPr/>
    </dgm:pt>
    <dgm:pt modelId="{FD6EFB2D-5021-41FD-B517-8424F68F2992}" type="pres">
      <dgm:prSet presAssocID="{EB5C8B7D-6FBA-46DB-8FCD-49EADDE5A0E4}" presName="iconBgRect" presStyleLbl="bgShp" presStyleIdx="2" presStyleCnt="3"/>
      <dgm:spPr/>
    </dgm:pt>
    <dgm:pt modelId="{9CE6FB92-9DDE-4E52-B298-CB72DB01D244}" type="pres">
      <dgm:prSet presAssocID="{EB5C8B7D-6FBA-46DB-8FCD-49EADDE5A0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9B80B9C-072E-4D8A-84D8-09B756F110C4}" type="pres">
      <dgm:prSet presAssocID="{EB5C8B7D-6FBA-46DB-8FCD-49EADDE5A0E4}" presName="spaceRect" presStyleCnt="0"/>
      <dgm:spPr/>
    </dgm:pt>
    <dgm:pt modelId="{61EA54DB-D0C7-4620-825C-4849A06AF57F}" type="pres">
      <dgm:prSet presAssocID="{EB5C8B7D-6FBA-46DB-8FCD-49EADDE5A0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07980B-8601-4598-A179-8214278B8D99}" type="presOf" srcId="{1C4B4413-BC59-4C3E-BC81-C88021996C5D}" destId="{6AEC7F75-A7AB-473A-974F-45362B8FB4D6}" srcOrd="0" destOrd="0" presId="urn:microsoft.com/office/officeart/2018/5/layout/IconCircleLabelList"/>
    <dgm:cxn modelId="{6614828D-120A-4A0B-82DA-7EC89D77574C}" srcId="{39283B48-9478-498A-8093-7A59DF38E096}" destId="{70FB05C2-F46A-4C01-AE0F-93FA8E622A1A}" srcOrd="1" destOrd="0" parTransId="{A2EFCE1A-C7D8-48DC-BD5F-025AEE944519}" sibTransId="{F73BF5E0-F977-4924-B79F-58A23290AB12}"/>
    <dgm:cxn modelId="{791BDBA2-A811-4BD1-84C8-AE3D14A4DFE1}" type="presOf" srcId="{70FB05C2-F46A-4C01-AE0F-93FA8E622A1A}" destId="{C3F56F62-86B2-4215-908E-E4C055DAF2BA}" srcOrd="0" destOrd="0" presId="urn:microsoft.com/office/officeart/2018/5/layout/IconCircleLabelList"/>
    <dgm:cxn modelId="{0F5D86AA-0E41-498C-80D9-0470ADA439D3}" srcId="{39283B48-9478-498A-8093-7A59DF38E096}" destId="{1C4B4413-BC59-4C3E-BC81-C88021996C5D}" srcOrd="0" destOrd="0" parTransId="{9B941F62-0382-423D-B6E5-8764EC803CFB}" sibTransId="{EC620F5E-65F0-4B3C-AEDB-8774372AFD7A}"/>
    <dgm:cxn modelId="{DF0E19C2-8D3A-462C-A469-E972A5E2501A}" srcId="{39283B48-9478-498A-8093-7A59DF38E096}" destId="{EB5C8B7D-6FBA-46DB-8FCD-49EADDE5A0E4}" srcOrd="2" destOrd="0" parTransId="{A27B72C8-5468-4791-8AE6-6257E9E16125}" sibTransId="{43EFFAD0-BBC2-4B57-B102-2687E4741E3E}"/>
    <dgm:cxn modelId="{E13FB7C3-6F43-4DC5-A9AD-CAEF6050D35D}" type="presOf" srcId="{39283B48-9478-498A-8093-7A59DF38E096}" destId="{D00904C0-A641-48A6-AD7C-1356080F2478}" srcOrd="0" destOrd="0" presId="urn:microsoft.com/office/officeart/2018/5/layout/IconCircleLabelList"/>
    <dgm:cxn modelId="{B734ECFD-6086-4362-BB29-98137DB2BD8A}" type="presOf" srcId="{EB5C8B7D-6FBA-46DB-8FCD-49EADDE5A0E4}" destId="{61EA54DB-D0C7-4620-825C-4849A06AF57F}" srcOrd="0" destOrd="0" presId="urn:microsoft.com/office/officeart/2018/5/layout/IconCircleLabelList"/>
    <dgm:cxn modelId="{F0318892-3A0B-4E72-8E07-89255C39001F}" type="presParOf" srcId="{D00904C0-A641-48A6-AD7C-1356080F2478}" destId="{8FEDF41D-D905-4E76-AD2E-B57C460C4DB8}" srcOrd="0" destOrd="0" presId="urn:microsoft.com/office/officeart/2018/5/layout/IconCircleLabelList"/>
    <dgm:cxn modelId="{52A7D5D0-B8A1-49E6-B462-78FC6C3D6543}" type="presParOf" srcId="{8FEDF41D-D905-4E76-AD2E-B57C460C4DB8}" destId="{5FDE6CBA-2204-4942-AAF7-5593F25C84C6}" srcOrd="0" destOrd="0" presId="urn:microsoft.com/office/officeart/2018/5/layout/IconCircleLabelList"/>
    <dgm:cxn modelId="{1E420142-3790-4034-BF4D-3615C569C5C9}" type="presParOf" srcId="{8FEDF41D-D905-4E76-AD2E-B57C460C4DB8}" destId="{2C6A5FDF-909A-48C6-BA60-FCA4C4B55B79}" srcOrd="1" destOrd="0" presId="urn:microsoft.com/office/officeart/2018/5/layout/IconCircleLabelList"/>
    <dgm:cxn modelId="{E63C1D89-DF6F-41B5-B9EC-58DFA1D2E8C1}" type="presParOf" srcId="{8FEDF41D-D905-4E76-AD2E-B57C460C4DB8}" destId="{BABB9483-2782-428B-AC0B-6A01BDD39440}" srcOrd="2" destOrd="0" presId="urn:microsoft.com/office/officeart/2018/5/layout/IconCircleLabelList"/>
    <dgm:cxn modelId="{4CE4EA4D-2EAE-4B78-99F8-0C7EEB787BFC}" type="presParOf" srcId="{8FEDF41D-D905-4E76-AD2E-B57C460C4DB8}" destId="{6AEC7F75-A7AB-473A-974F-45362B8FB4D6}" srcOrd="3" destOrd="0" presId="urn:microsoft.com/office/officeart/2018/5/layout/IconCircleLabelList"/>
    <dgm:cxn modelId="{288FE4C8-FAAD-4351-9C61-F196EF7D1E5A}" type="presParOf" srcId="{D00904C0-A641-48A6-AD7C-1356080F2478}" destId="{ABE9389B-15C3-4AE5-9D9B-FF97349FBC20}" srcOrd="1" destOrd="0" presId="urn:microsoft.com/office/officeart/2018/5/layout/IconCircleLabelList"/>
    <dgm:cxn modelId="{DF2D91F8-4FC4-4BD4-9B95-982BCCDB1D2E}" type="presParOf" srcId="{D00904C0-A641-48A6-AD7C-1356080F2478}" destId="{11EE3703-29E9-4A6A-BF9C-BB12B30D8D47}" srcOrd="2" destOrd="0" presId="urn:microsoft.com/office/officeart/2018/5/layout/IconCircleLabelList"/>
    <dgm:cxn modelId="{B058CE07-03A4-44DA-91F5-6BE94F9D9308}" type="presParOf" srcId="{11EE3703-29E9-4A6A-BF9C-BB12B30D8D47}" destId="{4473116B-36BB-4258-AC13-6FB477E1A4EF}" srcOrd="0" destOrd="0" presId="urn:microsoft.com/office/officeart/2018/5/layout/IconCircleLabelList"/>
    <dgm:cxn modelId="{AC145CC9-184B-40A2-BD26-09C303FDA839}" type="presParOf" srcId="{11EE3703-29E9-4A6A-BF9C-BB12B30D8D47}" destId="{BBE2B259-6B13-431F-9650-B0F37D616CB6}" srcOrd="1" destOrd="0" presId="urn:microsoft.com/office/officeart/2018/5/layout/IconCircleLabelList"/>
    <dgm:cxn modelId="{F774BB76-18BF-4431-AF71-06FB9BD4596D}" type="presParOf" srcId="{11EE3703-29E9-4A6A-BF9C-BB12B30D8D47}" destId="{6689BE2E-6882-42F4-91C7-8B5009EB12C5}" srcOrd="2" destOrd="0" presId="urn:microsoft.com/office/officeart/2018/5/layout/IconCircleLabelList"/>
    <dgm:cxn modelId="{356E6F6D-F2B6-40D6-9A65-147F65E1672D}" type="presParOf" srcId="{11EE3703-29E9-4A6A-BF9C-BB12B30D8D47}" destId="{C3F56F62-86B2-4215-908E-E4C055DAF2BA}" srcOrd="3" destOrd="0" presId="urn:microsoft.com/office/officeart/2018/5/layout/IconCircleLabelList"/>
    <dgm:cxn modelId="{AF006276-3893-4258-BC37-247E7A5D872E}" type="presParOf" srcId="{D00904C0-A641-48A6-AD7C-1356080F2478}" destId="{828F6150-C340-40F2-B98A-7ECF146C19EE}" srcOrd="3" destOrd="0" presId="urn:microsoft.com/office/officeart/2018/5/layout/IconCircleLabelList"/>
    <dgm:cxn modelId="{470D5B9A-E904-4213-A985-D17412880F79}" type="presParOf" srcId="{D00904C0-A641-48A6-AD7C-1356080F2478}" destId="{4DB57A8A-28EB-4D1C-941F-5545CDC4750A}" srcOrd="4" destOrd="0" presId="urn:microsoft.com/office/officeart/2018/5/layout/IconCircleLabelList"/>
    <dgm:cxn modelId="{E01032EE-7E60-4587-A059-564EF6A51BAD}" type="presParOf" srcId="{4DB57A8A-28EB-4D1C-941F-5545CDC4750A}" destId="{FD6EFB2D-5021-41FD-B517-8424F68F2992}" srcOrd="0" destOrd="0" presId="urn:microsoft.com/office/officeart/2018/5/layout/IconCircleLabelList"/>
    <dgm:cxn modelId="{87988C0D-1551-475A-8293-CA156FDB7444}" type="presParOf" srcId="{4DB57A8A-28EB-4D1C-941F-5545CDC4750A}" destId="{9CE6FB92-9DDE-4E52-B298-CB72DB01D244}" srcOrd="1" destOrd="0" presId="urn:microsoft.com/office/officeart/2018/5/layout/IconCircleLabelList"/>
    <dgm:cxn modelId="{AC777F86-4DDF-4CFE-B602-A93C6FCE57C5}" type="presParOf" srcId="{4DB57A8A-28EB-4D1C-941F-5545CDC4750A}" destId="{49B80B9C-072E-4D8A-84D8-09B756F110C4}" srcOrd="2" destOrd="0" presId="urn:microsoft.com/office/officeart/2018/5/layout/IconCircleLabelList"/>
    <dgm:cxn modelId="{3B575FDC-C7BA-45C9-B21E-6CFB781A8E7F}" type="presParOf" srcId="{4DB57A8A-28EB-4D1C-941F-5545CDC4750A}" destId="{61EA54DB-D0C7-4620-825C-4849A06AF5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F92A98-DEDA-43CB-A99B-B6AF1531438C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F19131C-DDF6-4E76-9719-1C5E6FD16422}">
      <dgm:prSet/>
      <dgm:spPr/>
      <dgm:t>
        <a:bodyPr/>
        <a:lstStyle/>
        <a:p>
          <a:r>
            <a:rPr lang="en-US"/>
            <a:t>Hypothesis = Partially incorrect</a:t>
          </a:r>
        </a:p>
      </dgm:t>
    </dgm:pt>
    <dgm:pt modelId="{0496A858-60AA-4854-A8F8-2AAE3BFE9BA8}" type="parTrans" cxnId="{27E5578D-0FC5-4FB7-A3DC-9F2AE20F6CB2}">
      <dgm:prSet/>
      <dgm:spPr/>
      <dgm:t>
        <a:bodyPr/>
        <a:lstStyle/>
        <a:p>
          <a:endParaRPr lang="en-US"/>
        </a:p>
      </dgm:t>
    </dgm:pt>
    <dgm:pt modelId="{05F30045-CE56-4845-AA38-C4A32C3C0548}" type="sibTrans" cxnId="{27E5578D-0FC5-4FB7-A3DC-9F2AE20F6CB2}">
      <dgm:prSet/>
      <dgm:spPr/>
      <dgm:t>
        <a:bodyPr/>
        <a:lstStyle/>
        <a:p>
          <a:endParaRPr lang="en-US"/>
        </a:p>
      </dgm:t>
    </dgm:pt>
    <dgm:pt modelId="{9EB9A348-625D-4AC7-B407-248E05D68592}">
      <dgm:prSet/>
      <dgm:spPr/>
      <dgm:t>
        <a:bodyPr/>
        <a:lstStyle/>
        <a:p>
          <a:r>
            <a:rPr lang="en-US"/>
            <a:t>Many jobs don't need a college degree</a:t>
          </a:r>
        </a:p>
      </dgm:t>
    </dgm:pt>
    <dgm:pt modelId="{89E3DA31-5A5A-4E6C-8B64-2EAF3A5C7CAA}" type="parTrans" cxnId="{91DD3DF2-1ACE-4818-BC1D-EE40A30E7B93}">
      <dgm:prSet/>
      <dgm:spPr/>
      <dgm:t>
        <a:bodyPr/>
        <a:lstStyle/>
        <a:p>
          <a:endParaRPr lang="en-US"/>
        </a:p>
      </dgm:t>
    </dgm:pt>
    <dgm:pt modelId="{1911BC94-7944-44DE-B947-49DC0A532F9E}" type="sibTrans" cxnId="{91DD3DF2-1ACE-4818-BC1D-EE40A30E7B93}">
      <dgm:prSet/>
      <dgm:spPr/>
      <dgm:t>
        <a:bodyPr/>
        <a:lstStyle/>
        <a:p>
          <a:endParaRPr lang="en-US"/>
        </a:p>
      </dgm:t>
    </dgm:pt>
    <dgm:pt modelId="{1D332801-980E-4B52-92A9-6866DDC3D9A5}">
      <dgm:prSet/>
      <dgm:spPr/>
      <dgm:t>
        <a:bodyPr/>
        <a:lstStyle/>
        <a:p>
          <a:r>
            <a:rPr lang="en-US"/>
            <a:t>Takeaway: Skills and experience matter too</a:t>
          </a:r>
        </a:p>
      </dgm:t>
    </dgm:pt>
    <dgm:pt modelId="{C9ABD090-956A-465E-B3DF-4E2A13757022}" type="parTrans" cxnId="{F4B910B6-59CE-4F2C-BDE3-AAA02109F145}">
      <dgm:prSet/>
      <dgm:spPr/>
      <dgm:t>
        <a:bodyPr/>
        <a:lstStyle/>
        <a:p>
          <a:endParaRPr lang="en-US"/>
        </a:p>
      </dgm:t>
    </dgm:pt>
    <dgm:pt modelId="{17E9B024-27AC-47CD-B17C-D87058BD7DF2}" type="sibTrans" cxnId="{F4B910B6-59CE-4F2C-BDE3-AAA02109F145}">
      <dgm:prSet/>
      <dgm:spPr/>
      <dgm:t>
        <a:bodyPr/>
        <a:lstStyle/>
        <a:p>
          <a:endParaRPr lang="en-US"/>
        </a:p>
      </dgm:t>
    </dgm:pt>
    <dgm:pt modelId="{88FCBE88-0AB2-473D-9484-AAD96E167B1A}" type="pres">
      <dgm:prSet presAssocID="{A9F92A98-DEDA-43CB-A99B-B6AF1531438C}" presName="outerComposite" presStyleCnt="0">
        <dgm:presLayoutVars>
          <dgm:chMax val="5"/>
          <dgm:dir/>
          <dgm:resizeHandles val="exact"/>
        </dgm:presLayoutVars>
      </dgm:prSet>
      <dgm:spPr/>
    </dgm:pt>
    <dgm:pt modelId="{D902966C-2BA8-460C-BD6F-177D0E5BB0E2}" type="pres">
      <dgm:prSet presAssocID="{A9F92A98-DEDA-43CB-A99B-B6AF1531438C}" presName="dummyMaxCanvas" presStyleCnt="0">
        <dgm:presLayoutVars/>
      </dgm:prSet>
      <dgm:spPr/>
    </dgm:pt>
    <dgm:pt modelId="{FC11B31D-8806-412A-97F4-B4A7F2E75BCC}" type="pres">
      <dgm:prSet presAssocID="{A9F92A98-DEDA-43CB-A99B-B6AF1531438C}" presName="ThreeNodes_1" presStyleLbl="node1" presStyleIdx="0" presStyleCnt="3">
        <dgm:presLayoutVars>
          <dgm:bulletEnabled val="1"/>
        </dgm:presLayoutVars>
      </dgm:prSet>
      <dgm:spPr/>
    </dgm:pt>
    <dgm:pt modelId="{3A4A1A33-575D-4F18-A547-7E356B913B25}" type="pres">
      <dgm:prSet presAssocID="{A9F92A98-DEDA-43CB-A99B-B6AF1531438C}" presName="ThreeNodes_2" presStyleLbl="node1" presStyleIdx="1" presStyleCnt="3">
        <dgm:presLayoutVars>
          <dgm:bulletEnabled val="1"/>
        </dgm:presLayoutVars>
      </dgm:prSet>
      <dgm:spPr/>
    </dgm:pt>
    <dgm:pt modelId="{B67004DF-ADAC-4C27-B6AE-7C55D38140C9}" type="pres">
      <dgm:prSet presAssocID="{A9F92A98-DEDA-43CB-A99B-B6AF1531438C}" presName="ThreeNodes_3" presStyleLbl="node1" presStyleIdx="2" presStyleCnt="3">
        <dgm:presLayoutVars>
          <dgm:bulletEnabled val="1"/>
        </dgm:presLayoutVars>
      </dgm:prSet>
      <dgm:spPr/>
    </dgm:pt>
    <dgm:pt modelId="{24FC87EB-502E-4C26-AC2B-C520B5017501}" type="pres">
      <dgm:prSet presAssocID="{A9F92A98-DEDA-43CB-A99B-B6AF1531438C}" presName="ThreeConn_1-2" presStyleLbl="fgAccFollowNode1" presStyleIdx="0" presStyleCnt="2">
        <dgm:presLayoutVars>
          <dgm:bulletEnabled val="1"/>
        </dgm:presLayoutVars>
      </dgm:prSet>
      <dgm:spPr/>
    </dgm:pt>
    <dgm:pt modelId="{1FE47335-AFD9-43D0-9237-08E2124B02DD}" type="pres">
      <dgm:prSet presAssocID="{A9F92A98-DEDA-43CB-A99B-B6AF1531438C}" presName="ThreeConn_2-3" presStyleLbl="fgAccFollowNode1" presStyleIdx="1" presStyleCnt="2">
        <dgm:presLayoutVars>
          <dgm:bulletEnabled val="1"/>
        </dgm:presLayoutVars>
      </dgm:prSet>
      <dgm:spPr/>
    </dgm:pt>
    <dgm:pt modelId="{D227A9F8-5DDE-479E-91A9-897CAE9EA02F}" type="pres">
      <dgm:prSet presAssocID="{A9F92A98-DEDA-43CB-A99B-B6AF1531438C}" presName="ThreeNodes_1_text" presStyleLbl="node1" presStyleIdx="2" presStyleCnt="3">
        <dgm:presLayoutVars>
          <dgm:bulletEnabled val="1"/>
        </dgm:presLayoutVars>
      </dgm:prSet>
      <dgm:spPr/>
    </dgm:pt>
    <dgm:pt modelId="{2628E818-ADB9-46B9-A26D-CDBD623FC112}" type="pres">
      <dgm:prSet presAssocID="{A9F92A98-DEDA-43CB-A99B-B6AF1531438C}" presName="ThreeNodes_2_text" presStyleLbl="node1" presStyleIdx="2" presStyleCnt="3">
        <dgm:presLayoutVars>
          <dgm:bulletEnabled val="1"/>
        </dgm:presLayoutVars>
      </dgm:prSet>
      <dgm:spPr/>
    </dgm:pt>
    <dgm:pt modelId="{0DA563AC-ADE5-4AD4-AB77-688C9C46AAC5}" type="pres">
      <dgm:prSet presAssocID="{A9F92A98-DEDA-43CB-A99B-B6AF153143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0F10C00-DBBA-430C-8053-BC8F64B7FEFF}" type="presOf" srcId="{05F30045-CE56-4845-AA38-C4A32C3C0548}" destId="{24FC87EB-502E-4C26-AC2B-C520B5017501}" srcOrd="0" destOrd="0" presId="urn:microsoft.com/office/officeart/2005/8/layout/vProcess5"/>
    <dgm:cxn modelId="{4FA14411-CCAF-44DB-B600-EE57A58E370D}" type="presOf" srcId="{1911BC94-7944-44DE-B947-49DC0A532F9E}" destId="{1FE47335-AFD9-43D0-9237-08E2124B02DD}" srcOrd="0" destOrd="0" presId="urn:microsoft.com/office/officeart/2005/8/layout/vProcess5"/>
    <dgm:cxn modelId="{B192492B-76C9-4859-9F47-CE5315CB74DB}" type="presOf" srcId="{1D332801-980E-4B52-92A9-6866DDC3D9A5}" destId="{B67004DF-ADAC-4C27-B6AE-7C55D38140C9}" srcOrd="0" destOrd="0" presId="urn:microsoft.com/office/officeart/2005/8/layout/vProcess5"/>
    <dgm:cxn modelId="{7F153B40-F2B5-4E24-A87C-9A12C24860C9}" type="presOf" srcId="{9EB9A348-625D-4AC7-B407-248E05D68592}" destId="{2628E818-ADB9-46B9-A26D-CDBD623FC112}" srcOrd="1" destOrd="0" presId="urn:microsoft.com/office/officeart/2005/8/layout/vProcess5"/>
    <dgm:cxn modelId="{7F41B65E-FFB2-4CE7-8EC3-9F6341FC0C1C}" type="presOf" srcId="{9EB9A348-625D-4AC7-B407-248E05D68592}" destId="{3A4A1A33-575D-4F18-A547-7E356B913B25}" srcOrd="0" destOrd="0" presId="urn:microsoft.com/office/officeart/2005/8/layout/vProcess5"/>
    <dgm:cxn modelId="{74826778-9115-4707-AC32-3272DFF91A6A}" type="presOf" srcId="{1F19131C-DDF6-4E76-9719-1C5E6FD16422}" destId="{FC11B31D-8806-412A-97F4-B4A7F2E75BCC}" srcOrd="0" destOrd="0" presId="urn:microsoft.com/office/officeart/2005/8/layout/vProcess5"/>
    <dgm:cxn modelId="{553A6181-E255-49E8-9ED5-9CB2E89F3382}" type="presOf" srcId="{1D332801-980E-4B52-92A9-6866DDC3D9A5}" destId="{0DA563AC-ADE5-4AD4-AB77-688C9C46AAC5}" srcOrd="1" destOrd="0" presId="urn:microsoft.com/office/officeart/2005/8/layout/vProcess5"/>
    <dgm:cxn modelId="{27E5578D-0FC5-4FB7-A3DC-9F2AE20F6CB2}" srcId="{A9F92A98-DEDA-43CB-A99B-B6AF1531438C}" destId="{1F19131C-DDF6-4E76-9719-1C5E6FD16422}" srcOrd="0" destOrd="0" parTransId="{0496A858-60AA-4854-A8F8-2AAE3BFE9BA8}" sibTransId="{05F30045-CE56-4845-AA38-C4A32C3C0548}"/>
    <dgm:cxn modelId="{3BC6B1AF-40CD-4E05-86D9-A2A2EA4D8955}" type="presOf" srcId="{1F19131C-DDF6-4E76-9719-1C5E6FD16422}" destId="{D227A9F8-5DDE-479E-91A9-897CAE9EA02F}" srcOrd="1" destOrd="0" presId="urn:microsoft.com/office/officeart/2005/8/layout/vProcess5"/>
    <dgm:cxn modelId="{EB1FE1B4-10C9-4DDF-B803-4CE7C00B4C06}" type="presOf" srcId="{A9F92A98-DEDA-43CB-A99B-B6AF1531438C}" destId="{88FCBE88-0AB2-473D-9484-AAD96E167B1A}" srcOrd="0" destOrd="0" presId="urn:microsoft.com/office/officeart/2005/8/layout/vProcess5"/>
    <dgm:cxn modelId="{F4B910B6-59CE-4F2C-BDE3-AAA02109F145}" srcId="{A9F92A98-DEDA-43CB-A99B-B6AF1531438C}" destId="{1D332801-980E-4B52-92A9-6866DDC3D9A5}" srcOrd="2" destOrd="0" parTransId="{C9ABD090-956A-465E-B3DF-4E2A13757022}" sibTransId="{17E9B024-27AC-47CD-B17C-D87058BD7DF2}"/>
    <dgm:cxn modelId="{91DD3DF2-1ACE-4818-BC1D-EE40A30E7B93}" srcId="{A9F92A98-DEDA-43CB-A99B-B6AF1531438C}" destId="{9EB9A348-625D-4AC7-B407-248E05D68592}" srcOrd="1" destOrd="0" parTransId="{89E3DA31-5A5A-4E6C-8B64-2EAF3A5C7CAA}" sibTransId="{1911BC94-7944-44DE-B947-49DC0A532F9E}"/>
    <dgm:cxn modelId="{593BA012-7F4D-4B4F-BBB9-23E124FCF805}" type="presParOf" srcId="{88FCBE88-0AB2-473D-9484-AAD96E167B1A}" destId="{D902966C-2BA8-460C-BD6F-177D0E5BB0E2}" srcOrd="0" destOrd="0" presId="urn:microsoft.com/office/officeart/2005/8/layout/vProcess5"/>
    <dgm:cxn modelId="{CC7F273E-A512-41DD-AE74-C75C77185968}" type="presParOf" srcId="{88FCBE88-0AB2-473D-9484-AAD96E167B1A}" destId="{FC11B31D-8806-412A-97F4-B4A7F2E75BCC}" srcOrd="1" destOrd="0" presId="urn:microsoft.com/office/officeart/2005/8/layout/vProcess5"/>
    <dgm:cxn modelId="{16B49B71-E5AD-4B27-80D3-B1DE4F03F3C6}" type="presParOf" srcId="{88FCBE88-0AB2-473D-9484-AAD96E167B1A}" destId="{3A4A1A33-575D-4F18-A547-7E356B913B25}" srcOrd="2" destOrd="0" presId="urn:microsoft.com/office/officeart/2005/8/layout/vProcess5"/>
    <dgm:cxn modelId="{CF47B385-630F-4862-8B68-3045526501BE}" type="presParOf" srcId="{88FCBE88-0AB2-473D-9484-AAD96E167B1A}" destId="{B67004DF-ADAC-4C27-B6AE-7C55D38140C9}" srcOrd="3" destOrd="0" presId="urn:microsoft.com/office/officeart/2005/8/layout/vProcess5"/>
    <dgm:cxn modelId="{887D622C-01B4-455E-90F3-B88A90802AC6}" type="presParOf" srcId="{88FCBE88-0AB2-473D-9484-AAD96E167B1A}" destId="{24FC87EB-502E-4C26-AC2B-C520B5017501}" srcOrd="4" destOrd="0" presId="urn:microsoft.com/office/officeart/2005/8/layout/vProcess5"/>
    <dgm:cxn modelId="{8EDBC2BF-9F3A-45BB-8DAE-910886951713}" type="presParOf" srcId="{88FCBE88-0AB2-473D-9484-AAD96E167B1A}" destId="{1FE47335-AFD9-43D0-9237-08E2124B02DD}" srcOrd="5" destOrd="0" presId="urn:microsoft.com/office/officeart/2005/8/layout/vProcess5"/>
    <dgm:cxn modelId="{41424550-9C68-4B71-BA83-F7A60D3234EC}" type="presParOf" srcId="{88FCBE88-0AB2-473D-9484-AAD96E167B1A}" destId="{D227A9F8-5DDE-479E-91A9-897CAE9EA02F}" srcOrd="6" destOrd="0" presId="urn:microsoft.com/office/officeart/2005/8/layout/vProcess5"/>
    <dgm:cxn modelId="{25EC9D5D-987E-41F1-AE2F-C9D7C2F90EE1}" type="presParOf" srcId="{88FCBE88-0AB2-473D-9484-AAD96E167B1A}" destId="{2628E818-ADB9-46B9-A26D-CDBD623FC112}" srcOrd="7" destOrd="0" presId="urn:microsoft.com/office/officeart/2005/8/layout/vProcess5"/>
    <dgm:cxn modelId="{E997263E-1ECC-4DBC-BE5E-FEF06065B430}" type="presParOf" srcId="{88FCBE88-0AB2-473D-9484-AAD96E167B1A}" destId="{0DA563AC-ADE5-4AD4-AB77-688C9C46AA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B432C0-B2FD-435B-BB27-62676C20003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3EE453-A830-4A41-8C36-FA61481957A2}">
      <dgm:prSet/>
      <dgm:spPr/>
      <dgm:t>
        <a:bodyPr/>
        <a:lstStyle/>
        <a:p>
          <a:pPr>
            <a:defRPr cap="all"/>
          </a:pPr>
          <a:r>
            <a:rPr lang="en-US"/>
            <a:t>Data doesn’t lie — it challenges assumptions</a:t>
          </a:r>
        </a:p>
      </dgm:t>
    </dgm:pt>
    <dgm:pt modelId="{DA687DFA-2B99-43C7-8068-BF4FE64AFC27}" type="parTrans" cxnId="{9480C660-5F29-4336-AB82-E2432409038A}">
      <dgm:prSet/>
      <dgm:spPr/>
      <dgm:t>
        <a:bodyPr/>
        <a:lstStyle/>
        <a:p>
          <a:endParaRPr lang="en-US"/>
        </a:p>
      </dgm:t>
    </dgm:pt>
    <dgm:pt modelId="{EFF5125F-BC2C-4B11-A6CE-98C3A99B08FA}" type="sibTrans" cxnId="{9480C660-5F29-4336-AB82-E2432409038A}">
      <dgm:prSet/>
      <dgm:spPr/>
      <dgm:t>
        <a:bodyPr/>
        <a:lstStyle/>
        <a:p>
          <a:endParaRPr lang="en-US"/>
        </a:p>
      </dgm:t>
    </dgm:pt>
    <dgm:pt modelId="{7F0E4E6D-D9F9-4DE8-AA1D-F1ECC77AE90E}">
      <dgm:prSet/>
      <dgm:spPr/>
      <dgm:t>
        <a:bodyPr/>
        <a:lstStyle/>
        <a:p>
          <a:pPr>
            <a:defRPr cap="all"/>
          </a:pPr>
          <a:r>
            <a:rPr lang="en-US"/>
            <a:t>Technical tools: Python, Hadoop, GitHub</a:t>
          </a:r>
        </a:p>
      </dgm:t>
    </dgm:pt>
    <dgm:pt modelId="{8E9B57DD-AD4C-4C2F-B1A2-6CBD66CB86FB}" type="parTrans" cxnId="{9CA7DE57-618C-4A0D-907C-6865793D3638}">
      <dgm:prSet/>
      <dgm:spPr/>
      <dgm:t>
        <a:bodyPr/>
        <a:lstStyle/>
        <a:p>
          <a:endParaRPr lang="en-US"/>
        </a:p>
      </dgm:t>
    </dgm:pt>
    <dgm:pt modelId="{DCF49C30-8C2D-449A-8BCD-9E6B4A77678C}" type="sibTrans" cxnId="{9CA7DE57-618C-4A0D-907C-6865793D3638}">
      <dgm:prSet/>
      <dgm:spPr/>
      <dgm:t>
        <a:bodyPr/>
        <a:lstStyle/>
        <a:p>
          <a:endParaRPr lang="en-US"/>
        </a:p>
      </dgm:t>
    </dgm:pt>
    <dgm:pt modelId="{23EF8591-17E5-4510-B30A-C9A49A6EDF9A}">
      <dgm:prSet/>
      <dgm:spPr/>
      <dgm:t>
        <a:bodyPr/>
        <a:lstStyle/>
        <a:p>
          <a:pPr>
            <a:defRPr cap="all"/>
          </a:pPr>
          <a:r>
            <a:rPr lang="en-US"/>
            <a:t>Real experience working with large datasets</a:t>
          </a:r>
        </a:p>
      </dgm:t>
    </dgm:pt>
    <dgm:pt modelId="{E1ADE5D6-72C6-4A9D-B612-08B8D722AEC8}" type="parTrans" cxnId="{B1A0197E-49BC-471E-A962-C32073B9883D}">
      <dgm:prSet/>
      <dgm:spPr/>
      <dgm:t>
        <a:bodyPr/>
        <a:lstStyle/>
        <a:p>
          <a:endParaRPr lang="en-US"/>
        </a:p>
      </dgm:t>
    </dgm:pt>
    <dgm:pt modelId="{F7E784C3-C964-4D21-A327-FD56BF83CCA9}" type="sibTrans" cxnId="{B1A0197E-49BC-471E-A962-C32073B9883D}">
      <dgm:prSet/>
      <dgm:spPr/>
      <dgm:t>
        <a:bodyPr/>
        <a:lstStyle/>
        <a:p>
          <a:endParaRPr lang="en-US"/>
        </a:p>
      </dgm:t>
    </dgm:pt>
    <dgm:pt modelId="{EC4DE66F-F7DB-48CB-9830-07F77D630A59}" type="pres">
      <dgm:prSet presAssocID="{DFB432C0-B2FD-435B-BB27-62676C200034}" presName="root" presStyleCnt="0">
        <dgm:presLayoutVars>
          <dgm:dir/>
          <dgm:resizeHandles val="exact"/>
        </dgm:presLayoutVars>
      </dgm:prSet>
      <dgm:spPr/>
    </dgm:pt>
    <dgm:pt modelId="{B886BAB7-610F-429C-96EA-086E6A9FBC89}" type="pres">
      <dgm:prSet presAssocID="{F83EE453-A830-4A41-8C36-FA61481957A2}" presName="compNode" presStyleCnt="0"/>
      <dgm:spPr/>
    </dgm:pt>
    <dgm:pt modelId="{F0566F6D-5037-4257-866C-C6EB9FEFDEBB}" type="pres">
      <dgm:prSet presAssocID="{F83EE453-A830-4A41-8C36-FA61481957A2}" presName="iconBgRect" presStyleLbl="bgShp" presStyleIdx="0" presStyleCnt="3"/>
      <dgm:spPr/>
    </dgm:pt>
    <dgm:pt modelId="{0FD905D4-67C3-4C5E-A5A5-7C2E174D0304}" type="pres">
      <dgm:prSet presAssocID="{F83EE453-A830-4A41-8C36-FA61481957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B5DEB44-0ABE-44AB-9DB9-A63B00B871B3}" type="pres">
      <dgm:prSet presAssocID="{F83EE453-A830-4A41-8C36-FA61481957A2}" presName="spaceRect" presStyleCnt="0"/>
      <dgm:spPr/>
    </dgm:pt>
    <dgm:pt modelId="{53C0F167-633E-4F25-8E71-7DEE2153CD48}" type="pres">
      <dgm:prSet presAssocID="{F83EE453-A830-4A41-8C36-FA61481957A2}" presName="textRect" presStyleLbl="revTx" presStyleIdx="0" presStyleCnt="3">
        <dgm:presLayoutVars>
          <dgm:chMax val="1"/>
          <dgm:chPref val="1"/>
        </dgm:presLayoutVars>
      </dgm:prSet>
      <dgm:spPr/>
    </dgm:pt>
    <dgm:pt modelId="{6B10DB17-A155-4341-B3E0-BD2E134C35EE}" type="pres">
      <dgm:prSet presAssocID="{EFF5125F-BC2C-4B11-A6CE-98C3A99B08FA}" presName="sibTrans" presStyleCnt="0"/>
      <dgm:spPr/>
    </dgm:pt>
    <dgm:pt modelId="{900F1042-1283-4627-9920-EE982457F95E}" type="pres">
      <dgm:prSet presAssocID="{7F0E4E6D-D9F9-4DE8-AA1D-F1ECC77AE90E}" presName="compNode" presStyleCnt="0"/>
      <dgm:spPr/>
    </dgm:pt>
    <dgm:pt modelId="{7DDFF917-2BF5-4561-AE42-0F7EC249B441}" type="pres">
      <dgm:prSet presAssocID="{7F0E4E6D-D9F9-4DE8-AA1D-F1ECC77AE90E}" presName="iconBgRect" presStyleLbl="bgShp" presStyleIdx="1" presStyleCnt="3"/>
      <dgm:spPr/>
    </dgm:pt>
    <dgm:pt modelId="{BF864AD1-DC4D-4964-B952-21FE613A7E07}" type="pres">
      <dgm:prSet presAssocID="{7F0E4E6D-D9F9-4DE8-AA1D-F1ECC77AE9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0BBB4A91-F078-4112-9B36-9D962E1575E5}" type="pres">
      <dgm:prSet presAssocID="{7F0E4E6D-D9F9-4DE8-AA1D-F1ECC77AE90E}" presName="spaceRect" presStyleCnt="0"/>
      <dgm:spPr/>
    </dgm:pt>
    <dgm:pt modelId="{3DD51D0A-EF10-4ECF-8065-479A08A80DB4}" type="pres">
      <dgm:prSet presAssocID="{7F0E4E6D-D9F9-4DE8-AA1D-F1ECC77AE90E}" presName="textRect" presStyleLbl="revTx" presStyleIdx="1" presStyleCnt="3">
        <dgm:presLayoutVars>
          <dgm:chMax val="1"/>
          <dgm:chPref val="1"/>
        </dgm:presLayoutVars>
      </dgm:prSet>
      <dgm:spPr/>
    </dgm:pt>
    <dgm:pt modelId="{9FDB94BB-EEA1-44CB-9F66-C955183FF782}" type="pres">
      <dgm:prSet presAssocID="{DCF49C30-8C2D-449A-8BCD-9E6B4A77678C}" presName="sibTrans" presStyleCnt="0"/>
      <dgm:spPr/>
    </dgm:pt>
    <dgm:pt modelId="{0C54689E-E650-4B5D-A676-BCC2D78244C9}" type="pres">
      <dgm:prSet presAssocID="{23EF8591-17E5-4510-B30A-C9A49A6EDF9A}" presName="compNode" presStyleCnt="0"/>
      <dgm:spPr/>
    </dgm:pt>
    <dgm:pt modelId="{548FB38E-66FD-452A-BAEE-52FB998E3B58}" type="pres">
      <dgm:prSet presAssocID="{23EF8591-17E5-4510-B30A-C9A49A6EDF9A}" presName="iconBgRect" presStyleLbl="bgShp" presStyleIdx="2" presStyleCnt="3"/>
      <dgm:spPr/>
    </dgm:pt>
    <dgm:pt modelId="{9EB9C6DA-FFDC-4DFE-85A9-81D433A315C1}" type="pres">
      <dgm:prSet presAssocID="{23EF8591-17E5-4510-B30A-C9A49A6EDF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A36245-EBC7-4082-9C61-7E3E21B150B7}" type="pres">
      <dgm:prSet presAssocID="{23EF8591-17E5-4510-B30A-C9A49A6EDF9A}" presName="spaceRect" presStyleCnt="0"/>
      <dgm:spPr/>
    </dgm:pt>
    <dgm:pt modelId="{442DEBC5-68D9-42B0-8E50-26941274A763}" type="pres">
      <dgm:prSet presAssocID="{23EF8591-17E5-4510-B30A-C9A49A6EDF9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282292A-3697-47E4-B4D4-FBEEC59CD5CD}" type="presOf" srcId="{23EF8591-17E5-4510-B30A-C9A49A6EDF9A}" destId="{442DEBC5-68D9-42B0-8E50-26941274A763}" srcOrd="0" destOrd="0" presId="urn:microsoft.com/office/officeart/2018/5/layout/IconCircleLabelList"/>
    <dgm:cxn modelId="{F131F033-140E-49E4-8405-0D77DB80ACC5}" type="presOf" srcId="{7F0E4E6D-D9F9-4DE8-AA1D-F1ECC77AE90E}" destId="{3DD51D0A-EF10-4ECF-8065-479A08A80DB4}" srcOrd="0" destOrd="0" presId="urn:microsoft.com/office/officeart/2018/5/layout/IconCircleLabelList"/>
    <dgm:cxn modelId="{9480C660-5F29-4336-AB82-E2432409038A}" srcId="{DFB432C0-B2FD-435B-BB27-62676C200034}" destId="{F83EE453-A830-4A41-8C36-FA61481957A2}" srcOrd="0" destOrd="0" parTransId="{DA687DFA-2B99-43C7-8068-BF4FE64AFC27}" sibTransId="{EFF5125F-BC2C-4B11-A6CE-98C3A99B08FA}"/>
    <dgm:cxn modelId="{9CA7DE57-618C-4A0D-907C-6865793D3638}" srcId="{DFB432C0-B2FD-435B-BB27-62676C200034}" destId="{7F0E4E6D-D9F9-4DE8-AA1D-F1ECC77AE90E}" srcOrd="1" destOrd="0" parTransId="{8E9B57DD-AD4C-4C2F-B1A2-6CBD66CB86FB}" sibTransId="{DCF49C30-8C2D-449A-8BCD-9E6B4A77678C}"/>
    <dgm:cxn modelId="{B1A0197E-49BC-471E-A962-C32073B9883D}" srcId="{DFB432C0-B2FD-435B-BB27-62676C200034}" destId="{23EF8591-17E5-4510-B30A-C9A49A6EDF9A}" srcOrd="2" destOrd="0" parTransId="{E1ADE5D6-72C6-4A9D-B612-08B8D722AEC8}" sibTransId="{F7E784C3-C964-4D21-A327-FD56BF83CCA9}"/>
    <dgm:cxn modelId="{05D9E8B2-38EB-4D74-B6A8-F1B786151EDA}" type="presOf" srcId="{F83EE453-A830-4A41-8C36-FA61481957A2}" destId="{53C0F167-633E-4F25-8E71-7DEE2153CD48}" srcOrd="0" destOrd="0" presId="urn:microsoft.com/office/officeart/2018/5/layout/IconCircleLabelList"/>
    <dgm:cxn modelId="{1B359FD2-5766-4CB0-9B37-0CBE2D501273}" type="presOf" srcId="{DFB432C0-B2FD-435B-BB27-62676C200034}" destId="{EC4DE66F-F7DB-48CB-9830-07F77D630A59}" srcOrd="0" destOrd="0" presId="urn:microsoft.com/office/officeart/2018/5/layout/IconCircleLabelList"/>
    <dgm:cxn modelId="{28566F4B-6975-4BE7-8B54-239290B7564F}" type="presParOf" srcId="{EC4DE66F-F7DB-48CB-9830-07F77D630A59}" destId="{B886BAB7-610F-429C-96EA-086E6A9FBC89}" srcOrd="0" destOrd="0" presId="urn:microsoft.com/office/officeart/2018/5/layout/IconCircleLabelList"/>
    <dgm:cxn modelId="{6E1E6258-A7D9-4000-8DC2-2FA6A0E7A78C}" type="presParOf" srcId="{B886BAB7-610F-429C-96EA-086E6A9FBC89}" destId="{F0566F6D-5037-4257-866C-C6EB9FEFDEBB}" srcOrd="0" destOrd="0" presId="urn:microsoft.com/office/officeart/2018/5/layout/IconCircleLabelList"/>
    <dgm:cxn modelId="{A67B10D4-3ABF-4905-BA15-3FC7373C3B5B}" type="presParOf" srcId="{B886BAB7-610F-429C-96EA-086E6A9FBC89}" destId="{0FD905D4-67C3-4C5E-A5A5-7C2E174D0304}" srcOrd="1" destOrd="0" presId="urn:microsoft.com/office/officeart/2018/5/layout/IconCircleLabelList"/>
    <dgm:cxn modelId="{795D9F6A-15AD-4959-9309-7B77CC728618}" type="presParOf" srcId="{B886BAB7-610F-429C-96EA-086E6A9FBC89}" destId="{9B5DEB44-0ABE-44AB-9DB9-A63B00B871B3}" srcOrd="2" destOrd="0" presId="urn:microsoft.com/office/officeart/2018/5/layout/IconCircleLabelList"/>
    <dgm:cxn modelId="{0AA15BBF-4350-4DAA-B500-981C22A8C35F}" type="presParOf" srcId="{B886BAB7-610F-429C-96EA-086E6A9FBC89}" destId="{53C0F167-633E-4F25-8E71-7DEE2153CD48}" srcOrd="3" destOrd="0" presId="urn:microsoft.com/office/officeart/2018/5/layout/IconCircleLabelList"/>
    <dgm:cxn modelId="{1F75CD37-B8FF-4E3C-9381-203FC2414F1E}" type="presParOf" srcId="{EC4DE66F-F7DB-48CB-9830-07F77D630A59}" destId="{6B10DB17-A155-4341-B3E0-BD2E134C35EE}" srcOrd="1" destOrd="0" presId="urn:microsoft.com/office/officeart/2018/5/layout/IconCircleLabelList"/>
    <dgm:cxn modelId="{C2BA480C-CC84-45E2-8899-7095420B179B}" type="presParOf" srcId="{EC4DE66F-F7DB-48CB-9830-07F77D630A59}" destId="{900F1042-1283-4627-9920-EE982457F95E}" srcOrd="2" destOrd="0" presId="urn:microsoft.com/office/officeart/2018/5/layout/IconCircleLabelList"/>
    <dgm:cxn modelId="{F389F2CA-B838-4C95-BEA7-E4CEBAB57E04}" type="presParOf" srcId="{900F1042-1283-4627-9920-EE982457F95E}" destId="{7DDFF917-2BF5-4561-AE42-0F7EC249B441}" srcOrd="0" destOrd="0" presId="urn:microsoft.com/office/officeart/2018/5/layout/IconCircleLabelList"/>
    <dgm:cxn modelId="{1B55E663-E485-4AF3-ACB0-E7BDA55805D5}" type="presParOf" srcId="{900F1042-1283-4627-9920-EE982457F95E}" destId="{BF864AD1-DC4D-4964-B952-21FE613A7E07}" srcOrd="1" destOrd="0" presId="urn:microsoft.com/office/officeart/2018/5/layout/IconCircleLabelList"/>
    <dgm:cxn modelId="{3CA08BD2-D898-4EBC-B1BA-29D47E6DF98D}" type="presParOf" srcId="{900F1042-1283-4627-9920-EE982457F95E}" destId="{0BBB4A91-F078-4112-9B36-9D962E1575E5}" srcOrd="2" destOrd="0" presId="urn:microsoft.com/office/officeart/2018/5/layout/IconCircleLabelList"/>
    <dgm:cxn modelId="{4E88E49F-F282-4339-BBCE-336D5472D961}" type="presParOf" srcId="{900F1042-1283-4627-9920-EE982457F95E}" destId="{3DD51D0A-EF10-4ECF-8065-479A08A80DB4}" srcOrd="3" destOrd="0" presId="urn:microsoft.com/office/officeart/2018/5/layout/IconCircleLabelList"/>
    <dgm:cxn modelId="{3A387BF7-ACB8-4B54-9007-EBF5744E1CD1}" type="presParOf" srcId="{EC4DE66F-F7DB-48CB-9830-07F77D630A59}" destId="{9FDB94BB-EEA1-44CB-9F66-C955183FF782}" srcOrd="3" destOrd="0" presId="urn:microsoft.com/office/officeart/2018/5/layout/IconCircleLabelList"/>
    <dgm:cxn modelId="{DDE7478D-1166-4C48-BFB2-80F76CC285CD}" type="presParOf" srcId="{EC4DE66F-F7DB-48CB-9830-07F77D630A59}" destId="{0C54689E-E650-4B5D-A676-BCC2D78244C9}" srcOrd="4" destOrd="0" presId="urn:microsoft.com/office/officeart/2018/5/layout/IconCircleLabelList"/>
    <dgm:cxn modelId="{5895CAB4-0086-4633-8372-4FD6009B2ECD}" type="presParOf" srcId="{0C54689E-E650-4B5D-A676-BCC2D78244C9}" destId="{548FB38E-66FD-452A-BAEE-52FB998E3B58}" srcOrd="0" destOrd="0" presId="urn:microsoft.com/office/officeart/2018/5/layout/IconCircleLabelList"/>
    <dgm:cxn modelId="{79914EC2-03A5-4210-B06A-1115FB781DFE}" type="presParOf" srcId="{0C54689E-E650-4B5D-A676-BCC2D78244C9}" destId="{9EB9C6DA-FFDC-4DFE-85A9-81D433A315C1}" srcOrd="1" destOrd="0" presId="urn:microsoft.com/office/officeart/2018/5/layout/IconCircleLabelList"/>
    <dgm:cxn modelId="{E959F0C3-8C65-4B43-A7E0-77DF7022343F}" type="presParOf" srcId="{0C54689E-E650-4B5D-A676-BCC2D78244C9}" destId="{12A36245-EBC7-4082-9C61-7E3E21B150B7}" srcOrd="2" destOrd="0" presId="urn:microsoft.com/office/officeart/2018/5/layout/IconCircleLabelList"/>
    <dgm:cxn modelId="{864E9224-9E62-448A-A481-4659520676B3}" type="presParOf" srcId="{0C54689E-E650-4B5D-A676-BCC2D78244C9}" destId="{442DEBC5-68D9-42B0-8E50-26941274A7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4560F-4B57-4CF2-A201-D579F054A37F}">
      <dsp:nvSpPr>
        <dsp:cNvPr id="0" name=""/>
        <dsp:cNvSpPr/>
      </dsp:nvSpPr>
      <dsp:spPr>
        <a:xfrm>
          <a:off x="0" y="479"/>
          <a:ext cx="10405174" cy="11212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8029A-BA14-49F3-A614-2245C9972BCB}">
      <dsp:nvSpPr>
        <dsp:cNvPr id="0" name=""/>
        <dsp:cNvSpPr/>
      </dsp:nvSpPr>
      <dsp:spPr>
        <a:xfrm>
          <a:off x="339189" y="252769"/>
          <a:ext cx="616708" cy="616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FC533-1BFD-4BC6-8336-B37E7539526C}">
      <dsp:nvSpPr>
        <dsp:cNvPr id="0" name=""/>
        <dsp:cNvSpPr/>
      </dsp:nvSpPr>
      <dsp:spPr>
        <a:xfrm>
          <a:off x="1295087" y="479"/>
          <a:ext cx="9110086" cy="112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0" tIns="118670" rIns="118670" bIns="1186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Hypothesis: Most jobs need a degree</a:t>
          </a:r>
          <a:endParaRPr lang="en-US" sz="2500" kern="1200"/>
        </a:p>
      </dsp:txBody>
      <dsp:txXfrm>
        <a:off x="1295087" y="479"/>
        <a:ext cx="9110086" cy="1121288"/>
      </dsp:txXfrm>
    </dsp:sp>
    <dsp:sp modelId="{3ADA674D-5242-40C6-821D-400A738DDAD7}">
      <dsp:nvSpPr>
        <dsp:cNvPr id="0" name=""/>
        <dsp:cNvSpPr/>
      </dsp:nvSpPr>
      <dsp:spPr>
        <a:xfrm>
          <a:off x="0" y="1402089"/>
          <a:ext cx="10405174" cy="11212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C1CCC-26D1-4CD7-9FA9-904C5C48C4BD}">
      <dsp:nvSpPr>
        <dsp:cNvPr id="0" name=""/>
        <dsp:cNvSpPr/>
      </dsp:nvSpPr>
      <dsp:spPr>
        <a:xfrm>
          <a:off x="339189" y="1654379"/>
          <a:ext cx="616708" cy="616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19165-1937-4811-9280-9E0016C7EF98}">
      <dsp:nvSpPr>
        <dsp:cNvPr id="0" name=""/>
        <dsp:cNvSpPr/>
      </dsp:nvSpPr>
      <dsp:spPr>
        <a:xfrm>
          <a:off x="1295087" y="1402089"/>
          <a:ext cx="9110086" cy="112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0" tIns="118670" rIns="118670" bIns="1186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Why? Curious about the real value of college in hiring</a:t>
          </a:r>
          <a:endParaRPr lang="en-US" sz="2500" kern="1200"/>
        </a:p>
      </dsp:txBody>
      <dsp:txXfrm>
        <a:off x="1295087" y="1402089"/>
        <a:ext cx="9110086" cy="1121288"/>
      </dsp:txXfrm>
    </dsp:sp>
    <dsp:sp modelId="{56555609-C682-4831-9EF2-8D390DD3D79A}">
      <dsp:nvSpPr>
        <dsp:cNvPr id="0" name=""/>
        <dsp:cNvSpPr/>
      </dsp:nvSpPr>
      <dsp:spPr>
        <a:xfrm>
          <a:off x="0" y="2803699"/>
          <a:ext cx="10405174" cy="11212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D74A9-50DE-40A8-988A-C1FD3EC01672}">
      <dsp:nvSpPr>
        <dsp:cNvPr id="0" name=""/>
        <dsp:cNvSpPr/>
      </dsp:nvSpPr>
      <dsp:spPr>
        <a:xfrm>
          <a:off x="339189" y="3055989"/>
          <a:ext cx="616708" cy="616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72CCA-9A7D-4CCA-81EB-70DA99BE9AE4}">
      <dsp:nvSpPr>
        <dsp:cNvPr id="0" name=""/>
        <dsp:cNvSpPr/>
      </dsp:nvSpPr>
      <dsp:spPr>
        <a:xfrm>
          <a:off x="1295087" y="2803699"/>
          <a:ext cx="9110086" cy="1121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70" tIns="118670" rIns="118670" bIns="1186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Goal: Find out using data</a:t>
          </a:r>
          <a:endParaRPr lang="en-US" sz="2500" kern="1200"/>
        </a:p>
      </dsp:txBody>
      <dsp:txXfrm>
        <a:off x="1295087" y="2803699"/>
        <a:ext cx="9110086" cy="1121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7E3D6-11B9-4C8C-92DC-F3A2DEC9B4BC}">
      <dsp:nvSpPr>
        <dsp:cNvPr id="0" name=""/>
        <dsp:cNvSpPr/>
      </dsp:nvSpPr>
      <dsp:spPr>
        <a:xfrm>
          <a:off x="3048" y="1156805"/>
          <a:ext cx="2176551" cy="1382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DF1EB2-3735-4873-B983-EEB92C81FBB4}">
      <dsp:nvSpPr>
        <dsp:cNvPr id="0" name=""/>
        <dsp:cNvSpPr/>
      </dsp:nvSpPr>
      <dsp:spPr>
        <a:xfrm>
          <a:off x="244887" y="1386552"/>
          <a:ext cx="2176551" cy="138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Python &amp; Pandas in Jupyter Notebook</a:t>
          </a:r>
        </a:p>
      </dsp:txBody>
      <dsp:txXfrm>
        <a:off x="285368" y="1427033"/>
        <a:ext cx="2095589" cy="1301147"/>
      </dsp:txXfrm>
    </dsp:sp>
    <dsp:sp modelId="{F1B7DC5B-F4B4-4E10-ABA6-28AD9EDBD450}">
      <dsp:nvSpPr>
        <dsp:cNvPr id="0" name=""/>
        <dsp:cNvSpPr/>
      </dsp:nvSpPr>
      <dsp:spPr>
        <a:xfrm>
          <a:off x="2663277" y="1156805"/>
          <a:ext cx="2176551" cy="1382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A71CDE-3B05-4C03-9106-3AAAB51D83AE}">
      <dsp:nvSpPr>
        <dsp:cNvPr id="0" name=""/>
        <dsp:cNvSpPr/>
      </dsp:nvSpPr>
      <dsp:spPr>
        <a:xfrm>
          <a:off x="2905116" y="1386552"/>
          <a:ext cx="2176551" cy="138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Hadoop to store and access data</a:t>
          </a:r>
        </a:p>
      </dsp:txBody>
      <dsp:txXfrm>
        <a:off x="2945597" y="1427033"/>
        <a:ext cx="2095589" cy="1301147"/>
      </dsp:txXfrm>
    </dsp:sp>
    <dsp:sp modelId="{A27A9F66-229E-408A-A8FE-AD91E6F6ADE1}">
      <dsp:nvSpPr>
        <dsp:cNvPr id="0" name=""/>
        <dsp:cNvSpPr/>
      </dsp:nvSpPr>
      <dsp:spPr>
        <a:xfrm>
          <a:off x="5323506" y="1156805"/>
          <a:ext cx="2176551" cy="1382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68897A-3DA4-4AB2-8095-68FD889ED4CB}">
      <dsp:nvSpPr>
        <dsp:cNvPr id="0" name=""/>
        <dsp:cNvSpPr/>
      </dsp:nvSpPr>
      <dsp:spPr>
        <a:xfrm>
          <a:off x="5565345" y="1386552"/>
          <a:ext cx="2176551" cy="138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HDFS used to load people-100000.csv</a:t>
          </a:r>
        </a:p>
      </dsp:txBody>
      <dsp:txXfrm>
        <a:off x="5605826" y="1427033"/>
        <a:ext cx="2095589" cy="1301147"/>
      </dsp:txXfrm>
    </dsp:sp>
    <dsp:sp modelId="{CC0B7515-7925-4EE1-9108-76C724067881}">
      <dsp:nvSpPr>
        <dsp:cNvPr id="0" name=""/>
        <dsp:cNvSpPr/>
      </dsp:nvSpPr>
      <dsp:spPr>
        <a:xfrm>
          <a:off x="7983735" y="1156805"/>
          <a:ext cx="2176551" cy="1382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C42368-C255-465F-85EA-B067F179E3EC}">
      <dsp:nvSpPr>
        <dsp:cNvPr id="0" name=""/>
        <dsp:cNvSpPr/>
      </dsp:nvSpPr>
      <dsp:spPr>
        <a:xfrm>
          <a:off x="8225574" y="1386552"/>
          <a:ext cx="2176551" cy="1382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 results exported as a new CSV</a:t>
          </a:r>
        </a:p>
      </dsp:txBody>
      <dsp:txXfrm>
        <a:off x="8266055" y="1427033"/>
        <a:ext cx="2095589" cy="1301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E6CBA-2204-4942-AAF7-5593F25C84C6}">
      <dsp:nvSpPr>
        <dsp:cNvPr id="0" name=""/>
        <dsp:cNvSpPr/>
      </dsp:nvSpPr>
      <dsp:spPr>
        <a:xfrm>
          <a:off x="623837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A5FDF-909A-48C6-BA60-FCA4C4B55B79}">
      <dsp:nvSpPr>
        <dsp:cNvPr id="0" name=""/>
        <dsp:cNvSpPr/>
      </dsp:nvSpPr>
      <dsp:spPr>
        <a:xfrm>
          <a:off x="1026024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C7F75-A7AB-473A-974F-45362B8FB4D6}">
      <dsp:nvSpPr>
        <dsp:cNvPr id="0" name=""/>
        <dsp:cNvSpPr/>
      </dsp:nvSpPr>
      <dsp:spPr>
        <a:xfrm>
          <a:off x="20555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GitHub repo hosted all files</a:t>
          </a:r>
        </a:p>
      </dsp:txBody>
      <dsp:txXfrm>
        <a:off x="20555" y="2840233"/>
        <a:ext cx="3093750" cy="720000"/>
      </dsp:txXfrm>
    </dsp:sp>
    <dsp:sp modelId="{4473116B-36BB-4258-AC13-6FB477E1A4EF}">
      <dsp:nvSpPr>
        <dsp:cNvPr id="0" name=""/>
        <dsp:cNvSpPr/>
      </dsp:nvSpPr>
      <dsp:spPr>
        <a:xfrm>
          <a:off x="4258993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2B259-6B13-431F-9650-B0F37D616CB6}">
      <dsp:nvSpPr>
        <dsp:cNvPr id="0" name=""/>
        <dsp:cNvSpPr/>
      </dsp:nvSpPr>
      <dsp:spPr>
        <a:xfrm>
          <a:off x="4661180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56F62-86B2-4215-908E-E4C055DAF2BA}">
      <dsp:nvSpPr>
        <dsp:cNvPr id="0" name=""/>
        <dsp:cNvSpPr/>
      </dsp:nvSpPr>
      <dsp:spPr>
        <a:xfrm>
          <a:off x="3655712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Tracked Python scripts, CSVs, screenshots</a:t>
          </a:r>
        </a:p>
      </dsp:txBody>
      <dsp:txXfrm>
        <a:off x="3655712" y="2840233"/>
        <a:ext cx="3093750" cy="720000"/>
      </dsp:txXfrm>
    </dsp:sp>
    <dsp:sp modelId="{FD6EFB2D-5021-41FD-B517-8424F68F2992}">
      <dsp:nvSpPr>
        <dsp:cNvPr id="0" name=""/>
        <dsp:cNvSpPr/>
      </dsp:nvSpPr>
      <dsp:spPr>
        <a:xfrm>
          <a:off x="7894149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6FB92-9DDE-4E52-B298-CB72DB01D244}">
      <dsp:nvSpPr>
        <dsp:cNvPr id="0" name=""/>
        <dsp:cNvSpPr/>
      </dsp:nvSpPr>
      <dsp:spPr>
        <a:xfrm>
          <a:off x="8296337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A54DB-D0C7-4620-825C-4849A06AF57F}">
      <dsp:nvSpPr>
        <dsp:cNvPr id="0" name=""/>
        <dsp:cNvSpPr/>
      </dsp:nvSpPr>
      <dsp:spPr>
        <a:xfrm>
          <a:off x="7290868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Helped us manage versions across HW1, HW2, and final</a:t>
          </a:r>
        </a:p>
      </dsp:txBody>
      <dsp:txXfrm>
        <a:off x="7290868" y="2840233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1B31D-8806-412A-97F4-B4A7F2E75BCC}">
      <dsp:nvSpPr>
        <dsp:cNvPr id="0" name=""/>
        <dsp:cNvSpPr/>
      </dsp:nvSpPr>
      <dsp:spPr>
        <a:xfrm>
          <a:off x="0" y="0"/>
          <a:ext cx="8844397" cy="1177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Hypothesis = Partially incorrect</a:t>
          </a:r>
        </a:p>
      </dsp:txBody>
      <dsp:txXfrm>
        <a:off x="34492" y="34492"/>
        <a:ext cx="7573632" cy="1108656"/>
      </dsp:txXfrm>
    </dsp:sp>
    <dsp:sp modelId="{3A4A1A33-575D-4F18-A547-7E356B913B25}">
      <dsp:nvSpPr>
        <dsp:cNvPr id="0" name=""/>
        <dsp:cNvSpPr/>
      </dsp:nvSpPr>
      <dsp:spPr>
        <a:xfrm>
          <a:off x="780388" y="1373913"/>
          <a:ext cx="8844397" cy="1177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Many jobs don't need a college degree</a:t>
          </a:r>
        </a:p>
      </dsp:txBody>
      <dsp:txXfrm>
        <a:off x="814880" y="1408405"/>
        <a:ext cx="7229559" cy="1108656"/>
      </dsp:txXfrm>
    </dsp:sp>
    <dsp:sp modelId="{B67004DF-ADAC-4C27-B6AE-7C55D38140C9}">
      <dsp:nvSpPr>
        <dsp:cNvPr id="0" name=""/>
        <dsp:cNvSpPr/>
      </dsp:nvSpPr>
      <dsp:spPr>
        <a:xfrm>
          <a:off x="1560776" y="2747826"/>
          <a:ext cx="8844397" cy="1177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Takeaway: Skills and experience matter too</a:t>
          </a:r>
        </a:p>
      </dsp:txBody>
      <dsp:txXfrm>
        <a:off x="1595268" y="2782318"/>
        <a:ext cx="7229559" cy="1108656"/>
      </dsp:txXfrm>
    </dsp:sp>
    <dsp:sp modelId="{24FC87EB-502E-4C26-AC2B-C520B5017501}">
      <dsp:nvSpPr>
        <dsp:cNvPr id="0" name=""/>
        <dsp:cNvSpPr/>
      </dsp:nvSpPr>
      <dsp:spPr>
        <a:xfrm>
          <a:off x="8078931" y="893043"/>
          <a:ext cx="765466" cy="765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251161" y="893043"/>
        <a:ext cx="421006" cy="576013"/>
      </dsp:txXfrm>
    </dsp:sp>
    <dsp:sp modelId="{1FE47335-AFD9-43D0-9237-08E2124B02DD}">
      <dsp:nvSpPr>
        <dsp:cNvPr id="0" name=""/>
        <dsp:cNvSpPr/>
      </dsp:nvSpPr>
      <dsp:spPr>
        <a:xfrm>
          <a:off x="8859319" y="2259106"/>
          <a:ext cx="765466" cy="765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9031549" y="2259106"/>
        <a:ext cx="421006" cy="576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66F6D-5037-4257-866C-C6EB9FEFDEBB}">
      <dsp:nvSpPr>
        <dsp:cNvPr id="0" name=""/>
        <dsp:cNvSpPr/>
      </dsp:nvSpPr>
      <dsp:spPr>
        <a:xfrm>
          <a:off x="623837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905D4-67C3-4C5E-A5A5-7C2E174D0304}">
      <dsp:nvSpPr>
        <dsp:cNvPr id="0" name=""/>
        <dsp:cNvSpPr/>
      </dsp:nvSpPr>
      <dsp:spPr>
        <a:xfrm>
          <a:off x="1026024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F167-633E-4F25-8E71-7DEE2153CD48}">
      <dsp:nvSpPr>
        <dsp:cNvPr id="0" name=""/>
        <dsp:cNvSpPr/>
      </dsp:nvSpPr>
      <dsp:spPr>
        <a:xfrm>
          <a:off x="20555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doesn’t lie — it challenges assumptions</a:t>
          </a:r>
        </a:p>
      </dsp:txBody>
      <dsp:txXfrm>
        <a:off x="20555" y="2840233"/>
        <a:ext cx="3093750" cy="720000"/>
      </dsp:txXfrm>
    </dsp:sp>
    <dsp:sp modelId="{7DDFF917-2BF5-4561-AE42-0F7EC249B441}">
      <dsp:nvSpPr>
        <dsp:cNvPr id="0" name=""/>
        <dsp:cNvSpPr/>
      </dsp:nvSpPr>
      <dsp:spPr>
        <a:xfrm>
          <a:off x="4258993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64AD1-DC4D-4964-B952-21FE613A7E07}">
      <dsp:nvSpPr>
        <dsp:cNvPr id="0" name=""/>
        <dsp:cNvSpPr/>
      </dsp:nvSpPr>
      <dsp:spPr>
        <a:xfrm>
          <a:off x="4661180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51D0A-EF10-4ECF-8065-479A08A80DB4}">
      <dsp:nvSpPr>
        <dsp:cNvPr id="0" name=""/>
        <dsp:cNvSpPr/>
      </dsp:nvSpPr>
      <dsp:spPr>
        <a:xfrm>
          <a:off x="3655712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Technical tools: Python, Hadoop, GitHub</a:t>
          </a:r>
        </a:p>
      </dsp:txBody>
      <dsp:txXfrm>
        <a:off x="3655712" y="2840233"/>
        <a:ext cx="3093750" cy="720000"/>
      </dsp:txXfrm>
    </dsp:sp>
    <dsp:sp modelId="{548FB38E-66FD-452A-BAEE-52FB998E3B58}">
      <dsp:nvSpPr>
        <dsp:cNvPr id="0" name=""/>
        <dsp:cNvSpPr/>
      </dsp:nvSpPr>
      <dsp:spPr>
        <a:xfrm>
          <a:off x="7894149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9C6DA-FFDC-4DFE-85A9-81D433A315C1}">
      <dsp:nvSpPr>
        <dsp:cNvPr id="0" name=""/>
        <dsp:cNvSpPr/>
      </dsp:nvSpPr>
      <dsp:spPr>
        <a:xfrm>
          <a:off x="8296337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DEBC5-68D9-42B0-8E50-26941274A763}">
      <dsp:nvSpPr>
        <dsp:cNvPr id="0" name=""/>
        <dsp:cNvSpPr/>
      </dsp:nvSpPr>
      <dsp:spPr>
        <a:xfrm>
          <a:off x="7290868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Real experience working with large datasets</a:t>
          </a:r>
        </a:p>
      </dsp:txBody>
      <dsp:txXfrm>
        <a:off x="7290868" y="2840233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"Hey everyone, I’m Pine. Today, I  digging into a big question: </a:t>
            </a:r>
            <a:r>
              <a:rPr lang="en-US" i="1" dirty="0"/>
              <a:t>Do most jobs really require a college degree?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explored this because educational barriers can limit access to good jobs, especially for those without a degree. Our goal was to analyze job titles from a real dataset to see how many truly require higher education — and if people without degrees are at a disadvantage in the job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2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cleaned the dataset by dropping rows with missing or ‘Unclassified’ education values. I also standardized entries to avoid confusion — like combining ‘High School’ and ‘HS Diploma.</a:t>
            </a:r>
          </a:p>
          <a:p>
            <a:pPr>
              <a:buNone/>
            </a:pPr>
            <a:r>
              <a:rPr lang="en-US" dirty="0"/>
              <a:t>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Extracted relevant columns (Job Title, DOB, Sex) using Hadoop and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Cleaned the data by removing duplicates, nulls, and standardizing education terms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Categorized job titles into levels (e.g., No Degree, High School, Bachelor’s+) using external sources like ONET.</a:t>
            </a:r>
          </a:p>
          <a:p>
            <a:r>
              <a:rPr lang="en-US" dirty="0"/>
              <a:t>These fields guided our analysis of education requirements, age trends, and gender patterns across job roles.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6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Loaded data into HDFS via Hadoop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and compiled custom Java MapReduce jobs (</a:t>
            </a:r>
            <a:r>
              <a:rPr lang="en-US" dirty="0" err="1"/>
              <a:t>JobTitleMapper</a:t>
            </a:r>
            <a:r>
              <a:rPr lang="en-US" dirty="0"/>
              <a:t>, </a:t>
            </a:r>
            <a:r>
              <a:rPr lang="en-US" dirty="0" err="1"/>
              <a:t>JobSexDOBMapper</a:t>
            </a:r>
            <a:r>
              <a:rPr lang="en-US" dirty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 Hadoop jobs via CLI (e.g., bin/</a:t>
            </a:r>
            <a:r>
              <a:rPr lang="en-US" dirty="0" err="1"/>
              <a:t>hadoop</a:t>
            </a:r>
            <a:r>
              <a:rPr lang="en-US" dirty="0"/>
              <a:t> jar JobTitleCount.jar /input /output)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Exported outputs as .txt files, cleaned them, and converted them to .csv using Python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This approach allowed us to handle large datasets and extract filtered results efficiently.</a:t>
            </a:r>
            <a:br>
              <a:rPr lang="en-US" dirty="0"/>
            </a:br>
            <a:r>
              <a:rPr lang="en-US" dirty="0"/>
              <a:t>For our dataset, Hadoop was enough. But if we scaled this to millions of records or wanted real-time job classification or machine learning, </a:t>
            </a:r>
            <a:r>
              <a:rPr lang="en-US" b="1" dirty="0"/>
              <a:t>Spark would be the way to go</a:t>
            </a:r>
            <a:r>
              <a:rPr lang="en-US" dirty="0"/>
              <a:t>. It’s faster, simpler with </a:t>
            </a:r>
            <a:r>
              <a:rPr lang="en-US" dirty="0" err="1"/>
              <a:t>PySpark</a:t>
            </a:r>
            <a:r>
              <a:rPr lang="en-US" dirty="0"/>
              <a:t>, and much better suited for big data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5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HW1:</a:t>
            </a:r>
            <a:r>
              <a:rPr lang="en-US" dirty="0"/>
              <a:t> Early results showed that many recurring jobs — like Pharmacist, Engineer, and Therapist — suggested college degrees were common.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HW2:</a:t>
            </a:r>
            <a:r>
              <a:rPr lang="en-US" dirty="0"/>
              <a:t> After extracting more fields, we noticed age clusters (most degree-required jobs fall in the 25–45 age range), and some gender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Project:</a:t>
            </a:r>
            <a:r>
              <a:rPr lang="en-US" dirty="0"/>
              <a:t> By categorizing jobs into education levels, we saw that while many roles required a degree, a significant number did not — showing that the job market is more mixed than we initially thought.</a:t>
            </a:r>
          </a:p>
          <a:p>
            <a:endParaRPr lang="en-US" dirty="0"/>
          </a:p>
          <a:p>
            <a:r>
              <a:rPr lang="en-US" dirty="0"/>
              <a:t>Here's what I found. Only about one-third of the jobs needed a college degree. Around 43% required no formal degree at all. The rest mostly asked for high school. This surprised us — I expected more roles to demand a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5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GitHub served as our project hub: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stored and tracked all Java files, </a:t>
            </a:r>
            <a:r>
              <a:rPr lang="en-US" dirty="0" err="1"/>
              <a:t>Jupyter</a:t>
            </a:r>
            <a:r>
              <a:rPr lang="en-US" dirty="0"/>
              <a:t> notebooks, output CSVs, and screenshots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branches for HW1, HW2, and final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Helped us collaborate and roll back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expected most jobs to require a degree — but our findings show otherwise. While college helps, many roles didn’t need one. So, the value of skills and experience came through just as strong.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8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helped us go beyond the classroom — learning how to work with big datasets, debug issues, and tell a story with data. And more importantly, I learned that beliefs can shift when you actually look at the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6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list.com/learn/csv/download-sample-csv-fi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8072" y="960120"/>
            <a:ext cx="6867144" cy="3056343"/>
          </a:xfrm>
        </p:spPr>
        <p:txBody>
          <a:bodyPr>
            <a:normAutofit/>
          </a:bodyPr>
          <a:lstStyle/>
          <a:p>
            <a:r>
              <a:rPr lang="en-US" sz="3500" dirty="0"/>
              <a:t>Do Most Jobs Require a College Degree?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70A6D-51CE-63A1-AEEB-3794EB948477}"/>
              </a:ext>
            </a:extLst>
          </p:cNvPr>
          <p:cNvSpPr txBox="1"/>
          <p:nvPr/>
        </p:nvSpPr>
        <p:spPr>
          <a:xfrm>
            <a:off x="6318504" y="4087368"/>
            <a:ext cx="407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ITEC 3170 Final Project – Spring 2025</a:t>
            </a:r>
          </a:p>
          <a:p>
            <a:r>
              <a:rPr lang="en-US" dirty="0"/>
              <a:t>Pine Nguyen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6DF0-E609-5BB1-FAEE-2DD1F78A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The Big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B5E0-F5B6-21F9-EACB-EEE7E932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BC603615-F8EB-22B2-26BB-FBCB85F53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642333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861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F22F-49E5-CE9C-069C-6B6D1A80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1199454"/>
          </a:xfrm>
        </p:spPr>
        <p:txBody>
          <a:bodyPr/>
          <a:lstStyle/>
          <a:p>
            <a:r>
              <a:rPr lang="en-US" dirty="0"/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E7D4-7622-20AB-A740-83DB68D681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750D6-E024-EB54-B771-F6B17F10B31F}"/>
              </a:ext>
            </a:extLst>
          </p:cNvPr>
          <p:cNvSpPr txBox="1"/>
          <p:nvPr/>
        </p:nvSpPr>
        <p:spPr>
          <a:xfrm>
            <a:off x="736662" y="1103243"/>
            <a:ext cx="543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Download Sample CSV Files for free – </a:t>
            </a:r>
            <a:r>
              <a:rPr lang="en-US" dirty="0" err="1">
                <a:hlinkClick r:id="rId3"/>
              </a:rPr>
              <a:t>Datablist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100,000+ people, job titles, education, gender,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Fields: Job Title, Date of Birth, Sex, Education Requirement</a:t>
            </a:r>
          </a:p>
          <a:p>
            <a:pPr marL="0" indent="0">
              <a:buNone/>
            </a:pPr>
            <a:r>
              <a:rPr lang="en-US" sz="1500" dirty="0"/>
              <a:t>ONET (Occupational Information Network) is a comprehensive database and system developed by the US Department of Labor that provides information on a wide range of occupations.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C25FF-4A66-238E-CE31-165765C07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69" y="4057108"/>
            <a:ext cx="8309898" cy="2075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67C446-C7D0-F16B-5CD5-590BCA02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969" y="1194714"/>
            <a:ext cx="3397425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7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C1F1-8D9D-74AA-5C44-380EAF1C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1035790"/>
          </a:xfrm>
        </p:spPr>
        <p:txBody>
          <a:bodyPr/>
          <a:lstStyle/>
          <a:p>
            <a:r>
              <a:rPr lang="en-US" dirty="0"/>
              <a:t>Cleaning It Up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2067E-88EC-FEE0-BD74-81045DB84E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C92EF-98FF-DD59-3C62-66BE3B2702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7436" y="1908314"/>
            <a:ext cx="6642790" cy="288234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Removed blank or ‘Unclassified’ education entries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Dropped duplicates and unnecessary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Standardized education values (e.g. ‘Bachelor’, ‘None’,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498103-6A85-DD8C-E0B8-B6F916F9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4" y="2479737"/>
            <a:ext cx="5092962" cy="2971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4390CC-A858-F706-8B56-F56693731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73" y="1547347"/>
            <a:ext cx="4900349" cy="5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1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6CE-C2E9-C120-2E02-B643C712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How I Processed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66F2F-8602-D11B-445C-E2F4905E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0ADA3C7-EE92-E961-713E-4511B03F827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82909823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819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BE83-B0A6-F39D-32F3-1F80CF95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Data Shows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DC4F13-C046-F36A-4F65-0B547DD56ED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077872" y="1946305"/>
            <a:ext cx="5620039" cy="37530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7C4C7-F348-1367-9721-846F0DD8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57837-9D39-DFA1-7BFF-72FAF8A51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51" y="2000282"/>
            <a:ext cx="5334274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3A49-8B71-D5D8-2D82-E7214805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Using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37958-2A21-AA89-F9E3-D206F1AC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D0B362E-A215-9B15-4D90-242D78C78EF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95659049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698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1A95-C1FB-DA69-1E26-2207B0AF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Final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3A0C1-BEB7-F3CF-BE00-ADC98A55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34C25C2-236D-6857-64B7-95C8BC54F45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90364926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377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267D-23D5-DBAF-13C9-102D660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What I Learned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B254E-B89C-5CA6-772B-AF3F97D9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AE46113-C1B6-3A14-E96F-219C5AA6E3D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82449888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24318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{A9921AFD-5F08-41FF-AF0C-E7D7A4DBCF9F}tf16411248_win32</Template>
  <TotalTime>69</TotalTime>
  <Words>842</Words>
  <Application>Microsoft Office PowerPoint</Application>
  <PresentationFormat>Widescreen</PresentationFormat>
  <Paragraphs>74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Calibri</vt:lpstr>
      <vt:lpstr>Posterama</vt:lpstr>
      <vt:lpstr>Custom</vt:lpstr>
      <vt:lpstr>Do Most Jobs Require a College Degree?</vt:lpstr>
      <vt:lpstr>The Big Question</vt:lpstr>
      <vt:lpstr>The Data </vt:lpstr>
      <vt:lpstr>Cleaning It Up</vt:lpstr>
      <vt:lpstr>How I Processed It</vt:lpstr>
      <vt:lpstr>What the Data Shows</vt:lpstr>
      <vt:lpstr>Using GitHub</vt:lpstr>
      <vt:lpstr>Final Conclusion</vt:lpstr>
      <vt:lpstr>What I Learned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Nghia Nguyen</dc:creator>
  <cp:lastModifiedBy>Nghia Nguyen</cp:lastModifiedBy>
  <cp:revision>4</cp:revision>
  <dcterms:created xsi:type="dcterms:W3CDTF">2025-04-14T01:42:14Z</dcterms:created>
  <dcterms:modified xsi:type="dcterms:W3CDTF">2025-04-14T02:51:53Z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