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88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15B20-90BB-4C89-8DDD-E2A5C6AA33BA}" type="datetimeFigureOut">
              <a:rPr lang="en-GB" smtClean="0"/>
              <a:t>30/09/2016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9F5A9-3AD3-44D4-B279-70986BFAA8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6900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15B20-90BB-4C89-8DDD-E2A5C6AA33BA}" type="datetimeFigureOut">
              <a:rPr lang="en-GB" smtClean="0"/>
              <a:t>30/09/2016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9F5A9-3AD3-44D4-B279-70986BFAA8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7202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15B20-90BB-4C89-8DDD-E2A5C6AA33BA}" type="datetimeFigureOut">
              <a:rPr lang="en-GB" smtClean="0"/>
              <a:t>30/09/2016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9F5A9-3AD3-44D4-B279-70986BFAA8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9341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15B20-90BB-4C89-8DDD-E2A5C6AA33BA}" type="datetimeFigureOut">
              <a:rPr lang="en-GB" smtClean="0"/>
              <a:t>30/09/2016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9F5A9-3AD3-44D4-B279-70986BFAA8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3702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15B20-90BB-4C89-8DDD-E2A5C6AA33BA}" type="datetimeFigureOut">
              <a:rPr lang="en-GB" smtClean="0"/>
              <a:t>30/09/2016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9F5A9-3AD3-44D4-B279-70986BFAA8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6146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15B20-90BB-4C89-8DDD-E2A5C6AA33BA}" type="datetimeFigureOut">
              <a:rPr lang="en-GB" smtClean="0"/>
              <a:t>30/09/2016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9F5A9-3AD3-44D4-B279-70986BFAA8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4010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15B20-90BB-4C89-8DDD-E2A5C6AA33BA}" type="datetimeFigureOut">
              <a:rPr lang="en-GB" smtClean="0"/>
              <a:t>30/09/2016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9F5A9-3AD3-44D4-B279-70986BFAA8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7616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15B20-90BB-4C89-8DDD-E2A5C6AA33BA}" type="datetimeFigureOut">
              <a:rPr lang="en-GB" smtClean="0"/>
              <a:t>30/09/2016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9F5A9-3AD3-44D4-B279-70986BFAA8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3743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15B20-90BB-4C89-8DDD-E2A5C6AA33BA}" type="datetimeFigureOut">
              <a:rPr lang="en-GB" smtClean="0"/>
              <a:t>30/09/2016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9F5A9-3AD3-44D4-B279-70986BFAA8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0412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15B20-90BB-4C89-8DDD-E2A5C6AA33BA}" type="datetimeFigureOut">
              <a:rPr lang="en-GB" smtClean="0"/>
              <a:t>30/09/2016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9F5A9-3AD3-44D4-B279-70986BFAA8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2197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15B20-90BB-4C89-8DDD-E2A5C6AA33BA}" type="datetimeFigureOut">
              <a:rPr lang="en-GB" smtClean="0"/>
              <a:t>30/09/2016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9F5A9-3AD3-44D4-B279-70986BFAA8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2477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415B20-90BB-4C89-8DDD-E2A5C6AA33BA}" type="datetimeFigureOut">
              <a:rPr lang="en-GB" smtClean="0"/>
              <a:t>30/09/2016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39F5A9-3AD3-44D4-B279-70986BFAA8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6000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mtClean="0"/>
              <a:t>help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31293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help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help</dc:title>
  <dc:creator>pentest</dc:creator>
  <cp:lastModifiedBy>pentest</cp:lastModifiedBy>
  <cp:revision>1</cp:revision>
  <dcterms:created xsi:type="dcterms:W3CDTF">2016-09-30T19:09:37Z</dcterms:created>
  <dcterms:modified xsi:type="dcterms:W3CDTF">2016-09-30T19:09:40Z</dcterms:modified>
</cp:coreProperties>
</file>