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69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3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03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3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8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5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97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33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68E9-EA0B-4792-8F18-116ADB7F2D22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8B4B-4C3C-4AFA-A0BE-156438C0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3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gyghghhghghghgh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2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pentest</dc:creator>
  <cp:lastModifiedBy>pentest</cp:lastModifiedBy>
  <cp:revision>1</cp:revision>
  <dcterms:created xsi:type="dcterms:W3CDTF">2016-11-14T20:40:56Z</dcterms:created>
  <dcterms:modified xsi:type="dcterms:W3CDTF">2016-11-14T20:41:10Z</dcterms:modified>
</cp:coreProperties>
</file>