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51" r:id="rId5"/>
    <p:sldMasterId id="2147483673" r:id="rId6"/>
  </p:sldMasterIdLst>
  <p:notesMasterIdLst>
    <p:notesMasterId r:id="rId30"/>
  </p:notesMasterIdLst>
  <p:sldIdLst>
    <p:sldId id="341" r:id="rId7"/>
    <p:sldId id="258" r:id="rId8"/>
    <p:sldId id="342" r:id="rId9"/>
    <p:sldId id="370" r:id="rId10"/>
    <p:sldId id="371" r:id="rId11"/>
    <p:sldId id="322" r:id="rId12"/>
    <p:sldId id="369" r:id="rId13"/>
    <p:sldId id="348" r:id="rId14"/>
    <p:sldId id="359" r:id="rId15"/>
    <p:sldId id="358" r:id="rId16"/>
    <p:sldId id="334" r:id="rId17"/>
    <p:sldId id="327" r:id="rId18"/>
    <p:sldId id="361" r:id="rId19"/>
    <p:sldId id="320" r:id="rId20"/>
    <p:sldId id="357" r:id="rId21"/>
    <p:sldId id="355" r:id="rId22"/>
    <p:sldId id="366" r:id="rId23"/>
    <p:sldId id="319" r:id="rId24"/>
    <p:sldId id="333" r:id="rId25"/>
    <p:sldId id="365" r:id="rId26"/>
    <p:sldId id="367" r:id="rId27"/>
    <p:sldId id="368" r:id="rId28"/>
    <p:sldId id="30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A7DF531-1D77-1CBE-42D0-B68F5017FA22}" name="NGUYỄN KIM THỊ TỐ NGA" initials="NKTTN" userId="NGUYỄN KIM THỊ TỐ NGA" providerId="None"/>
  <p188:author id="{B548AF83-2296-2FFD-34CE-3F6D5C4242A7}" name="NGÔ PHÚ CHIẾN" initials="NC" userId="S::19127108@student.hcmus.edu.vn::b3bce3ec-b310-47b4-a498-a2c0d8f7ca70" providerId="AD"/>
  <p188:author id="{AF34AA9C-70A0-ED17-DE45-A24B12F8BA27}" name="Nguyễn Phương Vy" initials="NPV" userId="Nguyễn Phương Vy"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5B5B5B"/>
    <a:srgbClr val="DBAF57"/>
    <a:srgbClr val="EBD2A0"/>
    <a:srgbClr val="E0BF48"/>
    <a:srgbClr val="A28BF7"/>
    <a:srgbClr val="AFD2C8"/>
    <a:srgbClr val="78A0C0"/>
    <a:srgbClr val="80AACC"/>
    <a:srgbClr val="96C8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E70015-91BB-6445-06FB-A417866B2F6E}" v="15" dt="2022-01-18T03:41:20.553"/>
    <p1510:client id="{4316B596-D7CF-1A02-5796-1386262B96A2}" v="292" dt="2022-01-17T05:16:13.483"/>
    <p1510:client id="{60788E14-BD30-461F-BD72-5B94709BAA97}" v="1742" dt="2022-01-17T06:23:46.712"/>
    <p1510:client id="{81C42569-7785-421A-83BA-016F52B6EC42}" v="4365" vWet="4373" dt="2022-01-18T03:31:21.386"/>
    <p1510:client id="{C46AEB5E-6A7D-46DD-9834-0BFFB0690AF0}" v="1083" vWet="1091" dt="2022-01-18T03:31:25.028"/>
    <p1510:client id="{D9F3D94A-B02E-1F16-0D2E-179B598665EE}" v="12" dt="2022-01-18T02:09:56.401"/>
    <p1510:client id="{FAF00D88-B144-6746-B290-85F181142292}" v="4" dt="2022-01-18T03:18:31.2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12"/>
        <p:guide pos="384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37"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2.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Ô PHÚ CHIẾN" userId="S::19127108@student.hcmus.edu.vn::b3bce3ec-b310-47b4-a498-a2c0d8f7ca70" providerId="AD" clId="Web-{26E70015-91BB-6445-06FB-A417866B2F6E}"/>
    <pc:docChg chg="modSld">
      <pc:chgData name="NGÔ PHÚ CHIẾN" userId="S::19127108@student.hcmus.edu.vn::b3bce3ec-b310-47b4-a498-a2c0d8f7ca70" providerId="AD" clId="Web-{26E70015-91BB-6445-06FB-A417866B2F6E}" dt="2022-01-18T03:41:20.553" v="4"/>
      <pc:docMkLst>
        <pc:docMk/>
      </pc:docMkLst>
      <pc:sldChg chg="addSp">
        <pc:chgData name="NGÔ PHÚ CHIẾN" userId="S::19127108@student.hcmus.edu.vn::b3bce3ec-b310-47b4-a498-a2c0d8f7ca70" providerId="AD" clId="Web-{26E70015-91BB-6445-06FB-A417866B2F6E}" dt="2022-01-18T03:41:20.553" v="4"/>
        <pc:sldMkLst>
          <pc:docMk/>
          <pc:sldMk cId="1693104180" sldId="319"/>
        </pc:sldMkLst>
        <pc:spChg chg="add">
          <ac:chgData name="NGÔ PHÚ CHIẾN" userId="S::19127108@student.hcmus.edu.vn::b3bce3ec-b310-47b4-a498-a2c0d8f7ca70" providerId="AD" clId="Web-{26E70015-91BB-6445-06FB-A417866B2F6E}" dt="2022-01-18T03:41:20.553" v="4"/>
          <ac:spMkLst>
            <pc:docMk/>
            <pc:sldMk cId="1693104180" sldId="319"/>
            <ac:spMk id="12" creationId="{7E35F1C1-DB45-48C6-9EA9-875E2186F4A6}"/>
          </ac:spMkLst>
        </pc:spChg>
      </pc:sldChg>
      <pc:sldChg chg="modSp">
        <pc:chgData name="NGÔ PHÚ CHIẾN" userId="S::19127108@student.hcmus.edu.vn::b3bce3ec-b310-47b4-a498-a2c0d8f7ca70" providerId="AD" clId="Web-{26E70015-91BB-6445-06FB-A417866B2F6E}" dt="2022-01-18T03:31:21.854" v="3"/>
        <pc:sldMkLst>
          <pc:docMk/>
          <pc:sldMk cId="3968708284" sldId="367"/>
        </pc:sldMkLst>
        <pc:graphicFrameChg chg="mod modGraphic">
          <ac:chgData name="NGÔ PHÚ CHIẾN" userId="S::19127108@student.hcmus.edu.vn::b3bce3ec-b310-47b4-a498-a2c0d8f7ca70" providerId="AD" clId="Web-{26E70015-91BB-6445-06FB-A417866B2F6E}" dt="2022-01-18T03:31:21.854" v="3"/>
          <ac:graphicFrameMkLst>
            <pc:docMk/>
            <pc:sldMk cId="3968708284" sldId="367"/>
            <ac:graphicFrameMk id="117" creationId="{8D8671F6-8453-462A-B610-4AE22871CBB2}"/>
          </ac:graphicFrameMkLst>
        </pc:graphicFrameChg>
      </pc:sldChg>
    </pc:docChg>
  </pc:docChgLst>
  <pc:docChgLst>
    <pc:chgData name="NGÔ NHẬT DU" userId="6fb17e34-9e1c-4c3b-a4bb-bac86ff1d452" providerId="ADAL" clId="{FAF00D88-B144-6746-B290-85F181142292}"/>
    <pc:docChg chg="modSld">
      <pc:chgData name="NGÔ NHẬT DU" userId="6fb17e34-9e1c-4c3b-a4bb-bac86ff1d452" providerId="ADAL" clId="{FAF00D88-B144-6746-B290-85F181142292}" dt="2022-01-18T03:18:31.285" v="3" actId="729"/>
      <pc:docMkLst>
        <pc:docMk/>
      </pc:docMkLst>
      <pc:sldChg chg="mod modShow">
        <pc:chgData name="NGÔ NHẬT DU" userId="6fb17e34-9e1c-4c3b-a4bb-bac86ff1d452" providerId="ADAL" clId="{FAF00D88-B144-6746-B290-85F181142292}" dt="2022-01-18T03:18:31.285" v="3" actId="729"/>
        <pc:sldMkLst>
          <pc:docMk/>
          <pc:sldMk cId="184736873" sldId="322"/>
        </pc:sldMkLst>
      </pc:sldChg>
    </pc:docChg>
  </pc:docChgLst>
  <pc:docChgLst>
    <pc:chgData name="NGUYỄN KIM THỊ TỐ NGA" userId="ec5f9e2c-a7a6-4d14-923f-a77a5c30ac1b" providerId="ADAL" clId="{60788E14-BD30-461F-BD72-5B94709BAA97}"/>
    <pc:docChg chg="undo custSel addSld delSld modSld sldOrd modMainMaster">
      <pc:chgData name="NGUYỄN KIM THỊ TỐ NGA" userId="ec5f9e2c-a7a6-4d14-923f-a77a5c30ac1b" providerId="ADAL" clId="{60788E14-BD30-461F-BD72-5B94709BAA97}" dt="2022-01-17T06:23:46.712" v="2764" actId="2711"/>
      <pc:docMkLst>
        <pc:docMk/>
      </pc:docMkLst>
      <pc:sldChg chg="addSp delSp modSp mod ord">
        <pc:chgData name="NGUYỄN KIM THỊ TỐ NGA" userId="ec5f9e2c-a7a6-4d14-923f-a77a5c30ac1b" providerId="ADAL" clId="{60788E14-BD30-461F-BD72-5B94709BAA97}" dt="2022-01-17T06:23:46.712" v="2764" actId="2711"/>
        <pc:sldMkLst>
          <pc:docMk/>
          <pc:sldMk cId="899384809" sldId="258"/>
        </pc:sldMkLst>
        <pc:spChg chg="mod">
          <ac:chgData name="NGUYỄN KIM THỊ TỐ NGA" userId="ec5f9e2c-a7a6-4d14-923f-a77a5c30ac1b" providerId="ADAL" clId="{60788E14-BD30-461F-BD72-5B94709BAA97}" dt="2022-01-17T06:23:46.712" v="2764" actId="2711"/>
          <ac:spMkLst>
            <pc:docMk/>
            <pc:sldMk cId="899384809" sldId="258"/>
            <ac:spMk id="41" creationId="{46616FC4-7AA2-4FDA-B10F-D673171F0927}"/>
          </ac:spMkLst>
        </pc:spChg>
        <pc:spChg chg="mod">
          <ac:chgData name="NGUYỄN KIM THỊ TỐ NGA" userId="ec5f9e2c-a7a6-4d14-923f-a77a5c30ac1b" providerId="ADAL" clId="{60788E14-BD30-461F-BD72-5B94709BAA97}" dt="2022-01-14T12:23:44.166" v="1146" actId="1076"/>
          <ac:spMkLst>
            <pc:docMk/>
            <pc:sldMk cId="899384809" sldId="258"/>
            <ac:spMk id="44" creationId="{C622190B-5BC1-46F3-8334-200CF8EC04C4}"/>
          </ac:spMkLst>
        </pc:spChg>
        <pc:spChg chg="mod">
          <ac:chgData name="NGUYỄN KIM THỊ TỐ NGA" userId="ec5f9e2c-a7a6-4d14-923f-a77a5c30ac1b" providerId="ADAL" clId="{60788E14-BD30-461F-BD72-5B94709BAA97}" dt="2022-01-14T12:24:45.681" v="1156" actId="14100"/>
          <ac:spMkLst>
            <pc:docMk/>
            <pc:sldMk cId="899384809" sldId="258"/>
            <ac:spMk id="45" creationId="{9178DA0F-4FC7-40AF-966F-BB147B2CB8A3}"/>
          </ac:spMkLst>
        </pc:spChg>
        <pc:spChg chg="mod topLvl">
          <ac:chgData name="NGUYỄN KIM THỊ TỐ NGA" userId="ec5f9e2c-a7a6-4d14-923f-a77a5c30ac1b" providerId="ADAL" clId="{60788E14-BD30-461F-BD72-5B94709BAA97}" dt="2022-01-14T12:23:44.166" v="1146" actId="1076"/>
          <ac:spMkLst>
            <pc:docMk/>
            <pc:sldMk cId="899384809" sldId="258"/>
            <ac:spMk id="46" creationId="{3E89C1F5-D39D-4088-94F3-C5F42C808719}"/>
          </ac:spMkLst>
        </pc:spChg>
        <pc:spChg chg="mod topLvl">
          <ac:chgData name="NGUYỄN KIM THỊ TỐ NGA" userId="ec5f9e2c-a7a6-4d14-923f-a77a5c30ac1b" providerId="ADAL" clId="{60788E14-BD30-461F-BD72-5B94709BAA97}" dt="2022-01-14T12:23:44.166" v="1146" actId="1076"/>
          <ac:spMkLst>
            <pc:docMk/>
            <pc:sldMk cId="899384809" sldId="258"/>
            <ac:spMk id="47" creationId="{721AD6D7-08A8-4F27-9FF3-9BC1CD579179}"/>
          </ac:spMkLst>
        </pc:spChg>
        <pc:spChg chg="mod topLvl">
          <ac:chgData name="NGUYỄN KIM THỊ TỐ NGA" userId="ec5f9e2c-a7a6-4d14-923f-a77a5c30ac1b" providerId="ADAL" clId="{60788E14-BD30-461F-BD72-5B94709BAA97}" dt="2022-01-14T12:23:51.369" v="1148" actId="1076"/>
          <ac:spMkLst>
            <pc:docMk/>
            <pc:sldMk cId="899384809" sldId="258"/>
            <ac:spMk id="48" creationId="{26148BE8-3D28-4C17-B5AD-216FFF8A80A8}"/>
          </ac:spMkLst>
        </pc:spChg>
        <pc:spChg chg="mod topLvl">
          <ac:chgData name="NGUYỄN KIM THỊ TỐ NGA" userId="ec5f9e2c-a7a6-4d14-923f-a77a5c30ac1b" providerId="ADAL" clId="{60788E14-BD30-461F-BD72-5B94709BAA97}" dt="2022-01-14T12:24:04.541" v="1150" actId="1038"/>
          <ac:spMkLst>
            <pc:docMk/>
            <pc:sldMk cId="899384809" sldId="258"/>
            <ac:spMk id="49" creationId="{49DA2574-4BBE-4900-8F92-9A9CC6725997}"/>
          </ac:spMkLst>
        </pc:spChg>
        <pc:spChg chg="mod">
          <ac:chgData name="NGUYỄN KIM THỊ TỐ NGA" userId="ec5f9e2c-a7a6-4d14-923f-a77a5c30ac1b" providerId="ADAL" clId="{60788E14-BD30-461F-BD72-5B94709BAA97}" dt="2022-01-14T12:24:59.530" v="1158" actId="1076"/>
          <ac:spMkLst>
            <pc:docMk/>
            <pc:sldMk cId="899384809" sldId="258"/>
            <ac:spMk id="50" creationId="{BA178BA3-40BF-40A1-AB70-5A7572B58385}"/>
          </ac:spMkLst>
        </pc:spChg>
        <pc:spChg chg="mod">
          <ac:chgData name="NGUYỄN KIM THỊ TỐ NGA" userId="ec5f9e2c-a7a6-4d14-923f-a77a5c30ac1b" providerId="ADAL" clId="{60788E14-BD30-461F-BD72-5B94709BAA97}" dt="2022-01-14T12:24:30.999" v="1153" actId="1076"/>
          <ac:spMkLst>
            <pc:docMk/>
            <pc:sldMk cId="899384809" sldId="258"/>
            <ac:spMk id="51" creationId="{1AE716FE-59D6-49F7-B797-7687511DCB82}"/>
          </ac:spMkLst>
        </pc:spChg>
        <pc:spChg chg="mod topLvl">
          <ac:chgData name="NGUYỄN KIM THỊ TỐ NGA" userId="ec5f9e2c-a7a6-4d14-923f-a77a5c30ac1b" providerId="ADAL" clId="{60788E14-BD30-461F-BD72-5B94709BAA97}" dt="2022-01-14T12:27:39.068" v="1222" actId="1035"/>
          <ac:spMkLst>
            <pc:docMk/>
            <pc:sldMk cId="899384809" sldId="258"/>
            <ac:spMk id="53" creationId="{9E5D97B4-8C1F-40E0-B9CB-474BE6F7753B}"/>
          </ac:spMkLst>
        </pc:spChg>
        <pc:spChg chg="mod topLvl">
          <ac:chgData name="NGUYỄN KIM THỊ TỐ NGA" userId="ec5f9e2c-a7a6-4d14-923f-a77a5c30ac1b" providerId="ADAL" clId="{60788E14-BD30-461F-BD72-5B94709BAA97}" dt="2022-01-14T12:27:44.540" v="1223" actId="1076"/>
          <ac:spMkLst>
            <pc:docMk/>
            <pc:sldMk cId="899384809" sldId="258"/>
            <ac:spMk id="54" creationId="{EDDDA87E-2832-417E-B4D6-2879FF612B8E}"/>
          </ac:spMkLst>
        </pc:spChg>
        <pc:spChg chg="add mod">
          <ac:chgData name="NGUYỄN KIM THỊ TỐ NGA" userId="ec5f9e2c-a7a6-4d14-923f-a77a5c30ac1b" providerId="ADAL" clId="{60788E14-BD30-461F-BD72-5B94709BAA97}" dt="2022-01-14T12:23:44.166" v="1146" actId="1076"/>
          <ac:spMkLst>
            <pc:docMk/>
            <pc:sldMk cId="899384809" sldId="258"/>
            <ac:spMk id="55" creationId="{AEF50784-937F-4017-A5B6-D3F3C2933E3D}"/>
          </ac:spMkLst>
        </pc:spChg>
        <pc:spChg chg="mod topLvl">
          <ac:chgData name="NGUYỄN KIM THỊ TỐ NGA" userId="ec5f9e2c-a7a6-4d14-923f-a77a5c30ac1b" providerId="ADAL" clId="{60788E14-BD30-461F-BD72-5B94709BAA97}" dt="2022-01-14T12:27:34.293" v="1217" actId="1035"/>
          <ac:spMkLst>
            <pc:docMk/>
            <pc:sldMk cId="899384809" sldId="258"/>
            <ac:spMk id="58" creationId="{322CC64E-4285-45CA-BCCD-41773A3F8791}"/>
          </ac:spMkLst>
        </pc:spChg>
        <pc:spChg chg="mod topLvl">
          <ac:chgData name="NGUYỄN KIM THỊ TỐ NGA" userId="ec5f9e2c-a7a6-4d14-923f-a77a5c30ac1b" providerId="ADAL" clId="{60788E14-BD30-461F-BD72-5B94709BAA97}" dt="2022-01-14T12:27:49.205" v="1224" actId="1076"/>
          <ac:spMkLst>
            <pc:docMk/>
            <pc:sldMk cId="899384809" sldId="258"/>
            <ac:spMk id="59" creationId="{C54B00E4-B462-4DEA-B06F-5ABCD65D3419}"/>
          </ac:spMkLst>
        </pc:spChg>
        <pc:spChg chg="mod topLvl">
          <ac:chgData name="NGUYỄN KIM THỊ TỐ NGA" userId="ec5f9e2c-a7a6-4d14-923f-a77a5c30ac1b" providerId="ADAL" clId="{60788E14-BD30-461F-BD72-5B94709BAA97}" dt="2022-01-14T12:26:41.907" v="1197" actId="1035"/>
          <ac:spMkLst>
            <pc:docMk/>
            <pc:sldMk cId="899384809" sldId="258"/>
            <ac:spMk id="61" creationId="{E42D6761-F52A-4A0D-AC0B-0FE7197EA81C}"/>
          </ac:spMkLst>
        </pc:spChg>
        <pc:spChg chg="mod topLvl">
          <ac:chgData name="NGUYỄN KIM THỊ TỐ NGA" userId="ec5f9e2c-a7a6-4d14-923f-a77a5c30ac1b" providerId="ADAL" clId="{60788E14-BD30-461F-BD72-5B94709BAA97}" dt="2022-01-14T12:28:07.686" v="1226" actId="1076"/>
          <ac:spMkLst>
            <pc:docMk/>
            <pc:sldMk cId="899384809" sldId="258"/>
            <ac:spMk id="62" creationId="{3E6D5535-066A-4DBB-BC02-F99F52823D69}"/>
          </ac:spMkLst>
        </pc:spChg>
        <pc:spChg chg="add mod">
          <ac:chgData name="NGUYỄN KIM THỊ TỐ NGA" userId="ec5f9e2c-a7a6-4d14-923f-a77a5c30ac1b" providerId="ADAL" clId="{60788E14-BD30-461F-BD72-5B94709BAA97}" dt="2022-01-14T12:24:14.215" v="1151" actId="1076"/>
          <ac:spMkLst>
            <pc:docMk/>
            <pc:sldMk cId="899384809" sldId="258"/>
            <ac:spMk id="63" creationId="{CEA5E407-7223-41BA-BD48-13FCEA576B4C}"/>
          </ac:spMkLst>
        </pc:spChg>
        <pc:spChg chg="mod topLvl">
          <ac:chgData name="NGUYỄN KIM THỊ TỐ NGA" userId="ec5f9e2c-a7a6-4d14-923f-a77a5c30ac1b" providerId="ADAL" clId="{60788E14-BD30-461F-BD72-5B94709BAA97}" dt="2022-01-14T12:26:34.188" v="1180" actId="1036"/>
          <ac:spMkLst>
            <pc:docMk/>
            <pc:sldMk cId="899384809" sldId="258"/>
            <ac:spMk id="64" creationId="{3F0F30BC-1DC7-430C-9553-736A87770ED5}"/>
          </ac:spMkLst>
        </pc:spChg>
        <pc:spChg chg="mod topLvl">
          <ac:chgData name="NGUYỄN KIM THỊ TỐ NGA" userId="ec5f9e2c-a7a6-4d14-923f-a77a5c30ac1b" providerId="ADAL" clId="{60788E14-BD30-461F-BD72-5B94709BAA97}" dt="2022-01-14T12:28:11.176" v="1227" actId="1076"/>
          <ac:spMkLst>
            <pc:docMk/>
            <pc:sldMk cId="899384809" sldId="258"/>
            <ac:spMk id="65" creationId="{02F2F3C0-1614-45A7-B3CA-5233DC310C30}"/>
          </ac:spMkLst>
        </pc:spChg>
        <pc:spChg chg="add mod">
          <ac:chgData name="NGUYỄN KIM THỊ TỐ NGA" userId="ec5f9e2c-a7a6-4d14-923f-a77a5c30ac1b" providerId="ADAL" clId="{60788E14-BD30-461F-BD72-5B94709BAA97}" dt="2022-01-14T12:28:04.221" v="1225" actId="1076"/>
          <ac:spMkLst>
            <pc:docMk/>
            <pc:sldMk cId="899384809" sldId="258"/>
            <ac:spMk id="67" creationId="{B410EE7B-CC61-4814-8D5F-8F31415311DE}"/>
          </ac:spMkLst>
        </pc:spChg>
        <pc:spChg chg="add mod">
          <ac:chgData name="NGUYỄN KIM THỊ TỐ NGA" userId="ec5f9e2c-a7a6-4d14-923f-a77a5c30ac1b" providerId="ADAL" clId="{60788E14-BD30-461F-BD72-5B94709BAA97}" dt="2022-01-14T12:27:28.889" v="1206" actId="1035"/>
          <ac:spMkLst>
            <pc:docMk/>
            <pc:sldMk cId="899384809" sldId="258"/>
            <ac:spMk id="68" creationId="{3AD367FD-79C1-4163-A7CA-CAE1776358C1}"/>
          </ac:spMkLst>
        </pc:spChg>
        <pc:grpChg chg="add del mod">
          <ac:chgData name="NGUYỄN KIM THỊ TỐ NGA" userId="ec5f9e2c-a7a6-4d14-923f-a77a5c30ac1b" providerId="ADAL" clId="{60788E14-BD30-461F-BD72-5B94709BAA97}" dt="2022-01-14T12:22:48.340" v="1142" actId="165"/>
          <ac:grpSpMkLst>
            <pc:docMk/>
            <pc:sldMk cId="899384809" sldId="258"/>
            <ac:grpSpMk id="2" creationId="{4E995B99-D404-4BF6-8F84-91C740BAF889}"/>
          </ac:grpSpMkLst>
        </pc:grpChg>
        <pc:grpChg chg="add del mod">
          <ac:chgData name="NGUYỄN KIM THỊ TỐ NGA" userId="ec5f9e2c-a7a6-4d14-923f-a77a5c30ac1b" providerId="ADAL" clId="{60788E14-BD30-461F-BD72-5B94709BAA97}" dt="2022-01-14T12:23:12.654" v="1143" actId="165"/>
          <ac:grpSpMkLst>
            <pc:docMk/>
            <pc:sldMk cId="899384809" sldId="258"/>
            <ac:grpSpMk id="3" creationId="{FA2D8FA4-952B-41FB-805A-3344711502AF}"/>
          </ac:grpSpMkLst>
        </pc:grpChg>
        <pc:grpChg chg="del mod topLvl">
          <ac:chgData name="NGUYỄN KIM THỊ TỐ NGA" userId="ec5f9e2c-a7a6-4d14-923f-a77a5c30ac1b" providerId="ADAL" clId="{60788E14-BD30-461F-BD72-5B94709BAA97}" dt="2022-01-14T12:25:34.745" v="1163" actId="165"/>
          <ac:grpSpMkLst>
            <pc:docMk/>
            <pc:sldMk cId="899384809" sldId="258"/>
            <ac:grpSpMk id="56" creationId="{4D3A7AC3-CEAA-4E6F-AE37-4E00337FF7CF}"/>
          </ac:grpSpMkLst>
        </pc:grpChg>
        <pc:grpChg chg="del mod topLvl">
          <ac:chgData name="NGUYỄN KIM THỊ TỐ NGA" userId="ec5f9e2c-a7a6-4d14-923f-a77a5c30ac1b" providerId="ADAL" clId="{60788E14-BD30-461F-BD72-5B94709BAA97}" dt="2022-01-14T12:25:27.563" v="1162" actId="165"/>
          <ac:grpSpMkLst>
            <pc:docMk/>
            <pc:sldMk cId="899384809" sldId="258"/>
            <ac:grpSpMk id="57" creationId="{67CF5D08-C79E-4E4B-A11C-B1666872F5D1}"/>
          </ac:grpSpMkLst>
        </pc:grpChg>
        <pc:grpChg chg="del mod">
          <ac:chgData name="NGUYỄN KIM THỊ TỐ NGA" userId="ec5f9e2c-a7a6-4d14-923f-a77a5c30ac1b" providerId="ADAL" clId="{60788E14-BD30-461F-BD72-5B94709BAA97}" dt="2022-01-14T12:25:21.016" v="1161" actId="165"/>
          <ac:grpSpMkLst>
            <pc:docMk/>
            <pc:sldMk cId="899384809" sldId="258"/>
            <ac:grpSpMk id="60" creationId="{FFB1EC22-6AF2-4732-81E6-A1A577DCAE44}"/>
          </ac:grpSpMkLst>
        </pc:grpChg>
        <pc:grpChg chg="del mod">
          <ac:chgData name="NGUYỄN KIM THỊ TỐ NGA" userId="ec5f9e2c-a7a6-4d14-923f-a77a5c30ac1b" providerId="ADAL" clId="{60788E14-BD30-461F-BD72-5B94709BAA97}" dt="2022-01-14T12:25:38.056" v="1164" actId="165"/>
          <ac:grpSpMkLst>
            <pc:docMk/>
            <pc:sldMk cId="899384809" sldId="258"/>
            <ac:grpSpMk id="66" creationId="{8C90A629-8148-4A30-AA69-BE5CB22A9A3F}"/>
          </ac:grpSpMkLst>
        </pc:grpChg>
      </pc:sldChg>
      <pc:sldChg chg="modSp del mod">
        <pc:chgData name="NGUYỄN KIM THỊ TỐ NGA" userId="ec5f9e2c-a7a6-4d14-923f-a77a5c30ac1b" providerId="ADAL" clId="{60788E14-BD30-461F-BD72-5B94709BAA97}" dt="2022-01-14T12:12:00.874" v="969" actId="47"/>
        <pc:sldMkLst>
          <pc:docMk/>
          <pc:sldMk cId="141078548" sldId="260"/>
        </pc:sldMkLst>
        <pc:spChg chg="mod">
          <ac:chgData name="NGUYỄN KIM THỊ TỐ NGA" userId="ec5f9e2c-a7a6-4d14-923f-a77a5c30ac1b" providerId="ADAL" clId="{60788E14-BD30-461F-BD72-5B94709BAA97}" dt="2022-01-14T08:11:04.023" v="0" actId="1076"/>
          <ac:spMkLst>
            <pc:docMk/>
            <pc:sldMk cId="141078548" sldId="260"/>
            <ac:spMk id="4" creationId="{71563A3A-35C5-44B5-AB14-F361F78FB888}"/>
          </ac:spMkLst>
        </pc:spChg>
        <pc:grpChg chg="mod">
          <ac:chgData name="NGUYỄN KIM THỊ TỐ NGA" userId="ec5f9e2c-a7a6-4d14-923f-a77a5c30ac1b" providerId="ADAL" clId="{60788E14-BD30-461F-BD72-5B94709BAA97}" dt="2022-01-14T08:11:15.106" v="1" actId="1076"/>
          <ac:grpSpMkLst>
            <pc:docMk/>
            <pc:sldMk cId="141078548" sldId="260"/>
            <ac:grpSpMk id="14" creationId="{A0E11248-9BA3-4FFA-B704-FD32A58ABAA1}"/>
          </ac:grpSpMkLst>
        </pc:grpChg>
      </pc:sldChg>
      <pc:sldChg chg="modCm">
        <pc:chgData name="NGUYỄN KIM THỊ TỐ NGA" userId="ec5f9e2c-a7a6-4d14-923f-a77a5c30ac1b" providerId="ADAL" clId="{60788E14-BD30-461F-BD72-5B94709BAA97}" dt="2022-01-15T06:34:59.121" v="1228"/>
        <pc:sldMkLst>
          <pc:docMk/>
          <pc:sldMk cId="2737942562" sldId="298"/>
        </pc:sldMkLst>
      </pc:sldChg>
      <pc:sldChg chg="addSp delSp modSp mod">
        <pc:chgData name="NGUYỄN KIM THỊ TỐ NGA" userId="ec5f9e2c-a7a6-4d14-923f-a77a5c30ac1b" providerId="ADAL" clId="{60788E14-BD30-461F-BD72-5B94709BAA97}" dt="2022-01-17T05:44:28.876" v="2484" actId="478"/>
        <pc:sldMkLst>
          <pc:docMk/>
          <pc:sldMk cId="4179153492" sldId="299"/>
        </pc:sldMkLst>
        <pc:spChg chg="add mod">
          <ac:chgData name="NGUYỄN KIM THỊ TỐ NGA" userId="ec5f9e2c-a7a6-4d14-923f-a77a5c30ac1b" providerId="ADAL" clId="{60788E14-BD30-461F-BD72-5B94709BAA97}" dt="2022-01-15T06:42:34.444" v="1304" actId="1076"/>
          <ac:spMkLst>
            <pc:docMk/>
            <pc:sldMk cId="4179153492" sldId="299"/>
            <ac:spMk id="2" creationId="{49BF0D97-97CA-4B8F-A751-98D2F1AE9EFE}"/>
          </ac:spMkLst>
        </pc:spChg>
        <pc:spChg chg="add del mod">
          <ac:chgData name="NGUYỄN KIM THỊ TỐ NGA" userId="ec5f9e2c-a7a6-4d14-923f-a77a5c30ac1b" providerId="ADAL" clId="{60788E14-BD30-461F-BD72-5B94709BAA97}" dt="2022-01-15T07:30:47.717" v="1335" actId="478"/>
          <ac:spMkLst>
            <pc:docMk/>
            <pc:sldMk cId="4179153492" sldId="299"/>
            <ac:spMk id="117" creationId="{739A0195-74ED-4867-BE93-86B43549576F}"/>
          </ac:spMkLst>
        </pc:spChg>
        <pc:spChg chg="mod">
          <ac:chgData name="NGUYỄN KIM THỊ TỐ NGA" userId="ec5f9e2c-a7a6-4d14-923f-a77a5c30ac1b" providerId="ADAL" clId="{60788E14-BD30-461F-BD72-5B94709BAA97}" dt="2022-01-15T06:40:39.701" v="1272" actId="20577"/>
          <ac:spMkLst>
            <pc:docMk/>
            <pc:sldMk cId="4179153492" sldId="299"/>
            <ac:spMk id="118" creationId="{D2B7B4CA-9EA9-4EFE-917D-9CCE0BCE8CEF}"/>
          </ac:spMkLst>
        </pc:spChg>
        <pc:spChg chg="mod">
          <ac:chgData name="NGUYỄN KIM THỊ TỐ NGA" userId="ec5f9e2c-a7a6-4d14-923f-a77a5c30ac1b" providerId="ADAL" clId="{60788E14-BD30-461F-BD72-5B94709BAA97}" dt="2022-01-15T06:48:38.552" v="1308" actId="1076"/>
          <ac:spMkLst>
            <pc:docMk/>
            <pc:sldMk cId="4179153492" sldId="299"/>
            <ac:spMk id="121" creationId="{3B21A1CA-7CDD-4122-A043-2D34C7C2B5A5}"/>
          </ac:spMkLst>
        </pc:spChg>
        <pc:spChg chg="mod">
          <ac:chgData name="NGUYỄN KIM THỊ TỐ NGA" userId="ec5f9e2c-a7a6-4d14-923f-a77a5c30ac1b" providerId="ADAL" clId="{60788E14-BD30-461F-BD72-5B94709BAA97}" dt="2022-01-15T07:30:42.561" v="1330" actId="20577"/>
          <ac:spMkLst>
            <pc:docMk/>
            <pc:sldMk cId="4179153492" sldId="299"/>
            <ac:spMk id="125" creationId="{AF2DA516-0ABB-4923-A6BB-7A4C4DE93949}"/>
          </ac:spMkLst>
        </pc:spChg>
        <pc:spChg chg="del">
          <ac:chgData name="NGUYỄN KIM THỊ TỐ NGA" userId="ec5f9e2c-a7a6-4d14-923f-a77a5c30ac1b" providerId="ADAL" clId="{60788E14-BD30-461F-BD72-5B94709BAA97}" dt="2022-01-15T06:48:31.837" v="1305" actId="478"/>
          <ac:spMkLst>
            <pc:docMk/>
            <pc:sldMk cId="4179153492" sldId="299"/>
            <ac:spMk id="126" creationId="{8ED49B1B-DEA3-4B1E-9F66-11CEC647BB04}"/>
          </ac:spMkLst>
        </pc:spChg>
        <pc:graphicFrameChg chg="add del mod modGraphic">
          <ac:chgData name="NGUYỄN KIM THỊ TỐ NGA" userId="ec5f9e2c-a7a6-4d14-923f-a77a5c30ac1b" providerId="ADAL" clId="{60788E14-BD30-461F-BD72-5B94709BAA97}" dt="2022-01-17T05:41:31.467" v="2353" actId="21"/>
          <ac:graphicFrameMkLst>
            <pc:docMk/>
            <pc:sldMk cId="4179153492" sldId="299"/>
            <ac:graphicFrameMk id="126" creationId="{5DAF086C-746F-4DAE-9185-DB25F7EB5D5C}"/>
          </ac:graphicFrameMkLst>
        </pc:graphicFrameChg>
        <pc:graphicFrameChg chg="add del mod">
          <ac:chgData name="NGUYỄN KIM THỊ TỐ NGA" userId="ec5f9e2c-a7a6-4d14-923f-a77a5c30ac1b" providerId="ADAL" clId="{60788E14-BD30-461F-BD72-5B94709BAA97}" dt="2022-01-17T05:44:19.598" v="2482" actId="478"/>
          <ac:graphicFrameMkLst>
            <pc:docMk/>
            <pc:sldMk cId="4179153492" sldId="299"/>
            <ac:graphicFrameMk id="127" creationId="{F65C7D94-BF5F-42A2-9D3D-AA6E5B7CBCC7}"/>
          </ac:graphicFrameMkLst>
        </pc:graphicFrameChg>
        <pc:graphicFrameChg chg="add del mod">
          <ac:chgData name="NGUYỄN KIM THỊ TỐ NGA" userId="ec5f9e2c-a7a6-4d14-923f-a77a5c30ac1b" providerId="ADAL" clId="{60788E14-BD30-461F-BD72-5B94709BAA97}" dt="2022-01-17T05:44:28.876" v="2484" actId="478"/>
          <ac:graphicFrameMkLst>
            <pc:docMk/>
            <pc:sldMk cId="4179153492" sldId="299"/>
            <ac:graphicFrameMk id="128" creationId="{5CB3C85A-2C90-42AF-A7A5-B79082179439}"/>
          </ac:graphicFrameMkLst>
        </pc:graphicFrameChg>
      </pc:sldChg>
      <pc:sldChg chg="ord">
        <pc:chgData name="NGUYỄN KIM THỊ TỐ NGA" userId="ec5f9e2c-a7a6-4d14-923f-a77a5c30ac1b" providerId="ADAL" clId="{60788E14-BD30-461F-BD72-5B94709BAA97}" dt="2022-01-17T06:23:10.367" v="2761"/>
        <pc:sldMkLst>
          <pc:docMk/>
          <pc:sldMk cId="1241158067" sldId="301"/>
        </pc:sldMkLst>
      </pc:sldChg>
      <pc:sldChg chg="delSp modSp mod">
        <pc:chgData name="NGUYỄN KIM THỊ TỐ NGA" userId="ec5f9e2c-a7a6-4d14-923f-a77a5c30ac1b" providerId="ADAL" clId="{60788E14-BD30-461F-BD72-5B94709BAA97}" dt="2022-01-17T05:40:39.755" v="2341" actId="1036"/>
        <pc:sldMkLst>
          <pc:docMk/>
          <pc:sldMk cId="1560353361" sldId="315"/>
        </pc:sldMkLst>
        <pc:spChg chg="mod">
          <ac:chgData name="NGUYỄN KIM THỊ TỐ NGA" userId="ec5f9e2c-a7a6-4d14-923f-a77a5c30ac1b" providerId="ADAL" clId="{60788E14-BD30-461F-BD72-5B94709BAA97}" dt="2022-01-17T05:40:39.755" v="2341" actId="1036"/>
          <ac:spMkLst>
            <pc:docMk/>
            <pc:sldMk cId="1560353361" sldId="315"/>
            <ac:spMk id="4" creationId="{5E7B7240-0AF7-4DCA-BA02-DB2FC6FFE218}"/>
          </ac:spMkLst>
        </pc:spChg>
        <pc:spChg chg="mod">
          <ac:chgData name="NGUYỄN KIM THỊ TỐ NGA" userId="ec5f9e2c-a7a6-4d14-923f-a77a5c30ac1b" providerId="ADAL" clId="{60788E14-BD30-461F-BD72-5B94709BAA97}" dt="2022-01-17T05:40:39.755" v="2341" actId="1036"/>
          <ac:spMkLst>
            <pc:docMk/>
            <pc:sldMk cId="1560353361" sldId="315"/>
            <ac:spMk id="5" creationId="{A8434695-C279-46E0-9EBE-B4B4F2ABFA03}"/>
          </ac:spMkLst>
        </pc:spChg>
        <pc:spChg chg="mod">
          <ac:chgData name="NGUYỄN KIM THỊ TỐ NGA" userId="ec5f9e2c-a7a6-4d14-923f-a77a5c30ac1b" providerId="ADAL" clId="{60788E14-BD30-461F-BD72-5B94709BAA97}" dt="2022-01-17T05:39:49.240" v="2331" actId="1076"/>
          <ac:spMkLst>
            <pc:docMk/>
            <pc:sldMk cId="1560353361" sldId="315"/>
            <ac:spMk id="7" creationId="{5D5826E6-D1F7-4066-9889-A3992ABB214C}"/>
          </ac:spMkLst>
        </pc:spChg>
        <pc:spChg chg="mod">
          <ac:chgData name="NGUYỄN KIM THỊ TỐ NGA" userId="ec5f9e2c-a7a6-4d14-923f-a77a5c30ac1b" providerId="ADAL" clId="{60788E14-BD30-461F-BD72-5B94709BAA97}" dt="2022-01-17T05:39:49.240" v="2331" actId="1076"/>
          <ac:spMkLst>
            <pc:docMk/>
            <pc:sldMk cId="1560353361" sldId="315"/>
            <ac:spMk id="8" creationId="{D9916B26-88C4-4922-A4E2-E428879B4ABC}"/>
          </ac:spMkLst>
        </pc:spChg>
        <pc:spChg chg="mod">
          <ac:chgData name="NGUYỄN KIM THỊ TỐ NGA" userId="ec5f9e2c-a7a6-4d14-923f-a77a5c30ac1b" providerId="ADAL" clId="{60788E14-BD30-461F-BD72-5B94709BAA97}" dt="2022-01-17T05:39:49.240" v="2331" actId="1076"/>
          <ac:spMkLst>
            <pc:docMk/>
            <pc:sldMk cId="1560353361" sldId="315"/>
            <ac:spMk id="10" creationId="{0B918C9D-BEC4-41F2-A8E1-7C42E37F1BDF}"/>
          </ac:spMkLst>
        </pc:spChg>
        <pc:spChg chg="mod">
          <ac:chgData name="NGUYỄN KIM THỊ TỐ NGA" userId="ec5f9e2c-a7a6-4d14-923f-a77a5c30ac1b" providerId="ADAL" clId="{60788E14-BD30-461F-BD72-5B94709BAA97}" dt="2022-01-17T05:39:49.240" v="2331" actId="1076"/>
          <ac:spMkLst>
            <pc:docMk/>
            <pc:sldMk cId="1560353361" sldId="315"/>
            <ac:spMk id="11" creationId="{874A7F0B-3BC1-454E-B03E-F05A2285CE79}"/>
          </ac:spMkLst>
        </pc:spChg>
        <pc:spChg chg="mod">
          <ac:chgData name="NGUYỄN KIM THỊ TỐ NGA" userId="ec5f9e2c-a7a6-4d14-923f-a77a5c30ac1b" providerId="ADAL" clId="{60788E14-BD30-461F-BD72-5B94709BAA97}" dt="2022-01-17T05:39:49.240" v="2331" actId="1076"/>
          <ac:spMkLst>
            <pc:docMk/>
            <pc:sldMk cId="1560353361" sldId="315"/>
            <ac:spMk id="13" creationId="{945D23A2-5706-4ACF-9894-1149D510254E}"/>
          </ac:spMkLst>
        </pc:spChg>
        <pc:spChg chg="mod">
          <ac:chgData name="NGUYỄN KIM THỊ TỐ NGA" userId="ec5f9e2c-a7a6-4d14-923f-a77a5c30ac1b" providerId="ADAL" clId="{60788E14-BD30-461F-BD72-5B94709BAA97}" dt="2022-01-17T05:39:49.240" v="2331" actId="1076"/>
          <ac:spMkLst>
            <pc:docMk/>
            <pc:sldMk cId="1560353361" sldId="315"/>
            <ac:spMk id="14" creationId="{45CD94D5-83EB-4B9E-A04A-FC20976F9EFC}"/>
          </ac:spMkLst>
        </pc:spChg>
        <pc:spChg chg="mod">
          <ac:chgData name="NGUYỄN KIM THỊ TỐ NGA" userId="ec5f9e2c-a7a6-4d14-923f-a77a5c30ac1b" providerId="ADAL" clId="{60788E14-BD30-461F-BD72-5B94709BAA97}" dt="2022-01-17T05:40:32.775" v="2339" actId="1076"/>
          <ac:spMkLst>
            <pc:docMk/>
            <pc:sldMk cId="1560353361" sldId="315"/>
            <ac:spMk id="15" creationId="{C96C67DA-9DC3-405F-9BAD-901244D2D2AA}"/>
          </ac:spMkLst>
        </pc:spChg>
        <pc:spChg chg="mod">
          <ac:chgData name="NGUYỄN KIM THỊ TỐ NGA" userId="ec5f9e2c-a7a6-4d14-923f-a77a5c30ac1b" providerId="ADAL" clId="{60788E14-BD30-461F-BD72-5B94709BAA97}" dt="2022-01-17T05:40:25.305" v="2337" actId="1076"/>
          <ac:spMkLst>
            <pc:docMk/>
            <pc:sldMk cId="1560353361" sldId="315"/>
            <ac:spMk id="16" creationId="{0AE9A3EB-E4E8-4A10-984B-6C8F2E4E916D}"/>
          </ac:spMkLst>
        </pc:spChg>
        <pc:spChg chg="mod">
          <ac:chgData name="NGUYỄN KIM THỊ TỐ NGA" userId="ec5f9e2c-a7a6-4d14-923f-a77a5c30ac1b" providerId="ADAL" clId="{60788E14-BD30-461F-BD72-5B94709BAA97}" dt="2022-01-17T05:40:19.549" v="2336" actId="1076"/>
          <ac:spMkLst>
            <pc:docMk/>
            <pc:sldMk cId="1560353361" sldId="315"/>
            <ac:spMk id="17" creationId="{47265F84-D057-4ED8-852B-AB47D66DBB86}"/>
          </ac:spMkLst>
        </pc:spChg>
        <pc:spChg chg="mod">
          <ac:chgData name="NGUYỄN KIM THỊ TỐ NGA" userId="ec5f9e2c-a7a6-4d14-923f-a77a5c30ac1b" providerId="ADAL" clId="{60788E14-BD30-461F-BD72-5B94709BAA97}" dt="2022-01-17T05:40:28.976" v="2338" actId="1076"/>
          <ac:spMkLst>
            <pc:docMk/>
            <pc:sldMk cId="1560353361" sldId="315"/>
            <ac:spMk id="18" creationId="{F3E71740-DBAB-4DEE-A9E2-9A3B0AA3F1CC}"/>
          </ac:spMkLst>
        </pc:spChg>
        <pc:spChg chg="del">
          <ac:chgData name="NGUYỄN KIM THỊ TỐ NGA" userId="ec5f9e2c-a7a6-4d14-923f-a77a5c30ac1b" providerId="ADAL" clId="{60788E14-BD30-461F-BD72-5B94709BAA97}" dt="2022-01-17T05:40:37.244" v="2340" actId="478"/>
          <ac:spMkLst>
            <pc:docMk/>
            <pc:sldMk cId="1560353361" sldId="315"/>
            <ac:spMk id="19" creationId="{DD76A3BD-3BBA-4AA1-8D06-B07F316B4A1F}"/>
          </ac:spMkLst>
        </pc:spChg>
        <pc:spChg chg="del">
          <ac:chgData name="NGUYỄN KIM THỊ TỐ NGA" userId="ec5f9e2c-a7a6-4d14-923f-a77a5c30ac1b" providerId="ADAL" clId="{60788E14-BD30-461F-BD72-5B94709BAA97}" dt="2022-01-17T05:40:37.244" v="2340" actId="478"/>
          <ac:spMkLst>
            <pc:docMk/>
            <pc:sldMk cId="1560353361" sldId="315"/>
            <ac:spMk id="20" creationId="{0DB26976-E659-47F7-B1F8-61B64FE9912A}"/>
          </ac:spMkLst>
        </pc:spChg>
        <pc:spChg chg="del">
          <ac:chgData name="NGUYỄN KIM THỊ TỐ NGA" userId="ec5f9e2c-a7a6-4d14-923f-a77a5c30ac1b" providerId="ADAL" clId="{60788E14-BD30-461F-BD72-5B94709BAA97}" dt="2022-01-17T05:40:37.244" v="2340" actId="478"/>
          <ac:spMkLst>
            <pc:docMk/>
            <pc:sldMk cId="1560353361" sldId="315"/>
            <ac:spMk id="21" creationId="{E5FBCD3C-8ACA-49D2-8C00-1CC5F81ECD06}"/>
          </ac:spMkLst>
        </pc:spChg>
        <pc:spChg chg="del">
          <ac:chgData name="NGUYỄN KIM THỊ TỐ NGA" userId="ec5f9e2c-a7a6-4d14-923f-a77a5c30ac1b" providerId="ADAL" clId="{60788E14-BD30-461F-BD72-5B94709BAA97}" dt="2022-01-17T05:40:37.244" v="2340" actId="478"/>
          <ac:spMkLst>
            <pc:docMk/>
            <pc:sldMk cId="1560353361" sldId="315"/>
            <ac:spMk id="22" creationId="{73D3A216-A2B4-452E-A8DF-BA9FC33EF49D}"/>
          </ac:spMkLst>
        </pc:spChg>
        <pc:grpChg chg="mod">
          <ac:chgData name="NGUYỄN KIM THỊ TỐ NGA" userId="ec5f9e2c-a7a6-4d14-923f-a77a5c30ac1b" providerId="ADAL" clId="{60788E14-BD30-461F-BD72-5B94709BAA97}" dt="2022-01-17T05:40:39.755" v="2341" actId="1036"/>
          <ac:grpSpMkLst>
            <pc:docMk/>
            <pc:sldMk cId="1560353361" sldId="315"/>
            <ac:grpSpMk id="3" creationId="{88C916F5-34A5-4CCB-8F23-BCA994CA96C7}"/>
          </ac:grpSpMkLst>
        </pc:grpChg>
        <pc:grpChg chg="mod">
          <ac:chgData name="NGUYỄN KIM THỊ TỐ NGA" userId="ec5f9e2c-a7a6-4d14-923f-a77a5c30ac1b" providerId="ADAL" clId="{60788E14-BD30-461F-BD72-5B94709BAA97}" dt="2022-01-17T05:39:49.240" v="2331" actId="1076"/>
          <ac:grpSpMkLst>
            <pc:docMk/>
            <pc:sldMk cId="1560353361" sldId="315"/>
            <ac:grpSpMk id="6" creationId="{F39D30C2-A813-4E87-BD31-547616BD575C}"/>
          </ac:grpSpMkLst>
        </pc:grpChg>
        <pc:grpChg chg="mod">
          <ac:chgData name="NGUYỄN KIM THỊ TỐ NGA" userId="ec5f9e2c-a7a6-4d14-923f-a77a5c30ac1b" providerId="ADAL" clId="{60788E14-BD30-461F-BD72-5B94709BAA97}" dt="2022-01-17T05:39:49.240" v="2331" actId="1076"/>
          <ac:grpSpMkLst>
            <pc:docMk/>
            <pc:sldMk cId="1560353361" sldId="315"/>
            <ac:grpSpMk id="9" creationId="{5C0E1181-EC13-4F04-8605-02EFC555D0CB}"/>
          </ac:grpSpMkLst>
        </pc:grpChg>
        <pc:grpChg chg="mod">
          <ac:chgData name="NGUYỄN KIM THỊ TỐ NGA" userId="ec5f9e2c-a7a6-4d14-923f-a77a5c30ac1b" providerId="ADAL" clId="{60788E14-BD30-461F-BD72-5B94709BAA97}" dt="2022-01-17T05:39:49.240" v="2331" actId="1076"/>
          <ac:grpSpMkLst>
            <pc:docMk/>
            <pc:sldMk cId="1560353361" sldId="315"/>
            <ac:grpSpMk id="12" creationId="{4280BBAC-8C74-4711-B3EA-4DAEBFBF6CEC}"/>
          </ac:grpSpMkLst>
        </pc:grpChg>
      </pc:sldChg>
      <pc:sldChg chg="modSp mod">
        <pc:chgData name="NGUYỄN KIM THỊ TỐ NGA" userId="ec5f9e2c-a7a6-4d14-923f-a77a5c30ac1b" providerId="ADAL" clId="{60788E14-BD30-461F-BD72-5B94709BAA97}" dt="2022-01-17T06:22:10.496" v="2733" actId="2711"/>
        <pc:sldMkLst>
          <pc:docMk/>
          <pc:sldMk cId="1693104180" sldId="319"/>
        </pc:sldMkLst>
        <pc:spChg chg="mod">
          <ac:chgData name="NGUYỄN KIM THỊ TỐ NGA" userId="ec5f9e2c-a7a6-4d14-923f-a77a5c30ac1b" providerId="ADAL" clId="{60788E14-BD30-461F-BD72-5B94709BAA97}" dt="2022-01-17T06:22:10.496" v="2733" actId="2711"/>
          <ac:spMkLst>
            <pc:docMk/>
            <pc:sldMk cId="1693104180" sldId="319"/>
            <ac:spMk id="2" creationId="{D735F7F3-C1B5-4B60-A00A-4EB618DDFB5A}"/>
          </ac:spMkLst>
        </pc:spChg>
        <pc:spChg chg="mod">
          <ac:chgData name="NGUYỄN KIM THỊ TỐ NGA" userId="ec5f9e2c-a7a6-4d14-923f-a77a5c30ac1b" providerId="ADAL" clId="{60788E14-BD30-461F-BD72-5B94709BAA97}" dt="2022-01-17T06:13:44.540" v="2675" actId="1076"/>
          <ac:spMkLst>
            <pc:docMk/>
            <pc:sldMk cId="1693104180" sldId="319"/>
            <ac:spMk id="8" creationId="{6D64E366-9FB5-4F40-A121-CBEB14FC68C8}"/>
          </ac:spMkLst>
        </pc:spChg>
        <pc:spChg chg="mod">
          <ac:chgData name="NGUYỄN KIM THỊ TỐ NGA" userId="ec5f9e2c-a7a6-4d14-923f-a77a5c30ac1b" providerId="ADAL" clId="{60788E14-BD30-461F-BD72-5B94709BAA97}" dt="2022-01-17T06:13:42.232" v="2674" actId="1076"/>
          <ac:spMkLst>
            <pc:docMk/>
            <pc:sldMk cId="1693104180" sldId="319"/>
            <ac:spMk id="9" creationId="{90927D9C-3567-4812-AB48-390526AD5A16}"/>
          </ac:spMkLst>
        </pc:spChg>
        <pc:spChg chg="mod">
          <ac:chgData name="NGUYỄN KIM THỊ TỐ NGA" userId="ec5f9e2c-a7a6-4d14-923f-a77a5c30ac1b" providerId="ADAL" clId="{60788E14-BD30-461F-BD72-5B94709BAA97}" dt="2022-01-17T06:13:35.508" v="2672" actId="1076"/>
          <ac:spMkLst>
            <pc:docMk/>
            <pc:sldMk cId="1693104180" sldId="319"/>
            <ac:spMk id="10" creationId="{3C0E3F11-3149-44AA-9152-84803950E871}"/>
          </ac:spMkLst>
        </pc:spChg>
        <pc:spChg chg="mod">
          <ac:chgData name="NGUYỄN KIM THỊ TỐ NGA" userId="ec5f9e2c-a7a6-4d14-923f-a77a5c30ac1b" providerId="ADAL" clId="{60788E14-BD30-461F-BD72-5B94709BAA97}" dt="2022-01-17T06:13:39.630" v="2673" actId="1076"/>
          <ac:spMkLst>
            <pc:docMk/>
            <pc:sldMk cId="1693104180" sldId="319"/>
            <ac:spMk id="11" creationId="{0404636D-8B92-4CCF-9A39-5CF7C2FC9564}"/>
          </ac:spMkLst>
        </pc:spChg>
        <pc:grpChg chg="mod">
          <ac:chgData name="NGUYỄN KIM THỊ TỐ NGA" userId="ec5f9e2c-a7a6-4d14-923f-a77a5c30ac1b" providerId="ADAL" clId="{60788E14-BD30-461F-BD72-5B94709BAA97}" dt="2022-01-17T06:13:20.575" v="2669" actId="688"/>
          <ac:grpSpMkLst>
            <pc:docMk/>
            <pc:sldMk cId="1693104180" sldId="319"/>
            <ac:grpSpMk id="3" creationId="{D4EF126E-4682-4BFE-B02B-74EE67A8A19E}"/>
          </ac:grpSpMkLst>
        </pc:grpChg>
      </pc:sldChg>
      <pc:sldChg chg="addSp delSp modSp mod ord">
        <pc:chgData name="NGUYỄN KIM THỊ TỐ NGA" userId="ec5f9e2c-a7a6-4d14-923f-a77a5c30ac1b" providerId="ADAL" clId="{60788E14-BD30-461F-BD72-5B94709BAA97}" dt="2022-01-17T06:21:44.675" v="2729" actId="403"/>
        <pc:sldMkLst>
          <pc:docMk/>
          <pc:sldMk cId="608993516" sldId="320"/>
        </pc:sldMkLst>
        <pc:spChg chg="mod">
          <ac:chgData name="NGUYỄN KIM THỊ TỐ NGA" userId="ec5f9e2c-a7a6-4d14-923f-a77a5c30ac1b" providerId="ADAL" clId="{60788E14-BD30-461F-BD72-5B94709BAA97}" dt="2022-01-17T00:57:51.837" v="2189" actId="1076"/>
          <ac:spMkLst>
            <pc:docMk/>
            <pc:sldMk cId="608993516" sldId="320"/>
            <ac:spMk id="2" creationId="{182FC41B-840A-4B43-8D14-21D0A57E74AE}"/>
          </ac:spMkLst>
        </pc:spChg>
        <pc:spChg chg="mod">
          <ac:chgData name="NGUYỄN KIM THỊ TỐ NGA" userId="ec5f9e2c-a7a6-4d14-923f-a77a5c30ac1b" providerId="ADAL" clId="{60788E14-BD30-461F-BD72-5B94709BAA97}" dt="2022-01-17T00:57:51.837" v="2189" actId="1076"/>
          <ac:spMkLst>
            <pc:docMk/>
            <pc:sldMk cId="608993516" sldId="320"/>
            <ac:spMk id="3" creationId="{1FA779D4-F9E6-497A-9FDC-7AE170F6DC2C}"/>
          </ac:spMkLst>
        </pc:spChg>
        <pc:spChg chg="mod">
          <ac:chgData name="NGUYỄN KIM THỊ TỐ NGA" userId="ec5f9e2c-a7a6-4d14-923f-a77a5c30ac1b" providerId="ADAL" clId="{60788E14-BD30-461F-BD72-5B94709BAA97}" dt="2022-01-17T00:57:51.837" v="2189" actId="1076"/>
          <ac:spMkLst>
            <pc:docMk/>
            <pc:sldMk cId="608993516" sldId="320"/>
            <ac:spMk id="4" creationId="{CE944BFF-ED75-493B-BEFE-0DDB6E177EA0}"/>
          </ac:spMkLst>
        </pc:spChg>
        <pc:spChg chg="mod">
          <ac:chgData name="NGUYỄN KIM THỊ TỐ NGA" userId="ec5f9e2c-a7a6-4d14-923f-a77a5c30ac1b" providerId="ADAL" clId="{60788E14-BD30-461F-BD72-5B94709BAA97}" dt="2022-01-17T00:57:51.837" v="2189" actId="1076"/>
          <ac:spMkLst>
            <pc:docMk/>
            <pc:sldMk cId="608993516" sldId="320"/>
            <ac:spMk id="5" creationId="{B4FA44AD-8C03-4032-9999-A6E315D96BE9}"/>
          </ac:spMkLst>
        </pc:spChg>
        <pc:spChg chg="mod">
          <ac:chgData name="NGUYỄN KIM THỊ TỐ NGA" userId="ec5f9e2c-a7a6-4d14-923f-a77a5c30ac1b" providerId="ADAL" clId="{60788E14-BD30-461F-BD72-5B94709BAA97}" dt="2022-01-17T00:57:51.837" v="2189" actId="1076"/>
          <ac:spMkLst>
            <pc:docMk/>
            <pc:sldMk cId="608993516" sldId="320"/>
            <ac:spMk id="6" creationId="{5AB17B0D-4B27-4080-BEFC-87B096602675}"/>
          </ac:spMkLst>
        </pc:spChg>
        <pc:spChg chg="mod">
          <ac:chgData name="NGUYỄN KIM THỊ TỐ NGA" userId="ec5f9e2c-a7a6-4d14-923f-a77a5c30ac1b" providerId="ADAL" clId="{60788E14-BD30-461F-BD72-5B94709BAA97}" dt="2022-01-17T00:57:51.837" v="2189" actId="1076"/>
          <ac:spMkLst>
            <pc:docMk/>
            <pc:sldMk cId="608993516" sldId="320"/>
            <ac:spMk id="7" creationId="{660CC58E-1A0B-47BF-8459-647C3DD43CEB}"/>
          </ac:spMkLst>
        </pc:spChg>
        <pc:spChg chg="mod">
          <ac:chgData name="NGUYỄN KIM THỊ TỐ NGA" userId="ec5f9e2c-a7a6-4d14-923f-a77a5c30ac1b" providerId="ADAL" clId="{60788E14-BD30-461F-BD72-5B94709BAA97}" dt="2022-01-17T00:57:51.837" v="2189" actId="1076"/>
          <ac:spMkLst>
            <pc:docMk/>
            <pc:sldMk cId="608993516" sldId="320"/>
            <ac:spMk id="8" creationId="{F77A8C5F-30D6-4FC6-BE66-6803D961D8A0}"/>
          </ac:spMkLst>
        </pc:spChg>
        <pc:spChg chg="mod">
          <ac:chgData name="NGUYỄN KIM THỊ TỐ NGA" userId="ec5f9e2c-a7a6-4d14-923f-a77a5c30ac1b" providerId="ADAL" clId="{60788E14-BD30-461F-BD72-5B94709BAA97}" dt="2022-01-17T00:57:51.837" v="2189" actId="1076"/>
          <ac:spMkLst>
            <pc:docMk/>
            <pc:sldMk cId="608993516" sldId="320"/>
            <ac:spMk id="9" creationId="{7DA5F723-299C-4E6E-9D26-E828D616C40A}"/>
          </ac:spMkLst>
        </pc:spChg>
        <pc:spChg chg="del">
          <ac:chgData name="NGUYỄN KIM THỊ TỐ NGA" userId="ec5f9e2c-a7a6-4d14-923f-a77a5c30ac1b" providerId="ADAL" clId="{60788E14-BD30-461F-BD72-5B94709BAA97}" dt="2022-01-16T10:15:50.078" v="1499" actId="478"/>
          <ac:spMkLst>
            <pc:docMk/>
            <pc:sldMk cId="608993516" sldId="320"/>
            <ac:spMk id="10" creationId="{1D2A98FA-89BA-423F-B96C-DE15CC06E491}"/>
          </ac:spMkLst>
        </pc:spChg>
        <pc:spChg chg="del">
          <ac:chgData name="NGUYỄN KIM THỊ TỐ NGA" userId="ec5f9e2c-a7a6-4d14-923f-a77a5c30ac1b" providerId="ADAL" clId="{60788E14-BD30-461F-BD72-5B94709BAA97}" dt="2022-01-16T12:31:56.263" v="1514" actId="478"/>
          <ac:spMkLst>
            <pc:docMk/>
            <pc:sldMk cId="608993516" sldId="320"/>
            <ac:spMk id="11" creationId="{BFB0DB19-AB78-4E75-96EF-F86C6EA780B8}"/>
          </ac:spMkLst>
        </pc:spChg>
        <pc:spChg chg="del">
          <ac:chgData name="NGUYỄN KIM THỊ TỐ NGA" userId="ec5f9e2c-a7a6-4d14-923f-a77a5c30ac1b" providerId="ADAL" clId="{60788E14-BD30-461F-BD72-5B94709BAA97}" dt="2022-01-16T12:32:24.460" v="1524" actId="478"/>
          <ac:spMkLst>
            <pc:docMk/>
            <pc:sldMk cId="608993516" sldId="320"/>
            <ac:spMk id="12" creationId="{559C185E-053B-499C-BD8A-3781F2D35D34}"/>
          </ac:spMkLst>
        </pc:spChg>
        <pc:spChg chg="del">
          <ac:chgData name="NGUYỄN KIM THỊ TỐ NGA" userId="ec5f9e2c-a7a6-4d14-923f-a77a5c30ac1b" providerId="ADAL" clId="{60788E14-BD30-461F-BD72-5B94709BAA97}" dt="2022-01-16T13:18:55.028" v="1591" actId="478"/>
          <ac:spMkLst>
            <pc:docMk/>
            <pc:sldMk cId="608993516" sldId="320"/>
            <ac:spMk id="13" creationId="{41395C63-9B6C-4EAB-82CB-67656899A701}"/>
          </ac:spMkLst>
        </pc:spChg>
        <pc:spChg chg="del">
          <ac:chgData name="NGUYỄN KIM THỊ TỐ NGA" userId="ec5f9e2c-a7a6-4d14-923f-a77a5c30ac1b" providerId="ADAL" clId="{60788E14-BD30-461F-BD72-5B94709BAA97}" dt="2022-01-16T13:19:11.452" v="1612" actId="478"/>
          <ac:spMkLst>
            <pc:docMk/>
            <pc:sldMk cId="608993516" sldId="320"/>
            <ac:spMk id="14" creationId="{23C3FB1F-73CC-4368-9209-53CBA79D3D4E}"/>
          </ac:spMkLst>
        </pc:spChg>
        <pc:spChg chg="mod">
          <ac:chgData name="NGUYỄN KIM THỊ TỐ NGA" userId="ec5f9e2c-a7a6-4d14-923f-a77a5c30ac1b" providerId="ADAL" clId="{60788E14-BD30-461F-BD72-5B94709BAA97}" dt="2022-01-16T15:31:48.921" v="1745" actId="1076"/>
          <ac:spMkLst>
            <pc:docMk/>
            <pc:sldMk cId="608993516" sldId="320"/>
            <ac:spMk id="15" creationId="{B60D056C-18B2-4C60-B886-E5B217135F3D}"/>
          </ac:spMkLst>
        </pc:spChg>
        <pc:spChg chg="mod">
          <ac:chgData name="NGUYỄN KIM THỊ TỐ NGA" userId="ec5f9e2c-a7a6-4d14-923f-a77a5c30ac1b" providerId="ADAL" clId="{60788E14-BD30-461F-BD72-5B94709BAA97}" dt="2022-01-16T15:31:48.921" v="1745" actId="1076"/>
          <ac:spMkLst>
            <pc:docMk/>
            <pc:sldMk cId="608993516" sldId="320"/>
            <ac:spMk id="16" creationId="{BB0CF5C2-9393-4151-8F6A-51E8FA3D04C6}"/>
          </ac:spMkLst>
        </pc:spChg>
        <pc:spChg chg="del">
          <ac:chgData name="NGUYỄN KIM THỊ TỐ NGA" userId="ec5f9e2c-a7a6-4d14-923f-a77a5c30ac1b" providerId="ADAL" clId="{60788E14-BD30-461F-BD72-5B94709BAA97}" dt="2022-01-16T13:19:11.452" v="1612" actId="478"/>
          <ac:spMkLst>
            <pc:docMk/>
            <pc:sldMk cId="608993516" sldId="320"/>
            <ac:spMk id="17" creationId="{6E2DF70E-6FEE-4FFB-9374-549300150942}"/>
          </ac:spMkLst>
        </pc:spChg>
        <pc:spChg chg="mod">
          <ac:chgData name="NGUYỄN KIM THỊ TỐ NGA" userId="ec5f9e2c-a7a6-4d14-923f-a77a5c30ac1b" providerId="ADAL" clId="{60788E14-BD30-461F-BD72-5B94709BAA97}" dt="2022-01-16T15:31:48.921" v="1745" actId="1076"/>
          <ac:spMkLst>
            <pc:docMk/>
            <pc:sldMk cId="608993516" sldId="320"/>
            <ac:spMk id="18" creationId="{D6397707-CACC-4FC9-A720-8B3E7D4ED57C}"/>
          </ac:spMkLst>
        </pc:spChg>
        <pc:spChg chg="del">
          <ac:chgData name="NGUYỄN KIM THỊ TỐ NGA" userId="ec5f9e2c-a7a6-4d14-923f-a77a5c30ac1b" providerId="ADAL" clId="{60788E14-BD30-461F-BD72-5B94709BAA97}" dt="2022-01-16T13:18:56.828" v="1592" actId="478"/>
          <ac:spMkLst>
            <pc:docMk/>
            <pc:sldMk cId="608993516" sldId="320"/>
            <ac:spMk id="19" creationId="{28A54F0A-6DA1-41E1-935D-9FDBC876294F}"/>
          </ac:spMkLst>
        </pc:spChg>
        <pc:spChg chg="mod">
          <ac:chgData name="NGUYỄN KIM THỊ TỐ NGA" userId="ec5f9e2c-a7a6-4d14-923f-a77a5c30ac1b" providerId="ADAL" clId="{60788E14-BD30-461F-BD72-5B94709BAA97}" dt="2022-01-16T15:31:11.281" v="1743" actId="554"/>
          <ac:spMkLst>
            <pc:docMk/>
            <pc:sldMk cId="608993516" sldId="320"/>
            <ac:spMk id="20" creationId="{40D66C9A-8930-47E1-908A-A02603E0235B}"/>
          </ac:spMkLst>
        </pc:spChg>
        <pc:spChg chg="mod">
          <ac:chgData name="NGUYỄN KIM THỊ TỐ NGA" userId="ec5f9e2c-a7a6-4d14-923f-a77a5c30ac1b" providerId="ADAL" clId="{60788E14-BD30-461F-BD72-5B94709BAA97}" dt="2022-01-16T15:31:11.281" v="1743" actId="554"/>
          <ac:spMkLst>
            <pc:docMk/>
            <pc:sldMk cId="608993516" sldId="320"/>
            <ac:spMk id="21" creationId="{B837B2A2-B401-4226-A408-35E3AB164CB0}"/>
          </ac:spMkLst>
        </pc:spChg>
        <pc:spChg chg="mod">
          <ac:chgData name="NGUYỄN KIM THỊ TỐ NGA" userId="ec5f9e2c-a7a6-4d14-923f-a77a5c30ac1b" providerId="ADAL" clId="{60788E14-BD30-461F-BD72-5B94709BAA97}" dt="2022-01-16T15:31:11.281" v="1743" actId="554"/>
          <ac:spMkLst>
            <pc:docMk/>
            <pc:sldMk cId="608993516" sldId="320"/>
            <ac:spMk id="22" creationId="{A3F02B02-254E-4064-A5C6-E59E4F51B578}"/>
          </ac:spMkLst>
        </pc:spChg>
        <pc:spChg chg="mod">
          <ac:chgData name="NGUYỄN KIM THỊ TỐ NGA" userId="ec5f9e2c-a7a6-4d14-923f-a77a5c30ac1b" providerId="ADAL" clId="{60788E14-BD30-461F-BD72-5B94709BAA97}" dt="2022-01-16T15:31:11.281" v="1743" actId="554"/>
          <ac:spMkLst>
            <pc:docMk/>
            <pc:sldMk cId="608993516" sldId="320"/>
            <ac:spMk id="23" creationId="{160A0327-1C87-44E3-8020-1160E16BE8A5}"/>
          </ac:spMkLst>
        </pc:spChg>
        <pc:spChg chg="del">
          <ac:chgData name="NGUYỄN KIM THỊ TỐ NGA" userId="ec5f9e2c-a7a6-4d14-923f-a77a5c30ac1b" providerId="ADAL" clId="{60788E14-BD30-461F-BD72-5B94709BAA97}" dt="2022-01-16T13:19:14.900" v="1613" actId="478"/>
          <ac:spMkLst>
            <pc:docMk/>
            <pc:sldMk cId="608993516" sldId="320"/>
            <ac:spMk id="24" creationId="{DC60563F-97D7-4D97-B650-5CE6C1D90D3E}"/>
          </ac:spMkLst>
        </pc:spChg>
        <pc:spChg chg="del">
          <ac:chgData name="NGUYỄN KIM THỊ TỐ NGA" userId="ec5f9e2c-a7a6-4d14-923f-a77a5c30ac1b" providerId="ADAL" clId="{60788E14-BD30-461F-BD72-5B94709BAA97}" dt="2022-01-16T10:10:11.020" v="1495" actId="478"/>
          <ac:spMkLst>
            <pc:docMk/>
            <pc:sldMk cId="608993516" sldId="320"/>
            <ac:spMk id="25" creationId="{00D8AD81-61A4-4F06-ABF0-A2A4FB2B7CDD}"/>
          </ac:spMkLst>
        </pc:spChg>
        <pc:spChg chg="add mod">
          <ac:chgData name="NGUYỄN KIM THỊ TỐ NGA" userId="ec5f9e2c-a7a6-4d14-923f-a77a5c30ac1b" providerId="ADAL" clId="{60788E14-BD30-461F-BD72-5B94709BAA97}" dt="2022-01-17T06:21:44.675" v="2729" actId="403"/>
          <ac:spMkLst>
            <pc:docMk/>
            <pc:sldMk cId="608993516" sldId="320"/>
            <ac:spMk id="28" creationId="{4DDCFBFB-DDD5-43AB-8903-51CB20A048D0}"/>
          </ac:spMkLst>
        </pc:spChg>
        <pc:spChg chg="add del mod">
          <ac:chgData name="NGUYỄN KIM THỊ TỐ NGA" userId="ec5f9e2c-a7a6-4d14-923f-a77a5c30ac1b" providerId="ADAL" clId="{60788E14-BD30-461F-BD72-5B94709BAA97}" dt="2022-01-16T10:10:13.156" v="1496" actId="478"/>
          <ac:spMkLst>
            <pc:docMk/>
            <pc:sldMk cId="608993516" sldId="320"/>
            <ac:spMk id="29" creationId="{330B2BDF-5160-4641-8DB8-73A2CF716DBF}"/>
          </ac:spMkLst>
        </pc:spChg>
        <pc:spChg chg="add mod ord">
          <ac:chgData name="NGUYỄN KIM THỊ TỐ NGA" userId="ec5f9e2c-a7a6-4d14-923f-a77a5c30ac1b" providerId="ADAL" clId="{60788E14-BD30-461F-BD72-5B94709BAA97}" dt="2022-01-16T15:15:12.604" v="1640" actId="14100"/>
          <ac:spMkLst>
            <pc:docMk/>
            <pc:sldMk cId="608993516" sldId="320"/>
            <ac:spMk id="35" creationId="{C261E06E-738C-4968-8001-9E005B76DAD0}"/>
          </ac:spMkLst>
        </pc:spChg>
        <pc:spChg chg="add mod">
          <ac:chgData name="NGUYỄN KIM THỊ TỐ NGA" userId="ec5f9e2c-a7a6-4d14-923f-a77a5c30ac1b" providerId="ADAL" clId="{60788E14-BD30-461F-BD72-5B94709BAA97}" dt="2022-01-17T03:42:56.305" v="2192" actId="1076"/>
          <ac:spMkLst>
            <pc:docMk/>
            <pc:sldMk cId="608993516" sldId="320"/>
            <ac:spMk id="36" creationId="{FE6D530E-A370-4DC2-8678-26638979E269}"/>
          </ac:spMkLst>
        </pc:spChg>
        <pc:spChg chg="add mod">
          <ac:chgData name="NGUYỄN KIM THỊ TỐ NGA" userId="ec5f9e2c-a7a6-4d14-923f-a77a5c30ac1b" providerId="ADAL" clId="{60788E14-BD30-461F-BD72-5B94709BAA97}" dt="2022-01-16T15:32:12.010" v="1748" actId="1076"/>
          <ac:spMkLst>
            <pc:docMk/>
            <pc:sldMk cId="608993516" sldId="320"/>
            <ac:spMk id="39" creationId="{3AD4CD44-FE94-4542-BEC6-1C0310C1FEE3}"/>
          </ac:spMkLst>
        </pc:spChg>
        <pc:grpChg chg="add mod">
          <ac:chgData name="NGUYỄN KIM THỊ TỐ NGA" userId="ec5f9e2c-a7a6-4d14-923f-a77a5c30ac1b" providerId="ADAL" clId="{60788E14-BD30-461F-BD72-5B94709BAA97}" dt="2022-01-16T15:31:48.921" v="1745" actId="1076"/>
          <ac:grpSpMkLst>
            <pc:docMk/>
            <pc:sldMk cId="608993516" sldId="320"/>
            <ac:grpSpMk id="30" creationId="{ED7FC6C0-A6D7-458C-8D49-4D2DB9399479}"/>
          </ac:grpSpMkLst>
        </pc:grpChg>
        <pc:grpChg chg="add mod">
          <ac:chgData name="NGUYỄN KIM THỊ TỐ NGA" userId="ec5f9e2c-a7a6-4d14-923f-a77a5c30ac1b" providerId="ADAL" clId="{60788E14-BD30-461F-BD72-5B94709BAA97}" dt="2022-01-16T15:31:48.921" v="1745" actId="1076"/>
          <ac:grpSpMkLst>
            <pc:docMk/>
            <pc:sldMk cId="608993516" sldId="320"/>
            <ac:grpSpMk id="32" creationId="{737B1CC5-2D0E-45DB-A41F-0A16983FE16A}"/>
          </ac:grpSpMkLst>
        </pc:grpChg>
        <pc:grpChg chg="add mod">
          <ac:chgData name="NGUYỄN KIM THỊ TỐ NGA" userId="ec5f9e2c-a7a6-4d14-923f-a77a5c30ac1b" providerId="ADAL" clId="{60788E14-BD30-461F-BD72-5B94709BAA97}" dt="2022-01-16T15:31:48.921" v="1745" actId="1076"/>
          <ac:grpSpMkLst>
            <pc:docMk/>
            <pc:sldMk cId="608993516" sldId="320"/>
            <ac:grpSpMk id="33" creationId="{40462C23-C8DA-49C7-BD81-89DB7703BA89}"/>
          </ac:grpSpMkLst>
        </pc:grpChg>
        <pc:grpChg chg="add mod">
          <ac:chgData name="NGUYỄN KIM THỊ TỐ NGA" userId="ec5f9e2c-a7a6-4d14-923f-a77a5c30ac1b" providerId="ADAL" clId="{60788E14-BD30-461F-BD72-5B94709BAA97}" dt="2022-01-16T15:31:48.921" v="1745" actId="1076"/>
          <ac:grpSpMkLst>
            <pc:docMk/>
            <pc:sldMk cId="608993516" sldId="320"/>
            <ac:grpSpMk id="34" creationId="{5CEDA9AF-FD41-4548-B11C-F3759ADDA65C}"/>
          </ac:grpSpMkLst>
        </pc:grpChg>
        <pc:grpChg chg="add mod">
          <ac:chgData name="NGUYỄN KIM THỊ TỐ NGA" userId="ec5f9e2c-a7a6-4d14-923f-a77a5c30ac1b" providerId="ADAL" clId="{60788E14-BD30-461F-BD72-5B94709BAA97}" dt="2022-01-16T15:32:02.655" v="1746" actId="1076"/>
          <ac:grpSpMkLst>
            <pc:docMk/>
            <pc:sldMk cId="608993516" sldId="320"/>
            <ac:grpSpMk id="38" creationId="{76E59B7D-834C-4E62-927D-6C57F8997BBF}"/>
          </ac:grpSpMkLst>
        </pc:grpChg>
        <pc:picChg chg="add mod">
          <ac:chgData name="NGUYỄN KIM THỊ TỐ NGA" userId="ec5f9e2c-a7a6-4d14-923f-a77a5c30ac1b" providerId="ADAL" clId="{60788E14-BD30-461F-BD72-5B94709BAA97}" dt="2022-01-16T15:31:11.281" v="1743" actId="554"/>
          <ac:picMkLst>
            <pc:docMk/>
            <pc:sldMk cId="608993516" sldId="320"/>
            <ac:picMk id="25" creationId="{3D1198B8-68A0-473F-8E30-5BCF0F76880B}"/>
          </ac:picMkLst>
        </pc:picChg>
        <pc:picChg chg="add mod">
          <ac:chgData name="NGUYỄN KIM THỊ TỐ NGA" userId="ec5f9e2c-a7a6-4d14-923f-a77a5c30ac1b" providerId="ADAL" clId="{60788E14-BD30-461F-BD72-5B94709BAA97}" dt="2022-01-16T15:31:11.281" v="1743" actId="554"/>
          <ac:picMkLst>
            <pc:docMk/>
            <pc:sldMk cId="608993516" sldId="320"/>
            <ac:picMk id="27" creationId="{B9257086-6257-474A-9569-776C4D22274B}"/>
          </ac:picMkLst>
        </pc:picChg>
        <pc:picChg chg="add mod">
          <ac:chgData name="NGUYỄN KIM THỊ TỐ NGA" userId="ec5f9e2c-a7a6-4d14-923f-a77a5c30ac1b" providerId="ADAL" clId="{60788E14-BD30-461F-BD72-5B94709BAA97}" dt="2022-01-16T15:31:11.281" v="1743" actId="554"/>
          <ac:picMkLst>
            <pc:docMk/>
            <pc:sldMk cId="608993516" sldId="320"/>
            <ac:picMk id="29" creationId="{FB5F8241-1D7A-4D90-9E71-228ABC9B335C}"/>
          </ac:picMkLst>
        </pc:picChg>
        <pc:picChg chg="add mod">
          <ac:chgData name="NGUYỄN KIM THỊ TỐ NGA" userId="ec5f9e2c-a7a6-4d14-923f-a77a5c30ac1b" providerId="ADAL" clId="{60788E14-BD30-461F-BD72-5B94709BAA97}" dt="2022-01-16T15:31:11.281" v="1743" actId="554"/>
          <ac:picMkLst>
            <pc:docMk/>
            <pc:sldMk cId="608993516" sldId="320"/>
            <ac:picMk id="31" creationId="{069A0B8E-E815-431D-836A-FD997F9D586D}"/>
          </ac:picMkLst>
        </pc:picChg>
        <pc:picChg chg="add mod">
          <ac:chgData name="NGUYỄN KIM THỊ TỐ NGA" userId="ec5f9e2c-a7a6-4d14-923f-a77a5c30ac1b" providerId="ADAL" clId="{60788E14-BD30-461F-BD72-5B94709BAA97}" dt="2022-01-16T15:31:11.281" v="1743" actId="554"/>
          <ac:picMkLst>
            <pc:docMk/>
            <pc:sldMk cId="608993516" sldId="320"/>
            <ac:picMk id="37" creationId="{82B36B08-8AFC-43A5-A29D-1A48C4C0727D}"/>
          </ac:picMkLst>
        </pc:picChg>
        <pc:picChg chg="add mod">
          <ac:chgData name="NGUYỄN KIM THỊ TỐ NGA" userId="ec5f9e2c-a7a6-4d14-923f-a77a5c30ac1b" providerId="ADAL" clId="{60788E14-BD30-461F-BD72-5B94709BAA97}" dt="2022-01-16T15:14:14.536" v="1630" actId="1076"/>
          <ac:picMkLst>
            <pc:docMk/>
            <pc:sldMk cId="608993516" sldId="320"/>
            <ac:picMk id="1026" creationId="{3E04F135-BC68-4421-9792-C76167E4C973}"/>
          </ac:picMkLst>
        </pc:picChg>
      </pc:sldChg>
      <pc:sldChg chg="modSp mod">
        <pc:chgData name="NGUYỄN KIM THỊ TỐ NGA" userId="ec5f9e2c-a7a6-4d14-923f-a77a5c30ac1b" providerId="ADAL" clId="{60788E14-BD30-461F-BD72-5B94709BAA97}" dt="2022-01-17T05:06:19.062" v="2293" actId="1076"/>
        <pc:sldMkLst>
          <pc:docMk/>
          <pc:sldMk cId="184736873" sldId="322"/>
        </pc:sldMkLst>
        <pc:spChg chg="mod">
          <ac:chgData name="NGUYỄN KIM THỊ TỐ NGA" userId="ec5f9e2c-a7a6-4d14-923f-a77a5c30ac1b" providerId="ADAL" clId="{60788E14-BD30-461F-BD72-5B94709BAA97}" dt="2022-01-17T04:59:53.922" v="2194" actId="1076"/>
          <ac:spMkLst>
            <pc:docMk/>
            <pc:sldMk cId="184736873" sldId="322"/>
            <ac:spMk id="2" creationId="{D735F7F3-C1B5-4B60-A00A-4EB618DDFB5A}"/>
          </ac:spMkLst>
        </pc:spChg>
        <pc:spChg chg="ord">
          <ac:chgData name="NGUYỄN KIM THỊ TỐ NGA" userId="ec5f9e2c-a7a6-4d14-923f-a77a5c30ac1b" providerId="ADAL" clId="{60788E14-BD30-461F-BD72-5B94709BAA97}" dt="2022-01-17T05:01:30.642" v="2199" actId="171"/>
          <ac:spMkLst>
            <pc:docMk/>
            <pc:sldMk cId="184736873" sldId="322"/>
            <ac:spMk id="13" creationId="{EB9C48B2-02E9-4FDF-8B79-807E0B6E5F25}"/>
          </ac:spMkLst>
        </pc:spChg>
        <pc:spChg chg="ord">
          <ac:chgData name="NGUYỄN KIM THỊ TỐ NGA" userId="ec5f9e2c-a7a6-4d14-923f-a77a5c30ac1b" providerId="ADAL" clId="{60788E14-BD30-461F-BD72-5B94709BAA97}" dt="2022-01-17T05:01:23.228" v="2197" actId="166"/>
          <ac:spMkLst>
            <pc:docMk/>
            <pc:sldMk cId="184736873" sldId="322"/>
            <ac:spMk id="14" creationId="{95E1E875-94A2-461E-918A-8479336AC8BE}"/>
          </ac:spMkLst>
        </pc:spChg>
        <pc:spChg chg="mod">
          <ac:chgData name="NGUYỄN KIM THỊ TỐ NGA" userId="ec5f9e2c-a7a6-4d14-923f-a77a5c30ac1b" providerId="ADAL" clId="{60788E14-BD30-461F-BD72-5B94709BAA97}" dt="2022-01-17T05:06:19.062" v="2293" actId="1076"/>
          <ac:spMkLst>
            <pc:docMk/>
            <pc:sldMk cId="184736873" sldId="322"/>
            <ac:spMk id="51" creationId="{D80C7222-94E4-43DB-AE76-CA466105F33B}"/>
          </ac:spMkLst>
        </pc:spChg>
      </pc:sldChg>
      <pc:sldChg chg="addSp delSp modSp mod ord">
        <pc:chgData name="NGUYỄN KIM THỊ TỐ NGA" userId="ec5f9e2c-a7a6-4d14-923f-a77a5c30ac1b" providerId="ADAL" clId="{60788E14-BD30-461F-BD72-5B94709BAA97}" dt="2022-01-17T06:22:15.061" v="2734" actId="2711"/>
        <pc:sldMkLst>
          <pc:docMk/>
          <pc:sldMk cId="3940008774" sldId="333"/>
        </pc:sldMkLst>
        <pc:spChg chg="mod">
          <ac:chgData name="NGUYỄN KIM THỊ TỐ NGA" userId="ec5f9e2c-a7a6-4d14-923f-a77a5c30ac1b" providerId="ADAL" clId="{60788E14-BD30-461F-BD72-5B94709BAA97}" dt="2022-01-17T06:22:15.061" v="2734" actId="2711"/>
          <ac:spMkLst>
            <pc:docMk/>
            <pc:sldMk cId="3940008774" sldId="333"/>
            <ac:spMk id="7" creationId="{CCBB2B95-D955-42DA-8AF0-89D75ED6880C}"/>
          </ac:spMkLst>
        </pc:spChg>
        <pc:spChg chg="add mod">
          <ac:chgData name="NGUYỄN KIM THỊ TỐ NGA" userId="ec5f9e2c-a7a6-4d14-923f-a77a5c30ac1b" providerId="ADAL" clId="{60788E14-BD30-461F-BD72-5B94709BAA97}" dt="2022-01-17T06:11:54.017" v="2657" actId="207"/>
          <ac:spMkLst>
            <pc:docMk/>
            <pc:sldMk cId="3940008774" sldId="333"/>
            <ac:spMk id="10" creationId="{EF11AFC9-0D8A-43A3-B7D3-FDB413F420D8}"/>
          </ac:spMkLst>
        </pc:spChg>
        <pc:spChg chg="mod">
          <ac:chgData name="NGUYỄN KIM THỊ TỐ NGA" userId="ec5f9e2c-a7a6-4d14-923f-a77a5c30ac1b" providerId="ADAL" clId="{60788E14-BD30-461F-BD72-5B94709BAA97}" dt="2022-01-17T06:09:26.623" v="2645"/>
          <ac:spMkLst>
            <pc:docMk/>
            <pc:sldMk cId="3940008774" sldId="333"/>
            <ac:spMk id="12" creationId="{AA906895-6813-4983-BC63-6FADC85545C2}"/>
          </ac:spMkLst>
        </pc:spChg>
        <pc:spChg chg="mod">
          <ac:chgData name="NGUYỄN KIM THỊ TỐ NGA" userId="ec5f9e2c-a7a6-4d14-923f-a77a5c30ac1b" providerId="ADAL" clId="{60788E14-BD30-461F-BD72-5B94709BAA97}" dt="2022-01-17T06:09:26.623" v="2645"/>
          <ac:spMkLst>
            <pc:docMk/>
            <pc:sldMk cId="3940008774" sldId="333"/>
            <ac:spMk id="13" creationId="{0BEE3DBF-0054-4808-9614-EE0B6F60473A}"/>
          </ac:spMkLst>
        </pc:spChg>
        <pc:spChg chg="mod">
          <ac:chgData name="NGUYỄN KIM THỊ TỐ NGA" userId="ec5f9e2c-a7a6-4d14-923f-a77a5c30ac1b" providerId="ADAL" clId="{60788E14-BD30-461F-BD72-5B94709BAA97}" dt="2022-01-17T06:09:26.623" v="2645"/>
          <ac:spMkLst>
            <pc:docMk/>
            <pc:sldMk cId="3940008774" sldId="333"/>
            <ac:spMk id="14" creationId="{01D2B3C1-4958-466E-9522-20687484609F}"/>
          </ac:spMkLst>
        </pc:spChg>
        <pc:spChg chg="mod">
          <ac:chgData name="NGUYỄN KIM THỊ TỐ NGA" userId="ec5f9e2c-a7a6-4d14-923f-a77a5c30ac1b" providerId="ADAL" clId="{60788E14-BD30-461F-BD72-5B94709BAA97}" dt="2022-01-17T06:09:26.623" v="2645"/>
          <ac:spMkLst>
            <pc:docMk/>
            <pc:sldMk cId="3940008774" sldId="333"/>
            <ac:spMk id="15" creationId="{5A911EF1-C0F2-4E03-AE1E-8FA49F5820BA}"/>
          </ac:spMkLst>
        </pc:spChg>
        <pc:spChg chg="mod">
          <ac:chgData name="NGUYỄN KIM THỊ TỐ NGA" userId="ec5f9e2c-a7a6-4d14-923f-a77a5c30ac1b" providerId="ADAL" clId="{60788E14-BD30-461F-BD72-5B94709BAA97}" dt="2022-01-17T06:09:26.623" v="2645"/>
          <ac:spMkLst>
            <pc:docMk/>
            <pc:sldMk cId="3940008774" sldId="333"/>
            <ac:spMk id="16" creationId="{919C9A62-AFF2-4F79-9731-C06E4C9B5F9B}"/>
          </ac:spMkLst>
        </pc:spChg>
        <pc:spChg chg="mod">
          <ac:chgData name="NGUYỄN KIM THỊ TỐ NGA" userId="ec5f9e2c-a7a6-4d14-923f-a77a5c30ac1b" providerId="ADAL" clId="{60788E14-BD30-461F-BD72-5B94709BAA97}" dt="2022-01-17T06:09:26.623" v="2645"/>
          <ac:spMkLst>
            <pc:docMk/>
            <pc:sldMk cId="3940008774" sldId="333"/>
            <ac:spMk id="17" creationId="{5040CA0E-7DD9-4DB6-9216-BD4E181C8303}"/>
          </ac:spMkLst>
        </pc:spChg>
        <pc:spChg chg="mod">
          <ac:chgData name="NGUYỄN KIM THỊ TỐ NGA" userId="ec5f9e2c-a7a6-4d14-923f-a77a5c30ac1b" providerId="ADAL" clId="{60788E14-BD30-461F-BD72-5B94709BAA97}" dt="2022-01-17T06:09:26.623" v="2645"/>
          <ac:spMkLst>
            <pc:docMk/>
            <pc:sldMk cId="3940008774" sldId="333"/>
            <ac:spMk id="18" creationId="{1DCAD9CA-98C2-444A-9D8F-2A2BE13E7326}"/>
          </ac:spMkLst>
        </pc:spChg>
        <pc:spChg chg="mod">
          <ac:chgData name="NGUYỄN KIM THỊ TỐ NGA" userId="ec5f9e2c-a7a6-4d14-923f-a77a5c30ac1b" providerId="ADAL" clId="{60788E14-BD30-461F-BD72-5B94709BAA97}" dt="2022-01-17T06:09:26.623" v="2645"/>
          <ac:spMkLst>
            <pc:docMk/>
            <pc:sldMk cId="3940008774" sldId="333"/>
            <ac:spMk id="19" creationId="{A46EB14D-494D-43A4-A5A4-80E591DE3F41}"/>
          </ac:spMkLst>
        </pc:spChg>
        <pc:spChg chg="mod">
          <ac:chgData name="NGUYỄN KIM THỊ TỐ NGA" userId="ec5f9e2c-a7a6-4d14-923f-a77a5c30ac1b" providerId="ADAL" clId="{60788E14-BD30-461F-BD72-5B94709BAA97}" dt="2022-01-17T06:09:26.623" v="2645"/>
          <ac:spMkLst>
            <pc:docMk/>
            <pc:sldMk cId="3940008774" sldId="333"/>
            <ac:spMk id="20" creationId="{36AA4BBA-6157-4136-A56F-9808B56DD6A3}"/>
          </ac:spMkLst>
        </pc:spChg>
        <pc:spChg chg="mod">
          <ac:chgData name="NGUYỄN KIM THỊ TỐ NGA" userId="ec5f9e2c-a7a6-4d14-923f-a77a5c30ac1b" providerId="ADAL" clId="{60788E14-BD30-461F-BD72-5B94709BAA97}" dt="2022-01-17T06:09:26.623" v="2645"/>
          <ac:spMkLst>
            <pc:docMk/>
            <pc:sldMk cId="3940008774" sldId="333"/>
            <ac:spMk id="21" creationId="{933E89D5-1737-4B90-9359-7967E89DF8CE}"/>
          </ac:spMkLst>
        </pc:spChg>
        <pc:spChg chg="mod">
          <ac:chgData name="NGUYỄN KIM THỊ TỐ NGA" userId="ec5f9e2c-a7a6-4d14-923f-a77a5c30ac1b" providerId="ADAL" clId="{60788E14-BD30-461F-BD72-5B94709BAA97}" dt="2022-01-17T06:09:26.623" v="2645"/>
          <ac:spMkLst>
            <pc:docMk/>
            <pc:sldMk cId="3940008774" sldId="333"/>
            <ac:spMk id="22" creationId="{88E27CAA-0DFF-41C2-AEB2-28766B10B22C}"/>
          </ac:spMkLst>
        </pc:spChg>
        <pc:spChg chg="mod">
          <ac:chgData name="NGUYỄN KIM THỊ TỐ NGA" userId="ec5f9e2c-a7a6-4d14-923f-a77a5c30ac1b" providerId="ADAL" clId="{60788E14-BD30-461F-BD72-5B94709BAA97}" dt="2022-01-17T06:09:26.623" v="2645"/>
          <ac:spMkLst>
            <pc:docMk/>
            <pc:sldMk cId="3940008774" sldId="333"/>
            <ac:spMk id="23" creationId="{8F021987-86D4-498D-A887-EB5FD2716BF5}"/>
          </ac:spMkLst>
        </pc:spChg>
        <pc:spChg chg="mod">
          <ac:chgData name="NGUYỄN KIM THỊ TỐ NGA" userId="ec5f9e2c-a7a6-4d14-923f-a77a5c30ac1b" providerId="ADAL" clId="{60788E14-BD30-461F-BD72-5B94709BAA97}" dt="2022-01-17T06:09:26.623" v="2645"/>
          <ac:spMkLst>
            <pc:docMk/>
            <pc:sldMk cId="3940008774" sldId="333"/>
            <ac:spMk id="24" creationId="{BF5B0144-8A9A-4844-BB95-FBAB526498B7}"/>
          </ac:spMkLst>
        </pc:spChg>
        <pc:spChg chg="mod">
          <ac:chgData name="NGUYỄN KIM THỊ TỐ NGA" userId="ec5f9e2c-a7a6-4d14-923f-a77a5c30ac1b" providerId="ADAL" clId="{60788E14-BD30-461F-BD72-5B94709BAA97}" dt="2022-01-17T06:09:26.623" v="2645"/>
          <ac:spMkLst>
            <pc:docMk/>
            <pc:sldMk cId="3940008774" sldId="333"/>
            <ac:spMk id="25" creationId="{EE096EA3-BDA6-4462-A32C-FA7B7EB4011C}"/>
          </ac:spMkLst>
        </pc:spChg>
        <pc:spChg chg="mod">
          <ac:chgData name="NGUYỄN KIM THỊ TỐ NGA" userId="ec5f9e2c-a7a6-4d14-923f-a77a5c30ac1b" providerId="ADAL" clId="{60788E14-BD30-461F-BD72-5B94709BAA97}" dt="2022-01-17T06:09:26.623" v="2645"/>
          <ac:spMkLst>
            <pc:docMk/>
            <pc:sldMk cId="3940008774" sldId="333"/>
            <ac:spMk id="26" creationId="{9295CAE8-9833-44DA-B33B-CBA043732E94}"/>
          </ac:spMkLst>
        </pc:spChg>
        <pc:spChg chg="mod">
          <ac:chgData name="NGUYỄN KIM THỊ TỐ NGA" userId="ec5f9e2c-a7a6-4d14-923f-a77a5c30ac1b" providerId="ADAL" clId="{60788E14-BD30-461F-BD72-5B94709BAA97}" dt="2022-01-17T06:09:26.623" v="2645"/>
          <ac:spMkLst>
            <pc:docMk/>
            <pc:sldMk cId="3940008774" sldId="333"/>
            <ac:spMk id="27" creationId="{0E738580-6CB4-4C06-BBB7-1B046FD4177B}"/>
          </ac:spMkLst>
        </pc:spChg>
        <pc:spChg chg="mod">
          <ac:chgData name="NGUYỄN KIM THỊ TỐ NGA" userId="ec5f9e2c-a7a6-4d14-923f-a77a5c30ac1b" providerId="ADAL" clId="{60788E14-BD30-461F-BD72-5B94709BAA97}" dt="2022-01-17T06:09:26.623" v="2645"/>
          <ac:spMkLst>
            <pc:docMk/>
            <pc:sldMk cId="3940008774" sldId="333"/>
            <ac:spMk id="28" creationId="{B1674C53-98FE-48FE-93E5-E7C00BD5694C}"/>
          </ac:spMkLst>
        </pc:spChg>
        <pc:spChg chg="mod">
          <ac:chgData name="NGUYỄN KIM THỊ TỐ NGA" userId="ec5f9e2c-a7a6-4d14-923f-a77a5c30ac1b" providerId="ADAL" clId="{60788E14-BD30-461F-BD72-5B94709BAA97}" dt="2022-01-17T06:09:26.623" v="2645"/>
          <ac:spMkLst>
            <pc:docMk/>
            <pc:sldMk cId="3940008774" sldId="333"/>
            <ac:spMk id="29" creationId="{6115950E-BF33-4F8E-B208-D66140045EF1}"/>
          </ac:spMkLst>
        </pc:spChg>
        <pc:spChg chg="mod">
          <ac:chgData name="NGUYỄN KIM THỊ TỐ NGA" userId="ec5f9e2c-a7a6-4d14-923f-a77a5c30ac1b" providerId="ADAL" clId="{60788E14-BD30-461F-BD72-5B94709BAA97}" dt="2022-01-17T06:09:26.623" v="2645"/>
          <ac:spMkLst>
            <pc:docMk/>
            <pc:sldMk cId="3940008774" sldId="333"/>
            <ac:spMk id="30" creationId="{BF3227F1-81B1-49C6-9C58-BB6E2850904F}"/>
          </ac:spMkLst>
        </pc:spChg>
        <pc:spChg chg="mod">
          <ac:chgData name="NGUYỄN KIM THỊ TỐ NGA" userId="ec5f9e2c-a7a6-4d14-923f-a77a5c30ac1b" providerId="ADAL" clId="{60788E14-BD30-461F-BD72-5B94709BAA97}" dt="2022-01-17T06:09:26.623" v="2645"/>
          <ac:spMkLst>
            <pc:docMk/>
            <pc:sldMk cId="3940008774" sldId="333"/>
            <ac:spMk id="31" creationId="{C48C220F-91C6-4427-9EA3-B6510B8AC3FE}"/>
          </ac:spMkLst>
        </pc:spChg>
        <pc:spChg chg="mod">
          <ac:chgData name="NGUYỄN KIM THỊ TỐ NGA" userId="ec5f9e2c-a7a6-4d14-923f-a77a5c30ac1b" providerId="ADAL" clId="{60788E14-BD30-461F-BD72-5B94709BAA97}" dt="2022-01-17T06:09:26.623" v="2645"/>
          <ac:spMkLst>
            <pc:docMk/>
            <pc:sldMk cId="3940008774" sldId="333"/>
            <ac:spMk id="32" creationId="{E61AE3AC-C116-4882-A141-BA4FAE5240D0}"/>
          </ac:spMkLst>
        </pc:spChg>
        <pc:spChg chg="mod">
          <ac:chgData name="NGUYỄN KIM THỊ TỐ NGA" userId="ec5f9e2c-a7a6-4d14-923f-a77a5c30ac1b" providerId="ADAL" clId="{60788E14-BD30-461F-BD72-5B94709BAA97}" dt="2022-01-17T06:09:26.623" v="2645"/>
          <ac:spMkLst>
            <pc:docMk/>
            <pc:sldMk cId="3940008774" sldId="333"/>
            <ac:spMk id="33" creationId="{0595DF9D-AE41-4770-8301-963F1D818A1C}"/>
          </ac:spMkLst>
        </pc:spChg>
        <pc:spChg chg="mod">
          <ac:chgData name="NGUYỄN KIM THỊ TỐ NGA" userId="ec5f9e2c-a7a6-4d14-923f-a77a5c30ac1b" providerId="ADAL" clId="{60788E14-BD30-461F-BD72-5B94709BAA97}" dt="2022-01-17T06:09:26.623" v="2645"/>
          <ac:spMkLst>
            <pc:docMk/>
            <pc:sldMk cId="3940008774" sldId="333"/>
            <ac:spMk id="34" creationId="{FDF6F2B2-E8B9-44A8-99E9-228EA061C070}"/>
          </ac:spMkLst>
        </pc:spChg>
        <pc:spChg chg="mod">
          <ac:chgData name="NGUYỄN KIM THỊ TỐ NGA" userId="ec5f9e2c-a7a6-4d14-923f-a77a5c30ac1b" providerId="ADAL" clId="{60788E14-BD30-461F-BD72-5B94709BAA97}" dt="2022-01-17T06:09:26.623" v="2645"/>
          <ac:spMkLst>
            <pc:docMk/>
            <pc:sldMk cId="3940008774" sldId="333"/>
            <ac:spMk id="35" creationId="{2AB0D5D9-FD8D-4DC8-B57D-4DA52EF8A22E}"/>
          </ac:spMkLst>
        </pc:spChg>
        <pc:spChg chg="mod">
          <ac:chgData name="NGUYỄN KIM THỊ TỐ NGA" userId="ec5f9e2c-a7a6-4d14-923f-a77a5c30ac1b" providerId="ADAL" clId="{60788E14-BD30-461F-BD72-5B94709BAA97}" dt="2022-01-17T06:09:26.623" v="2645"/>
          <ac:spMkLst>
            <pc:docMk/>
            <pc:sldMk cId="3940008774" sldId="333"/>
            <ac:spMk id="36" creationId="{999D0347-87ED-40B3-AD8F-39F222BF4773}"/>
          </ac:spMkLst>
        </pc:spChg>
        <pc:spChg chg="mod">
          <ac:chgData name="NGUYỄN KIM THỊ TỐ NGA" userId="ec5f9e2c-a7a6-4d14-923f-a77a5c30ac1b" providerId="ADAL" clId="{60788E14-BD30-461F-BD72-5B94709BAA97}" dt="2022-01-17T06:09:26.623" v="2645"/>
          <ac:spMkLst>
            <pc:docMk/>
            <pc:sldMk cId="3940008774" sldId="333"/>
            <ac:spMk id="37" creationId="{52D9924A-425A-4FB0-80E8-30D4FC159152}"/>
          </ac:spMkLst>
        </pc:spChg>
        <pc:spChg chg="mod">
          <ac:chgData name="NGUYỄN KIM THỊ TỐ NGA" userId="ec5f9e2c-a7a6-4d14-923f-a77a5c30ac1b" providerId="ADAL" clId="{60788E14-BD30-461F-BD72-5B94709BAA97}" dt="2022-01-17T06:11:06.720" v="2649"/>
          <ac:spMkLst>
            <pc:docMk/>
            <pc:sldMk cId="3940008774" sldId="333"/>
            <ac:spMk id="39" creationId="{6B56BCC8-4FC3-4CA9-A162-F148A01C4108}"/>
          </ac:spMkLst>
        </pc:spChg>
        <pc:spChg chg="mod">
          <ac:chgData name="NGUYỄN KIM THỊ TỐ NGA" userId="ec5f9e2c-a7a6-4d14-923f-a77a5c30ac1b" providerId="ADAL" clId="{60788E14-BD30-461F-BD72-5B94709BAA97}" dt="2022-01-17T06:11:06.720" v="2649"/>
          <ac:spMkLst>
            <pc:docMk/>
            <pc:sldMk cId="3940008774" sldId="333"/>
            <ac:spMk id="40" creationId="{317A0568-915D-448A-A9C7-457975809C2A}"/>
          </ac:spMkLst>
        </pc:spChg>
        <pc:spChg chg="mod">
          <ac:chgData name="NGUYỄN KIM THỊ TỐ NGA" userId="ec5f9e2c-a7a6-4d14-923f-a77a5c30ac1b" providerId="ADAL" clId="{60788E14-BD30-461F-BD72-5B94709BAA97}" dt="2022-01-17T06:11:06.720" v="2649"/>
          <ac:spMkLst>
            <pc:docMk/>
            <pc:sldMk cId="3940008774" sldId="333"/>
            <ac:spMk id="41" creationId="{F40E3D54-CF13-40B3-896F-1CA57E293D2B}"/>
          </ac:spMkLst>
        </pc:spChg>
        <pc:spChg chg="mod">
          <ac:chgData name="NGUYỄN KIM THỊ TỐ NGA" userId="ec5f9e2c-a7a6-4d14-923f-a77a5c30ac1b" providerId="ADAL" clId="{60788E14-BD30-461F-BD72-5B94709BAA97}" dt="2022-01-17T06:11:06.720" v="2649"/>
          <ac:spMkLst>
            <pc:docMk/>
            <pc:sldMk cId="3940008774" sldId="333"/>
            <ac:spMk id="42" creationId="{D75D29C5-A0B0-4B38-8E54-C474040A5F4E}"/>
          </ac:spMkLst>
        </pc:spChg>
        <pc:spChg chg="mod">
          <ac:chgData name="NGUYỄN KIM THỊ TỐ NGA" userId="ec5f9e2c-a7a6-4d14-923f-a77a5c30ac1b" providerId="ADAL" clId="{60788E14-BD30-461F-BD72-5B94709BAA97}" dt="2022-01-17T06:11:06.720" v="2649"/>
          <ac:spMkLst>
            <pc:docMk/>
            <pc:sldMk cId="3940008774" sldId="333"/>
            <ac:spMk id="43" creationId="{E5A92A09-7542-47E4-9B0D-C23EBD676AF1}"/>
          </ac:spMkLst>
        </pc:spChg>
        <pc:spChg chg="mod">
          <ac:chgData name="NGUYỄN KIM THỊ TỐ NGA" userId="ec5f9e2c-a7a6-4d14-923f-a77a5c30ac1b" providerId="ADAL" clId="{60788E14-BD30-461F-BD72-5B94709BAA97}" dt="2022-01-17T06:11:06.720" v="2649"/>
          <ac:spMkLst>
            <pc:docMk/>
            <pc:sldMk cId="3940008774" sldId="333"/>
            <ac:spMk id="44" creationId="{3B444347-0A67-4A25-A0E4-2F50876B87FD}"/>
          </ac:spMkLst>
        </pc:spChg>
        <pc:spChg chg="add mod">
          <ac:chgData name="NGUYỄN KIM THỊ TỐ NGA" userId="ec5f9e2c-a7a6-4d14-923f-a77a5c30ac1b" providerId="ADAL" clId="{60788E14-BD30-461F-BD72-5B94709BAA97}" dt="2022-01-17T06:11:51.302" v="2656" actId="207"/>
          <ac:spMkLst>
            <pc:docMk/>
            <pc:sldMk cId="3940008774" sldId="333"/>
            <ac:spMk id="45" creationId="{3BA13BB6-DF21-439D-9C3B-3A344C387CAC}"/>
          </ac:spMkLst>
        </pc:spChg>
        <pc:spChg chg="add mod">
          <ac:chgData name="NGUYỄN KIM THỊ TỐ NGA" userId="ec5f9e2c-a7a6-4d14-923f-a77a5c30ac1b" providerId="ADAL" clId="{60788E14-BD30-461F-BD72-5B94709BAA97}" dt="2022-01-17T06:12:15.587" v="2661" actId="207"/>
          <ac:spMkLst>
            <pc:docMk/>
            <pc:sldMk cId="3940008774" sldId="333"/>
            <ac:spMk id="46" creationId="{B99F94FB-36F1-40A7-A704-D1AB0C536871}"/>
          </ac:spMkLst>
        </pc:spChg>
        <pc:spChg chg="mod">
          <ac:chgData name="NGUYỄN KIM THỊ TỐ NGA" userId="ec5f9e2c-a7a6-4d14-923f-a77a5c30ac1b" providerId="ADAL" clId="{60788E14-BD30-461F-BD72-5B94709BAA97}" dt="2022-01-17T06:12:34.736" v="2662"/>
          <ac:spMkLst>
            <pc:docMk/>
            <pc:sldMk cId="3940008774" sldId="333"/>
            <ac:spMk id="48" creationId="{52B69F75-0C29-4155-AA92-BB4E634CE920}"/>
          </ac:spMkLst>
        </pc:spChg>
        <pc:spChg chg="mod">
          <ac:chgData name="NGUYỄN KIM THỊ TỐ NGA" userId="ec5f9e2c-a7a6-4d14-923f-a77a5c30ac1b" providerId="ADAL" clId="{60788E14-BD30-461F-BD72-5B94709BAA97}" dt="2022-01-17T06:12:34.736" v="2662"/>
          <ac:spMkLst>
            <pc:docMk/>
            <pc:sldMk cId="3940008774" sldId="333"/>
            <ac:spMk id="49" creationId="{4158F363-3417-4C60-BD11-CA703DAD7C5E}"/>
          </ac:spMkLst>
        </pc:spChg>
        <pc:spChg chg="mod">
          <ac:chgData name="NGUYỄN KIM THỊ TỐ NGA" userId="ec5f9e2c-a7a6-4d14-923f-a77a5c30ac1b" providerId="ADAL" clId="{60788E14-BD30-461F-BD72-5B94709BAA97}" dt="2022-01-17T06:12:34.736" v="2662"/>
          <ac:spMkLst>
            <pc:docMk/>
            <pc:sldMk cId="3940008774" sldId="333"/>
            <ac:spMk id="50" creationId="{8F0152A7-438A-4E45-8938-DCB94865B538}"/>
          </ac:spMkLst>
        </pc:spChg>
        <pc:spChg chg="mod">
          <ac:chgData name="NGUYỄN KIM THỊ TỐ NGA" userId="ec5f9e2c-a7a6-4d14-923f-a77a5c30ac1b" providerId="ADAL" clId="{60788E14-BD30-461F-BD72-5B94709BAA97}" dt="2022-01-17T06:12:34.736" v="2662"/>
          <ac:spMkLst>
            <pc:docMk/>
            <pc:sldMk cId="3940008774" sldId="333"/>
            <ac:spMk id="51" creationId="{4EB34508-1A8B-43F4-A2D1-5088D54B19EA}"/>
          </ac:spMkLst>
        </pc:spChg>
        <pc:spChg chg="mod">
          <ac:chgData name="NGUYỄN KIM THỊ TỐ NGA" userId="ec5f9e2c-a7a6-4d14-923f-a77a5c30ac1b" providerId="ADAL" clId="{60788E14-BD30-461F-BD72-5B94709BAA97}" dt="2022-01-17T06:12:34.736" v="2662"/>
          <ac:spMkLst>
            <pc:docMk/>
            <pc:sldMk cId="3940008774" sldId="333"/>
            <ac:spMk id="52" creationId="{464FA442-793C-4E3E-987F-5934A2ADF8A7}"/>
          </ac:spMkLst>
        </pc:spChg>
        <pc:spChg chg="mod">
          <ac:chgData name="NGUYỄN KIM THỊ TỐ NGA" userId="ec5f9e2c-a7a6-4d14-923f-a77a5c30ac1b" providerId="ADAL" clId="{60788E14-BD30-461F-BD72-5B94709BAA97}" dt="2022-01-17T06:12:34.736" v="2662"/>
          <ac:spMkLst>
            <pc:docMk/>
            <pc:sldMk cId="3940008774" sldId="333"/>
            <ac:spMk id="53" creationId="{824E03CE-1D2F-428E-BB15-A23C036272D7}"/>
          </ac:spMkLst>
        </pc:spChg>
        <pc:spChg chg="mod">
          <ac:chgData name="NGUYỄN KIM THỊ TỐ NGA" userId="ec5f9e2c-a7a6-4d14-923f-a77a5c30ac1b" providerId="ADAL" clId="{60788E14-BD30-461F-BD72-5B94709BAA97}" dt="2022-01-17T06:12:34.736" v="2662"/>
          <ac:spMkLst>
            <pc:docMk/>
            <pc:sldMk cId="3940008774" sldId="333"/>
            <ac:spMk id="54" creationId="{E5B64AF8-8144-4459-AB93-A3E2837EF121}"/>
          </ac:spMkLst>
        </pc:spChg>
        <pc:spChg chg="mod">
          <ac:chgData name="NGUYỄN KIM THỊ TỐ NGA" userId="ec5f9e2c-a7a6-4d14-923f-a77a5c30ac1b" providerId="ADAL" clId="{60788E14-BD30-461F-BD72-5B94709BAA97}" dt="2022-01-17T06:12:34.736" v="2662"/>
          <ac:spMkLst>
            <pc:docMk/>
            <pc:sldMk cId="3940008774" sldId="333"/>
            <ac:spMk id="55" creationId="{FED5AE6D-655B-45E2-ABD2-FD4C7879D7C9}"/>
          </ac:spMkLst>
        </pc:spChg>
        <pc:grpChg chg="add mod">
          <ac:chgData name="NGUYỄN KIM THỊ TỐ NGA" userId="ec5f9e2c-a7a6-4d14-923f-a77a5c30ac1b" providerId="ADAL" clId="{60788E14-BD30-461F-BD72-5B94709BAA97}" dt="2022-01-17T06:09:39.382" v="2648" actId="1076"/>
          <ac:grpSpMkLst>
            <pc:docMk/>
            <pc:sldMk cId="3940008774" sldId="333"/>
            <ac:grpSpMk id="11" creationId="{6595B542-A0B8-42FD-BA9D-66ECE67D55B1}"/>
          </ac:grpSpMkLst>
        </pc:grpChg>
        <pc:grpChg chg="add mod">
          <ac:chgData name="NGUYỄN KIM THỊ TỐ NGA" userId="ec5f9e2c-a7a6-4d14-923f-a77a5c30ac1b" providerId="ADAL" clId="{60788E14-BD30-461F-BD72-5B94709BAA97}" dt="2022-01-17T06:11:12.914" v="2651" actId="1076"/>
          <ac:grpSpMkLst>
            <pc:docMk/>
            <pc:sldMk cId="3940008774" sldId="333"/>
            <ac:grpSpMk id="38" creationId="{FE5C7BEA-7B2D-4410-9EB2-0244CB16D178}"/>
          </ac:grpSpMkLst>
        </pc:grpChg>
        <pc:grpChg chg="add mod ord">
          <ac:chgData name="NGUYỄN KIM THỊ TỐ NGA" userId="ec5f9e2c-a7a6-4d14-923f-a77a5c30ac1b" providerId="ADAL" clId="{60788E14-BD30-461F-BD72-5B94709BAA97}" dt="2022-01-17T06:12:43.240" v="2666" actId="167"/>
          <ac:grpSpMkLst>
            <pc:docMk/>
            <pc:sldMk cId="3940008774" sldId="333"/>
            <ac:grpSpMk id="47" creationId="{17685944-2131-4B4D-A277-7BDC9CEF8EB1}"/>
          </ac:grpSpMkLst>
        </pc:grpChg>
        <pc:graphicFrameChg chg="del">
          <ac:chgData name="NGUYỄN KIM THỊ TỐ NGA" userId="ec5f9e2c-a7a6-4d14-923f-a77a5c30ac1b" providerId="ADAL" clId="{60788E14-BD30-461F-BD72-5B94709BAA97}" dt="2022-01-17T06:02:56.019" v="2605" actId="478"/>
          <ac:graphicFrameMkLst>
            <pc:docMk/>
            <pc:sldMk cId="3940008774" sldId="333"/>
            <ac:graphicFrameMk id="3" creationId="{CE3F7317-775E-4E96-A469-5F13F666C145}"/>
          </ac:graphicFrameMkLst>
        </pc:graphicFrameChg>
        <pc:graphicFrameChg chg="mod">
          <ac:chgData name="NGUYỄN KIM THỊ TỐ NGA" userId="ec5f9e2c-a7a6-4d14-923f-a77a5c30ac1b" providerId="ADAL" clId="{60788E14-BD30-461F-BD72-5B94709BAA97}" dt="2022-01-17T06:06:37.787" v="2631" actId="1076"/>
          <ac:graphicFrameMkLst>
            <pc:docMk/>
            <pc:sldMk cId="3940008774" sldId="333"/>
            <ac:graphicFrameMk id="4" creationId="{7EF31CB2-911F-483F-9C4F-F0665CE63398}"/>
          </ac:graphicFrameMkLst>
        </pc:graphicFrameChg>
        <pc:graphicFrameChg chg="mod modGraphic">
          <ac:chgData name="NGUYỄN KIM THỊ TỐ NGA" userId="ec5f9e2c-a7a6-4d14-923f-a77a5c30ac1b" providerId="ADAL" clId="{60788E14-BD30-461F-BD72-5B94709BAA97}" dt="2022-01-17T06:07:38.196" v="2638" actId="20577"/>
          <ac:graphicFrameMkLst>
            <pc:docMk/>
            <pc:sldMk cId="3940008774" sldId="333"/>
            <ac:graphicFrameMk id="5" creationId="{6B795767-9581-403E-9C11-A164BFA277EF}"/>
          </ac:graphicFrameMkLst>
        </pc:graphicFrameChg>
        <pc:graphicFrameChg chg="mod modGraphic">
          <ac:chgData name="NGUYỄN KIM THỊ TỐ NGA" userId="ec5f9e2c-a7a6-4d14-923f-a77a5c30ac1b" providerId="ADAL" clId="{60788E14-BD30-461F-BD72-5B94709BAA97}" dt="2022-01-17T06:08:10.044" v="2643" actId="14734"/>
          <ac:graphicFrameMkLst>
            <pc:docMk/>
            <pc:sldMk cId="3940008774" sldId="333"/>
            <ac:graphicFrameMk id="6" creationId="{96671AC8-DA7C-4380-B64F-ED0051BFFC3D}"/>
          </ac:graphicFrameMkLst>
        </pc:graphicFrameChg>
      </pc:sldChg>
      <pc:sldChg chg="addSp delSp modSp del mod ord">
        <pc:chgData name="NGUYỄN KIM THỊ TỐ NGA" userId="ec5f9e2c-a7a6-4d14-923f-a77a5c30ac1b" providerId="ADAL" clId="{60788E14-BD30-461F-BD72-5B94709BAA97}" dt="2022-01-17T06:08:55.169" v="2644" actId="2696"/>
        <pc:sldMkLst>
          <pc:docMk/>
          <pc:sldMk cId="3183651750" sldId="340"/>
        </pc:sldMkLst>
        <pc:graphicFrameChg chg="del mod">
          <ac:chgData name="NGUYỄN KIM THỊ TỐ NGA" userId="ec5f9e2c-a7a6-4d14-923f-a77a5c30ac1b" providerId="ADAL" clId="{60788E14-BD30-461F-BD72-5B94709BAA97}" dt="2022-01-17T05:41:15.316" v="2345" actId="21"/>
          <ac:graphicFrameMkLst>
            <pc:docMk/>
            <pc:sldMk cId="3183651750" sldId="340"/>
            <ac:graphicFrameMk id="3" creationId="{CD058A0E-47B0-4ADA-BD29-068667426860}"/>
          </ac:graphicFrameMkLst>
        </pc:graphicFrameChg>
        <pc:graphicFrameChg chg="add mod ord modGraphic">
          <ac:chgData name="NGUYỄN KIM THỊ TỐ NGA" userId="ec5f9e2c-a7a6-4d14-923f-a77a5c30ac1b" providerId="ADAL" clId="{60788E14-BD30-461F-BD72-5B94709BAA97}" dt="2022-01-17T05:46:29.666" v="2502" actId="167"/>
          <ac:graphicFrameMkLst>
            <pc:docMk/>
            <pc:sldMk cId="3183651750" sldId="340"/>
            <ac:graphicFrameMk id="8" creationId="{BF668339-2FE4-4FA1-9ABB-7B3360392A40}"/>
          </ac:graphicFrameMkLst>
        </pc:graphicFrameChg>
      </pc:sldChg>
      <pc:sldChg chg="modSp mod">
        <pc:chgData name="NGUYỄN KIM THỊ TỐ NGA" userId="ec5f9e2c-a7a6-4d14-923f-a77a5c30ac1b" providerId="ADAL" clId="{60788E14-BD30-461F-BD72-5B94709BAA97}" dt="2022-01-17T06:23:34.410" v="2763" actId="403"/>
        <pc:sldMkLst>
          <pc:docMk/>
          <pc:sldMk cId="2007459679" sldId="342"/>
        </pc:sldMkLst>
        <pc:spChg chg="mod">
          <ac:chgData name="NGUYỄN KIM THỊ TỐ NGA" userId="ec5f9e2c-a7a6-4d14-923f-a77a5c30ac1b" providerId="ADAL" clId="{60788E14-BD30-461F-BD72-5B94709BAA97}" dt="2022-01-17T06:23:34.410" v="2763" actId="403"/>
          <ac:spMkLst>
            <pc:docMk/>
            <pc:sldMk cId="2007459679" sldId="342"/>
            <ac:spMk id="117" creationId="{B57ADB5D-22FA-410F-B49B-A5E54B92D59B}"/>
          </ac:spMkLst>
        </pc:spChg>
      </pc:sldChg>
      <pc:sldChg chg="addSp delSp modSp new mod ord chgLayout">
        <pc:chgData name="NGUYỄN KIM THỊ TỐ NGA" userId="ec5f9e2c-a7a6-4d14-923f-a77a5c30ac1b" providerId="ADAL" clId="{60788E14-BD30-461F-BD72-5B94709BAA97}" dt="2022-01-17T06:19:40.819" v="2718" actId="1036"/>
        <pc:sldMkLst>
          <pc:docMk/>
          <pc:sldMk cId="1426771885" sldId="348"/>
        </pc:sldMkLst>
        <pc:spChg chg="del">
          <ac:chgData name="NGUYỄN KIM THỊ TỐ NGA" userId="ec5f9e2c-a7a6-4d14-923f-a77a5c30ac1b" providerId="ADAL" clId="{60788E14-BD30-461F-BD72-5B94709BAA97}" dt="2022-01-14T11:03:30.663" v="570" actId="700"/>
          <ac:spMkLst>
            <pc:docMk/>
            <pc:sldMk cId="1426771885" sldId="348"/>
            <ac:spMk id="2" creationId="{22EFE5B2-60CD-49AF-8F05-11B9778216ED}"/>
          </ac:spMkLst>
        </pc:spChg>
        <pc:spChg chg="del mod">
          <ac:chgData name="NGUYỄN KIM THỊ TỐ NGA" userId="ec5f9e2c-a7a6-4d14-923f-a77a5c30ac1b" providerId="ADAL" clId="{60788E14-BD30-461F-BD72-5B94709BAA97}" dt="2022-01-14T11:03:30.663" v="570" actId="700"/>
          <ac:spMkLst>
            <pc:docMk/>
            <pc:sldMk cId="1426771885" sldId="348"/>
            <ac:spMk id="3" creationId="{7852B5B9-6DDE-44EB-B7F9-0FCD6D525AFF}"/>
          </ac:spMkLst>
        </pc:spChg>
        <pc:spChg chg="add mod ord">
          <ac:chgData name="NGUYỄN KIM THỊ TỐ NGA" userId="ec5f9e2c-a7a6-4d14-923f-a77a5c30ac1b" providerId="ADAL" clId="{60788E14-BD30-461F-BD72-5B94709BAA97}" dt="2022-01-17T06:18:17.513" v="2703" actId="167"/>
          <ac:spMkLst>
            <pc:docMk/>
            <pc:sldMk cId="1426771885" sldId="348"/>
            <ac:spMk id="3" creationId="{98C21240-0903-4744-BA7F-8E32E91477AF}"/>
          </ac:spMkLst>
        </pc:spChg>
        <pc:spChg chg="del">
          <ac:chgData name="NGUYỄN KIM THỊ TỐ NGA" userId="ec5f9e2c-a7a6-4d14-923f-a77a5c30ac1b" providerId="ADAL" clId="{60788E14-BD30-461F-BD72-5B94709BAA97}" dt="2022-01-14T11:03:30.663" v="570" actId="700"/>
          <ac:spMkLst>
            <pc:docMk/>
            <pc:sldMk cId="1426771885" sldId="348"/>
            <ac:spMk id="4" creationId="{A210DF57-752F-4C7D-B17F-759AED28D046}"/>
          </ac:spMkLst>
        </pc:spChg>
        <pc:spChg chg="del">
          <ac:chgData name="NGUYỄN KIM THỊ TỐ NGA" userId="ec5f9e2c-a7a6-4d14-923f-a77a5c30ac1b" providerId="ADAL" clId="{60788E14-BD30-461F-BD72-5B94709BAA97}" dt="2022-01-14T11:03:30.663" v="570" actId="700"/>
          <ac:spMkLst>
            <pc:docMk/>
            <pc:sldMk cId="1426771885" sldId="348"/>
            <ac:spMk id="5" creationId="{41581A2E-807C-48F0-85E9-2C820C266198}"/>
          </ac:spMkLst>
        </pc:spChg>
        <pc:spChg chg="add mod ord">
          <ac:chgData name="NGUYỄN KIM THỊ TỐ NGA" userId="ec5f9e2c-a7a6-4d14-923f-a77a5c30ac1b" providerId="ADAL" clId="{60788E14-BD30-461F-BD72-5B94709BAA97}" dt="2022-01-14T12:11:51.709" v="968" actId="403"/>
          <ac:spMkLst>
            <pc:docMk/>
            <pc:sldMk cId="1426771885" sldId="348"/>
            <ac:spMk id="6" creationId="{B2667999-715C-4E0B-AC08-FCFC29573AA0}"/>
          </ac:spMkLst>
        </pc:spChg>
        <pc:spChg chg="add del mod ord">
          <ac:chgData name="NGUYỄN KIM THỊ TỐ NGA" userId="ec5f9e2c-a7a6-4d14-923f-a77a5c30ac1b" providerId="ADAL" clId="{60788E14-BD30-461F-BD72-5B94709BAA97}" dt="2022-01-17T05:11:12.444" v="2310" actId="478"/>
          <ac:spMkLst>
            <pc:docMk/>
            <pc:sldMk cId="1426771885" sldId="348"/>
            <ac:spMk id="7" creationId="{5375067A-B2D8-4397-8FCF-A0719BFE2596}"/>
          </ac:spMkLst>
        </pc:spChg>
        <pc:spChg chg="add del mod ord">
          <ac:chgData name="NGUYỄN KIM THỊ TỐ NGA" userId="ec5f9e2c-a7a6-4d14-923f-a77a5c30ac1b" providerId="ADAL" clId="{60788E14-BD30-461F-BD72-5B94709BAA97}" dt="2022-01-17T05:11:15.531" v="2311" actId="478"/>
          <ac:spMkLst>
            <pc:docMk/>
            <pc:sldMk cId="1426771885" sldId="348"/>
            <ac:spMk id="8" creationId="{471733DA-4317-4340-A23E-FD91CEE9160B}"/>
          </ac:spMkLst>
        </pc:spChg>
        <pc:spChg chg="add del mod ord">
          <ac:chgData name="NGUYỄN KIM THỊ TỐ NGA" userId="ec5f9e2c-a7a6-4d14-923f-a77a5c30ac1b" providerId="ADAL" clId="{60788E14-BD30-461F-BD72-5B94709BAA97}" dt="2022-01-17T05:11:17.268" v="2312" actId="478"/>
          <ac:spMkLst>
            <pc:docMk/>
            <pc:sldMk cId="1426771885" sldId="348"/>
            <ac:spMk id="9" creationId="{DED692B7-2A8C-4E1A-BFE1-462160D0727B}"/>
          </ac:spMkLst>
        </pc:spChg>
        <pc:spChg chg="add del mod ord">
          <ac:chgData name="NGUYỄN KIM THỊ TỐ NGA" userId="ec5f9e2c-a7a6-4d14-923f-a77a5c30ac1b" providerId="ADAL" clId="{60788E14-BD30-461F-BD72-5B94709BAA97}" dt="2022-01-17T05:11:18.988" v="2313" actId="478"/>
          <ac:spMkLst>
            <pc:docMk/>
            <pc:sldMk cId="1426771885" sldId="348"/>
            <ac:spMk id="10" creationId="{B9B074EE-F8F8-46EC-8399-1B98D0D72BA5}"/>
          </ac:spMkLst>
        </pc:spChg>
        <pc:spChg chg="add del mod ord">
          <ac:chgData name="NGUYỄN KIM THỊ TỐ NGA" userId="ec5f9e2c-a7a6-4d14-923f-a77a5c30ac1b" providerId="ADAL" clId="{60788E14-BD30-461F-BD72-5B94709BAA97}" dt="2022-01-17T05:11:21.276" v="2314" actId="478"/>
          <ac:spMkLst>
            <pc:docMk/>
            <pc:sldMk cId="1426771885" sldId="348"/>
            <ac:spMk id="11" creationId="{C77E68D7-1A0C-4AE2-95B8-3D60D24149FE}"/>
          </ac:spMkLst>
        </pc:spChg>
        <pc:spChg chg="add del mod">
          <ac:chgData name="NGUYỄN KIM THỊ TỐ NGA" userId="ec5f9e2c-a7a6-4d14-923f-a77a5c30ac1b" providerId="ADAL" clId="{60788E14-BD30-461F-BD72-5B94709BAA97}" dt="2022-01-14T11:04:58.160" v="612"/>
          <ac:spMkLst>
            <pc:docMk/>
            <pc:sldMk cId="1426771885" sldId="348"/>
            <ac:spMk id="12" creationId="{18ADE8DF-2496-484D-A5D1-5C62AC60D30C}"/>
          </ac:spMkLst>
        </pc:spChg>
        <pc:spChg chg="add del mod">
          <ac:chgData name="NGUYỄN KIM THỊ TỐ NGA" userId="ec5f9e2c-a7a6-4d14-923f-a77a5c30ac1b" providerId="ADAL" clId="{60788E14-BD30-461F-BD72-5B94709BAA97}" dt="2022-01-14T12:05:08.817" v="725" actId="478"/>
          <ac:spMkLst>
            <pc:docMk/>
            <pc:sldMk cId="1426771885" sldId="348"/>
            <ac:spMk id="13" creationId="{26433CB4-C752-43A3-A037-0AFA00946463}"/>
          </ac:spMkLst>
        </pc:spChg>
        <pc:spChg chg="add mod">
          <ac:chgData name="NGUYỄN KIM THỊ TỐ NGA" userId="ec5f9e2c-a7a6-4d14-923f-a77a5c30ac1b" providerId="ADAL" clId="{60788E14-BD30-461F-BD72-5B94709BAA97}" dt="2022-01-14T12:11:25.553" v="965" actId="20577"/>
          <ac:spMkLst>
            <pc:docMk/>
            <pc:sldMk cId="1426771885" sldId="348"/>
            <ac:spMk id="14" creationId="{A09BC9A0-411F-417E-B9E4-1881FC03585A}"/>
          </ac:spMkLst>
        </pc:spChg>
        <pc:spChg chg="add mod">
          <ac:chgData name="NGUYỄN KIM THỊ TỐ NGA" userId="ec5f9e2c-a7a6-4d14-923f-a77a5c30ac1b" providerId="ADAL" clId="{60788E14-BD30-461F-BD72-5B94709BAA97}" dt="2022-01-16T16:05:15.690" v="2091" actId="1076"/>
          <ac:spMkLst>
            <pc:docMk/>
            <pc:sldMk cId="1426771885" sldId="348"/>
            <ac:spMk id="15" creationId="{E4B05FDB-9CD0-4E47-8C2E-228750E54F85}"/>
          </ac:spMkLst>
        </pc:spChg>
        <pc:spChg chg="add mod">
          <ac:chgData name="NGUYỄN KIM THỊ TỐ NGA" userId="ec5f9e2c-a7a6-4d14-923f-a77a5c30ac1b" providerId="ADAL" clId="{60788E14-BD30-461F-BD72-5B94709BAA97}" dt="2022-01-16T16:05:24.066" v="2092" actId="1076"/>
          <ac:spMkLst>
            <pc:docMk/>
            <pc:sldMk cId="1426771885" sldId="348"/>
            <ac:spMk id="16" creationId="{08E01086-E0A2-4921-A922-1CCE6BBEA3A2}"/>
          </ac:spMkLst>
        </pc:spChg>
        <pc:spChg chg="add mod">
          <ac:chgData name="NGUYỄN KIM THỊ TỐ NGA" userId="ec5f9e2c-a7a6-4d14-923f-a77a5c30ac1b" providerId="ADAL" clId="{60788E14-BD30-461F-BD72-5B94709BAA97}" dt="2022-01-16T16:05:30.130" v="2094" actId="1076"/>
          <ac:spMkLst>
            <pc:docMk/>
            <pc:sldMk cId="1426771885" sldId="348"/>
            <ac:spMk id="17" creationId="{C680A950-3324-4393-81CF-3652D9D4148E}"/>
          </ac:spMkLst>
        </pc:spChg>
        <pc:spChg chg="add mod">
          <ac:chgData name="NGUYỄN KIM THỊ TỐ NGA" userId="ec5f9e2c-a7a6-4d14-923f-a77a5c30ac1b" providerId="ADAL" clId="{60788E14-BD30-461F-BD72-5B94709BAA97}" dt="2022-01-16T16:05:01.119" v="2089" actId="1076"/>
          <ac:spMkLst>
            <pc:docMk/>
            <pc:sldMk cId="1426771885" sldId="348"/>
            <ac:spMk id="18" creationId="{5A11C27D-0715-478D-BFBD-6A6D1844B6B3}"/>
          </ac:spMkLst>
        </pc:spChg>
        <pc:spChg chg="add mod">
          <ac:chgData name="NGUYỄN KIM THỊ TỐ NGA" userId="ec5f9e2c-a7a6-4d14-923f-a77a5c30ac1b" providerId="ADAL" clId="{60788E14-BD30-461F-BD72-5B94709BAA97}" dt="2022-01-17T05:11:30.601" v="2315" actId="571"/>
          <ac:spMkLst>
            <pc:docMk/>
            <pc:sldMk cId="1426771885" sldId="348"/>
            <ac:spMk id="19" creationId="{A300C0BF-94B3-4F0A-88AD-BCDB141C4E90}"/>
          </ac:spMkLst>
        </pc:spChg>
        <pc:spChg chg="add mod">
          <ac:chgData name="NGUYỄN KIM THỊ TỐ NGA" userId="ec5f9e2c-a7a6-4d14-923f-a77a5c30ac1b" providerId="ADAL" clId="{60788E14-BD30-461F-BD72-5B94709BAA97}" dt="2022-01-17T05:11:33.602" v="2316" actId="571"/>
          <ac:spMkLst>
            <pc:docMk/>
            <pc:sldMk cId="1426771885" sldId="348"/>
            <ac:spMk id="20" creationId="{B2E7244D-996A-4110-89A6-175F51A145D6}"/>
          </ac:spMkLst>
        </pc:spChg>
        <pc:spChg chg="add mod">
          <ac:chgData name="NGUYỄN KIM THỊ TỐ NGA" userId="ec5f9e2c-a7a6-4d14-923f-a77a5c30ac1b" providerId="ADAL" clId="{60788E14-BD30-461F-BD72-5B94709BAA97}" dt="2022-01-17T05:11:35.698" v="2317" actId="571"/>
          <ac:spMkLst>
            <pc:docMk/>
            <pc:sldMk cId="1426771885" sldId="348"/>
            <ac:spMk id="21" creationId="{30E2C223-7348-4111-B4AF-1A0B4A37D4CA}"/>
          </ac:spMkLst>
        </pc:spChg>
        <pc:spChg chg="add mod">
          <ac:chgData name="NGUYỄN KIM THỊ TỐ NGA" userId="ec5f9e2c-a7a6-4d14-923f-a77a5c30ac1b" providerId="ADAL" clId="{60788E14-BD30-461F-BD72-5B94709BAA97}" dt="2022-01-17T05:11:41.964" v="2321" actId="1076"/>
          <ac:spMkLst>
            <pc:docMk/>
            <pc:sldMk cId="1426771885" sldId="348"/>
            <ac:spMk id="22" creationId="{5700F7FE-17D4-40D8-857F-0DB473467213}"/>
          </ac:spMkLst>
        </pc:spChg>
        <pc:spChg chg="add mod">
          <ac:chgData name="NGUYỄN KIM THỊ TỐ NGA" userId="ec5f9e2c-a7a6-4d14-923f-a77a5c30ac1b" providerId="ADAL" clId="{60788E14-BD30-461F-BD72-5B94709BAA97}" dt="2022-01-17T05:11:39.749" v="2320" actId="571"/>
          <ac:spMkLst>
            <pc:docMk/>
            <pc:sldMk cId="1426771885" sldId="348"/>
            <ac:spMk id="23" creationId="{6A8719EA-D14A-4A3F-B168-65B9F57B221A}"/>
          </ac:spMkLst>
        </pc:spChg>
        <pc:picChg chg="add del mod">
          <ac:chgData name="NGUYỄN KIM THỊ TỐ NGA" userId="ec5f9e2c-a7a6-4d14-923f-a77a5c30ac1b" providerId="ADAL" clId="{60788E14-BD30-461F-BD72-5B94709BAA97}" dt="2022-01-17T05:12:26.283" v="2326" actId="478"/>
          <ac:picMkLst>
            <pc:docMk/>
            <pc:sldMk cId="1426771885" sldId="348"/>
            <ac:picMk id="2" creationId="{8F39AA1E-5941-4E5C-8E40-D3061946E048}"/>
          </ac:picMkLst>
        </pc:picChg>
        <pc:picChg chg="add mod">
          <ac:chgData name="NGUYỄN KIM THỊ TỐ NGA" userId="ec5f9e2c-a7a6-4d14-923f-a77a5c30ac1b" providerId="ADAL" clId="{60788E14-BD30-461F-BD72-5B94709BAA97}" dt="2022-01-17T06:19:25.998" v="2712" actId="1076"/>
          <ac:picMkLst>
            <pc:docMk/>
            <pc:sldMk cId="1426771885" sldId="348"/>
            <ac:picMk id="5" creationId="{B545C48C-F933-4B6C-A3F7-0E0EB72825F9}"/>
          </ac:picMkLst>
        </pc:picChg>
        <pc:picChg chg="add del mod">
          <ac:chgData name="NGUYỄN KIM THỊ TỐ NGA" userId="ec5f9e2c-a7a6-4d14-923f-a77a5c30ac1b" providerId="ADAL" clId="{60788E14-BD30-461F-BD72-5B94709BAA97}" dt="2022-01-17T06:19:04.522" v="2707" actId="478"/>
          <ac:picMkLst>
            <pc:docMk/>
            <pc:sldMk cId="1426771885" sldId="348"/>
            <ac:picMk id="13" creationId="{11D3DBA5-EEC2-402D-9CE5-CA7B2A5C2C45}"/>
          </ac:picMkLst>
        </pc:picChg>
        <pc:picChg chg="add mod ord">
          <ac:chgData name="NGUYỄN KIM THỊ TỐ NGA" userId="ec5f9e2c-a7a6-4d14-923f-a77a5c30ac1b" providerId="ADAL" clId="{60788E14-BD30-461F-BD72-5B94709BAA97}" dt="2022-01-17T06:19:00.966" v="2705" actId="1076"/>
          <ac:picMkLst>
            <pc:docMk/>
            <pc:sldMk cId="1426771885" sldId="348"/>
            <ac:picMk id="24" creationId="{DAE4BA78-F9A6-404F-BEA2-9EEAD67E0D98}"/>
          </ac:picMkLst>
        </pc:picChg>
        <pc:picChg chg="add mod">
          <ac:chgData name="NGUYỄN KIM THỊ TỐ NGA" userId="ec5f9e2c-a7a6-4d14-923f-a77a5c30ac1b" providerId="ADAL" clId="{60788E14-BD30-461F-BD72-5B94709BAA97}" dt="2022-01-17T06:19:31.842" v="2713" actId="571"/>
          <ac:picMkLst>
            <pc:docMk/>
            <pc:sldMk cId="1426771885" sldId="348"/>
            <ac:picMk id="25" creationId="{C811D372-E041-4BA7-AB77-EE4674B72481}"/>
          </ac:picMkLst>
        </pc:picChg>
        <pc:picChg chg="add mod">
          <ac:chgData name="NGUYỄN KIM THỊ TỐ NGA" userId="ec5f9e2c-a7a6-4d14-923f-a77a5c30ac1b" providerId="ADAL" clId="{60788E14-BD30-461F-BD72-5B94709BAA97}" dt="2022-01-17T06:19:34.288" v="2714" actId="571"/>
          <ac:picMkLst>
            <pc:docMk/>
            <pc:sldMk cId="1426771885" sldId="348"/>
            <ac:picMk id="26" creationId="{3AF931A5-F89B-4184-815F-57F79E3A8719}"/>
          </ac:picMkLst>
        </pc:picChg>
        <pc:picChg chg="add mod">
          <ac:chgData name="NGUYỄN KIM THỊ TỐ NGA" userId="ec5f9e2c-a7a6-4d14-923f-a77a5c30ac1b" providerId="ADAL" clId="{60788E14-BD30-461F-BD72-5B94709BAA97}" dt="2022-01-17T06:19:40.819" v="2718" actId="1036"/>
          <ac:picMkLst>
            <pc:docMk/>
            <pc:sldMk cId="1426771885" sldId="348"/>
            <ac:picMk id="27" creationId="{DB3E9C7D-9DF9-457C-892C-D77C6DBB3C40}"/>
          </ac:picMkLst>
        </pc:picChg>
      </pc:sldChg>
      <pc:sldChg chg="addSp delSp modSp new del mod ord modClrScheme chgLayout">
        <pc:chgData name="NGUYỄN KIM THỊ TỐ NGA" userId="ec5f9e2c-a7a6-4d14-923f-a77a5c30ac1b" providerId="ADAL" clId="{60788E14-BD30-461F-BD72-5B94709BAA97}" dt="2022-01-16T15:44:48.577" v="1757" actId="2696"/>
        <pc:sldMkLst>
          <pc:docMk/>
          <pc:sldMk cId="727753416" sldId="349"/>
        </pc:sldMkLst>
        <pc:spChg chg="del mod ord">
          <ac:chgData name="NGUYỄN KIM THỊ TỐ NGA" userId="ec5f9e2c-a7a6-4d14-923f-a77a5c30ac1b" providerId="ADAL" clId="{60788E14-BD30-461F-BD72-5B94709BAA97}" dt="2022-01-15T07:37:53.296" v="1343" actId="700"/>
          <ac:spMkLst>
            <pc:docMk/>
            <pc:sldMk cId="727753416" sldId="349"/>
            <ac:spMk id="2" creationId="{B744DE79-1BC0-43E5-B3B0-532D8BA70DC7}"/>
          </ac:spMkLst>
        </pc:spChg>
        <pc:spChg chg="add mod ord">
          <ac:chgData name="NGUYỄN KIM THỊ TỐ NGA" userId="ec5f9e2c-a7a6-4d14-923f-a77a5c30ac1b" providerId="ADAL" clId="{60788E14-BD30-461F-BD72-5B94709BAA97}" dt="2022-01-16T10:07:50.260" v="1484" actId="20577"/>
          <ac:spMkLst>
            <pc:docMk/>
            <pc:sldMk cId="727753416" sldId="349"/>
            <ac:spMk id="3" creationId="{33A11F1D-EE10-43C8-A7E8-C25B44A5DE90}"/>
          </ac:spMkLst>
        </pc:spChg>
        <pc:spChg chg="mod">
          <ac:chgData name="NGUYỄN KIM THỊ TỐ NGA" userId="ec5f9e2c-a7a6-4d14-923f-a77a5c30ac1b" providerId="ADAL" clId="{60788E14-BD30-461F-BD72-5B94709BAA97}" dt="2022-01-15T07:38:16.294" v="1344"/>
          <ac:spMkLst>
            <pc:docMk/>
            <pc:sldMk cId="727753416" sldId="349"/>
            <ac:spMk id="5" creationId="{6225BC43-CC92-427C-9E6C-F50BA439B29C}"/>
          </ac:spMkLst>
        </pc:spChg>
        <pc:spChg chg="mod">
          <ac:chgData name="NGUYỄN KIM THỊ TỐ NGA" userId="ec5f9e2c-a7a6-4d14-923f-a77a5c30ac1b" providerId="ADAL" clId="{60788E14-BD30-461F-BD72-5B94709BAA97}" dt="2022-01-15T07:38:16.294" v="1344"/>
          <ac:spMkLst>
            <pc:docMk/>
            <pc:sldMk cId="727753416" sldId="349"/>
            <ac:spMk id="6" creationId="{063FDE78-3468-4CF6-82A6-D1A9798134BD}"/>
          </ac:spMkLst>
        </pc:spChg>
        <pc:spChg chg="mod">
          <ac:chgData name="NGUYỄN KIM THỊ TỐ NGA" userId="ec5f9e2c-a7a6-4d14-923f-a77a5c30ac1b" providerId="ADAL" clId="{60788E14-BD30-461F-BD72-5B94709BAA97}" dt="2022-01-15T07:38:16.294" v="1344"/>
          <ac:spMkLst>
            <pc:docMk/>
            <pc:sldMk cId="727753416" sldId="349"/>
            <ac:spMk id="7" creationId="{6B4253B5-DAA2-4027-ADC6-40F343DFEA53}"/>
          </ac:spMkLst>
        </pc:spChg>
        <pc:spChg chg="mod">
          <ac:chgData name="NGUYỄN KIM THỊ TỐ NGA" userId="ec5f9e2c-a7a6-4d14-923f-a77a5c30ac1b" providerId="ADAL" clId="{60788E14-BD30-461F-BD72-5B94709BAA97}" dt="2022-01-15T07:38:16.294" v="1344"/>
          <ac:spMkLst>
            <pc:docMk/>
            <pc:sldMk cId="727753416" sldId="349"/>
            <ac:spMk id="8" creationId="{531A0C4E-4DF7-4731-8668-1DC984555E7A}"/>
          </ac:spMkLst>
        </pc:spChg>
        <pc:spChg chg="mod">
          <ac:chgData name="NGUYỄN KIM THỊ TỐ NGA" userId="ec5f9e2c-a7a6-4d14-923f-a77a5c30ac1b" providerId="ADAL" clId="{60788E14-BD30-461F-BD72-5B94709BAA97}" dt="2022-01-15T07:38:16.294" v="1344"/>
          <ac:spMkLst>
            <pc:docMk/>
            <pc:sldMk cId="727753416" sldId="349"/>
            <ac:spMk id="10" creationId="{AEAC761E-DC1D-4ADE-AA36-C17D4AFD822A}"/>
          </ac:spMkLst>
        </pc:spChg>
        <pc:spChg chg="mod">
          <ac:chgData name="NGUYỄN KIM THỊ TỐ NGA" userId="ec5f9e2c-a7a6-4d14-923f-a77a5c30ac1b" providerId="ADAL" clId="{60788E14-BD30-461F-BD72-5B94709BAA97}" dt="2022-01-15T07:38:16.294" v="1344"/>
          <ac:spMkLst>
            <pc:docMk/>
            <pc:sldMk cId="727753416" sldId="349"/>
            <ac:spMk id="12" creationId="{351AD7F5-1D1E-43EE-81A8-A6AAD1EC5C1B}"/>
          </ac:spMkLst>
        </pc:spChg>
        <pc:spChg chg="mod">
          <ac:chgData name="NGUYỄN KIM THỊ TỐ NGA" userId="ec5f9e2c-a7a6-4d14-923f-a77a5c30ac1b" providerId="ADAL" clId="{60788E14-BD30-461F-BD72-5B94709BAA97}" dt="2022-01-15T07:38:16.294" v="1344"/>
          <ac:spMkLst>
            <pc:docMk/>
            <pc:sldMk cId="727753416" sldId="349"/>
            <ac:spMk id="13" creationId="{CF33F152-B49B-4838-9D67-EAA88A60AA26}"/>
          </ac:spMkLst>
        </pc:spChg>
        <pc:spChg chg="mod">
          <ac:chgData name="NGUYỄN KIM THỊ TỐ NGA" userId="ec5f9e2c-a7a6-4d14-923f-a77a5c30ac1b" providerId="ADAL" clId="{60788E14-BD30-461F-BD72-5B94709BAA97}" dt="2022-01-15T07:38:16.294" v="1344"/>
          <ac:spMkLst>
            <pc:docMk/>
            <pc:sldMk cId="727753416" sldId="349"/>
            <ac:spMk id="14" creationId="{5E3BBB1F-56D3-4915-BF58-7D569809727A}"/>
          </ac:spMkLst>
        </pc:spChg>
        <pc:spChg chg="mod">
          <ac:chgData name="NGUYỄN KIM THỊ TỐ NGA" userId="ec5f9e2c-a7a6-4d14-923f-a77a5c30ac1b" providerId="ADAL" clId="{60788E14-BD30-461F-BD72-5B94709BAA97}" dt="2022-01-15T07:38:16.294" v="1344"/>
          <ac:spMkLst>
            <pc:docMk/>
            <pc:sldMk cId="727753416" sldId="349"/>
            <ac:spMk id="15" creationId="{D787FFAD-1EF3-44AC-A3BF-66A17A308A75}"/>
          </ac:spMkLst>
        </pc:spChg>
        <pc:spChg chg="mod">
          <ac:chgData name="NGUYỄN KIM THỊ TỐ NGA" userId="ec5f9e2c-a7a6-4d14-923f-a77a5c30ac1b" providerId="ADAL" clId="{60788E14-BD30-461F-BD72-5B94709BAA97}" dt="2022-01-15T07:38:16.294" v="1344"/>
          <ac:spMkLst>
            <pc:docMk/>
            <pc:sldMk cId="727753416" sldId="349"/>
            <ac:spMk id="16" creationId="{C377F35F-F362-42D2-97DD-C4014D008D75}"/>
          </ac:spMkLst>
        </pc:spChg>
        <pc:spChg chg="mod">
          <ac:chgData name="NGUYỄN KIM THỊ TỐ NGA" userId="ec5f9e2c-a7a6-4d14-923f-a77a5c30ac1b" providerId="ADAL" clId="{60788E14-BD30-461F-BD72-5B94709BAA97}" dt="2022-01-15T07:38:16.294" v="1344"/>
          <ac:spMkLst>
            <pc:docMk/>
            <pc:sldMk cId="727753416" sldId="349"/>
            <ac:spMk id="17" creationId="{EF30C279-64E6-4870-A146-0500BAC23141}"/>
          </ac:spMkLst>
        </pc:spChg>
        <pc:spChg chg="mod">
          <ac:chgData name="NGUYỄN KIM THỊ TỐ NGA" userId="ec5f9e2c-a7a6-4d14-923f-a77a5c30ac1b" providerId="ADAL" clId="{60788E14-BD30-461F-BD72-5B94709BAA97}" dt="2022-01-15T07:38:16.294" v="1344"/>
          <ac:spMkLst>
            <pc:docMk/>
            <pc:sldMk cId="727753416" sldId="349"/>
            <ac:spMk id="18" creationId="{27D49F81-CE80-420B-86AD-7CD0D361C52D}"/>
          </ac:spMkLst>
        </pc:spChg>
        <pc:spChg chg="mod">
          <ac:chgData name="NGUYỄN KIM THỊ TỐ NGA" userId="ec5f9e2c-a7a6-4d14-923f-a77a5c30ac1b" providerId="ADAL" clId="{60788E14-BD30-461F-BD72-5B94709BAA97}" dt="2022-01-15T07:38:16.294" v="1344"/>
          <ac:spMkLst>
            <pc:docMk/>
            <pc:sldMk cId="727753416" sldId="349"/>
            <ac:spMk id="19" creationId="{BE7250AC-104D-49B4-9C6A-D456DAED78E9}"/>
          </ac:spMkLst>
        </pc:spChg>
        <pc:spChg chg="mod">
          <ac:chgData name="NGUYỄN KIM THỊ TỐ NGA" userId="ec5f9e2c-a7a6-4d14-923f-a77a5c30ac1b" providerId="ADAL" clId="{60788E14-BD30-461F-BD72-5B94709BAA97}" dt="2022-01-15T07:38:16.294" v="1344"/>
          <ac:spMkLst>
            <pc:docMk/>
            <pc:sldMk cId="727753416" sldId="349"/>
            <ac:spMk id="20" creationId="{FEF2808F-EC2E-4B45-AD4F-D7B66FC9037F}"/>
          </ac:spMkLst>
        </pc:spChg>
        <pc:spChg chg="mod">
          <ac:chgData name="NGUYỄN KIM THỊ TỐ NGA" userId="ec5f9e2c-a7a6-4d14-923f-a77a5c30ac1b" providerId="ADAL" clId="{60788E14-BD30-461F-BD72-5B94709BAA97}" dt="2022-01-15T07:38:16.294" v="1344"/>
          <ac:spMkLst>
            <pc:docMk/>
            <pc:sldMk cId="727753416" sldId="349"/>
            <ac:spMk id="21" creationId="{AD9E8D1F-8E0C-4829-A03C-8C8CEBEAB1C4}"/>
          </ac:spMkLst>
        </pc:spChg>
        <pc:spChg chg="mod">
          <ac:chgData name="NGUYỄN KIM THỊ TỐ NGA" userId="ec5f9e2c-a7a6-4d14-923f-a77a5c30ac1b" providerId="ADAL" clId="{60788E14-BD30-461F-BD72-5B94709BAA97}" dt="2022-01-15T07:38:16.294" v="1344"/>
          <ac:spMkLst>
            <pc:docMk/>
            <pc:sldMk cId="727753416" sldId="349"/>
            <ac:spMk id="22" creationId="{20BE4A1C-C978-425C-A6D9-45325016AA03}"/>
          </ac:spMkLst>
        </pc:spChg>
        <pc:spChg chg="mod">
          <ac:chgData name="NGUYỄN KIM THỊ TỐ NGA" userId="ec5f9e2c-a7a6-4d14-923f-a77a5c30ac1b" providerId="ADAL" clId="{60788E14-BD30-461F-BD72-5B94709BAA97}" dt="2022-01-15T07:38:16.294" v="1344"/>
          <ac:spMkLst>
            <pc:docMk/>
            <pc:sldMk cId="727753416" sldId="349"/>
            <ac:spMk id="23" creationId="{8B184E77-FC90-4F20-A025-69D0BFFB527E}"/>
          </ac:spMkLst>
        </pc:spChg>
        <pc:spChg chg="mod">
          <ac:chgData name="NGUYỄN KIM THỊ TỐ NGA" userId="ec5f9e2c-a7a6-4d14-923f-a77a5c30ac1b" providerId="ADAL" clId="{60788E14-BD30-461F-BD72-5B94709BAA97}" dt="2022-01-15T07:38:16.294" v="1344"/>
          <ac:spMkLst>
            <pc:docMk/>
            <pc:sldMk cId="727753416" sldId="349"/>
            <ac:spMk id="24" creationId="{EC644DD7-0167-4C99-B6BF-F356D18B6276}"/>
          </ac:spMkLst>
        </pc:spChg>
        <pc:spChg chg="mod">
          <ac:chgData name="NGUYỄN KIM THỊ TỐ NGA" userId="ec5f9e2c-a7a6-4d14-923f-a77a5c30ac1b" providerId="ADAL" clId="{60788E14-BD30-461F-BD72-5B94709BAA97}" dt="2022-01-15T07:38:16.294" v="1344"/>
          <ac:spMkLst>
            <pc:docMk/>
            <pc:sldMk cId="727753416" sldId="349"/>
            <ac:spMk id="25" creationId="{972C242A-D495-4CED-B582-1605175AAFB6}"/>
          </ac:spMkLst>
        </pc:spChg>
        <pc:spChg chg="mod">
          <ac:chgData name="NGUYỄN KIM THỊ TỐ NGA" userId="ec5f9e2c-a7a6-4d14-923f-a77a5c30ac1b" providerId="ADAL" clId="{60788E14-BD30-461F-BD72-5B94709BAA97}" dt="2022-01-15T07:38:16.294" v="1344"/>
          <ac:spMkLst>
            <pc:docMk/>
            <pc:sldMk cId="727753416" sldId="349"/>
            <ac:spMk id="26" creationId="{C35CE69C-6AB0-497E-9514-26C47084522F}"/>
          </ac:spMkLst>
        </pc:spChg>
        <pc:spChg chg="mod">
          <ac:chgData name="NGUYỄN KIM THỊ TỐ NGA" userId="ec5f9e2c-a7a6-4d14-923f-a77a5c30ac1b" providerId="ADAL" clId="{60788E14-BD30-461F-BD72-5B94709BAA97}" dt="2022-01-15T07:38:16.294" v="1344"/>
          <ac:spMkLst>
            <pc:docMk/>
            <pc:sldMk cId="727753416" sldId="349"/>
            <ac:spMk id="27" creationId="{F84BD14C-2412-4072-914E-FA8C3FC01D48}"/>
          </ac:spMkLst>
        </pc:spChg>
        <pc:spChg chg="add mod">
          <ac:chgData name="NGUYỄN KIM THỊ TỐ NGA" userId="ec5f9e2c-a7a6-4d14-923f-a77a5c30ac1b" providerId="ADAL" clId="{60788E14-BD30-461F-BD72-5B94709BAA97}" dt="2022-01-15T07:38:20.156" v="1345" actId="164"/>
          <ac:spMkLst>
            <pc:docMk/>
            <pc:sldMk cId="727753416" sldId="349"/>
            <ac:spMk id="28" creationId="{F743692E-B14C-4EFB-8190-C12B59C58E1C}"/>
          </ac:spMkLst>
        </pc:spChg>
        <pc:spChg chg="add mod">
          <ac:chgData name="NGUYỄN KIM THỊ TỐ NGA" userId="ec5f9e2c-a7a6-4d14-923f-a77a5c30ac1b" providerId="ADAL" clId="{60788E14-BD30-461F-BD72-5B94709BAA97}" dt="2022-01-15T07:38:20.156" v="1345" actId="164"/>
          <ac:spMkLst>
            <pc:docMk/>
            <pc:sldMk cId="727753416" sldId="349"/>
            <ac:spMk id="29" creationId="{A36B7634-AD1D-4FAD-A9A0-80900CE44FF0}"/>
          </ac:spMkLst>
        </pc:spChg>
        <pc:spChg chg="add mod">
          <ac:chgData name="NGUYỄN KIM THỊ TỐ NGA" userId="ec5f9e2c-a7a6-4d14-923f-a77a5c30ac1b" providerId="ADAL" clId="{60788E14-BD30-461F-BD72-5B94709BAA97}" dt="2022-01-15T07:41:59.778" v="1444" actId="1076"/>
          <ac:spMkLst>
            <pc:docMk/>
            <pc:sldMk cId="727753416" sldId="349"/>
            <ac:spMk id="31" creationId="{9BEE63A4-9041-4E3B-8056-98EF521EDF85}"/>
          </ac:spMkLst>
        </pc:spChg>
        <pc:spChg chg="mod">
          <ac:chgData name="NGUYỄN KIM THỊ TỐ NGA" userId="ec5f9e2c-a7a6-4d14-923f-a77a5c30ac1b" providerId="ADAL" clId="{60788E14-BD30-461F-BD72-5B94709BAA97}" dt="2022-01-15T07:41:22.893" v="1431"/>
          <ac:spMkLst>
            <pc:docMk/>
            <pc:sldMk cId="727753416" sldId="349"/>
            <ac:spMk id="37" creationId="{5FA669E0-A0DB-4DD6-80F5-5DA2E3CB8445}"/>
          </ac:spMkLst>
        </pc:spChg>
        <pc:spChg chg="mod">
          <ac:chgData name="NGUYỄN KIM THỊ TỐ NGA" userId="ec5f9e2c-a7a6-4d14-923f-a77a5c30ac1b" providerId="ADAL" clId="{60788E14-BD30-461F-BD72-5B94709BAA97}" dt="2022-01-15T07:41:22.893" v="1431"/>
          <ac:spMkLst>
            <pc:docMk/>
            <pc:sldMk cId="727753416" sldId="349"/>
            <ac:spMk id="38" creationId="{79136B73-05ED-4507-9B27-1DEFE2EFF887}"/>
          </ac:spMkLst>
        </pc:spChg>
        <pc:spChg chg="mod">
          <ac:chgData name="NGUYỄN KIM THỊ TỐ NGA" userId="ec5f9e2c-a7a6-4d14-923f-a77a5c30ac1b" providerId="ADAL" clId="{60788E14-BD30-461F-BD72-5B94709BAA97}" dt="2022-01-15T07:41:22.893" v="1431"/>
          <ac:spMkLst>
            <pc:docMk/>
            <pc:sldMk cId="727753416" sldId="349"/>
            <ac:spMk id="39" creationId="{6C427B59-7B98-42E7-B038-FEA5CACD771C}"/>
          </ac:spMkLst>
        </pc:spChg>
        <pc:spChg chg="mod">
          <ac:chgData name="NGUYỄN KIM THỊ TỐ NGA" userId="ec5f9e2c-a7a6-4d14-923f-a77a5c30ac1b" providerId="ADAL" clId="{60788E14-BD30-461F-BD72-5B94709BAA97}" dt="2022-01-15T07:41:22.893" v="1431"/>
          <ac:spMkLst>
            <pc:docMk/>
            <pc:sldMk cId="727753416" sldId="349"/>
            <ac:spMk id="40" creationId="{DF4EA2C6-6D56-4CBF-A132-3456A12AC874}"/>
          </ac:spMkLst>
        </pc:spChg>
        <pc:spChg chg="add mod">
          <ac:chgData name="NGUYỄN KIM THỊ TỐ NGA" userId="ec5f9e2c-a7a6-4d14-923f-a77a5c30ac1b" providerId="ADAL" clId="{60788E14-BD30-461F-BD72-5B94709BAA97}" dt="2022-01-15T07:41:22.893" v="1431"/>
          <ac:spMkLst>
            <pc:docMk/>
            <pc:sldMk cId="727753416" sldId="349"/>
            <ac:spMk id="41" creationId="{3AF8EC13-DB5B-416D-B023-0789CFC68E08}"/>
          </ac:spMkLst>
        </pc:spChg>
        <pc:spChg chg="add mod">
          <ac:chgData name="NGUYỄN KIM THỊ TỐ NGA" userId="ec5f9e2c-a7a6-4d14-923f-a77a5c30ac1b" providerId="ADAL" clId="{60788E14-BD30-461F-BD72-5B94709BAA97}" dt="2022-01-15T08:00:50.416" v="1472" actId="1076"/>
          <ac:spMkLst>
            <pc:docMk/>
            <pc:sldMk cId="727753416" sldId="349"/>
            <ac:spMk id="47" creationId="{D1A61EF2-950D-4F31-8211-EACB813E9BF8}"/>
          </ac:spMkLst>
        </pc:spChg>
        <pc:spChg chg="add mod">
          <ac:chgData name="NGUYỄN KIM THỊ TỐ NGA" userId="ec5f9e2c-a7a6-4d14-923f-a77a5c30ac1b" providerId="ADAL" clId="{60788E14-BD30-461F-BD72-5B94709BAA97}" dt="2022-01-15T08:01:01.039" v="1477" actId="1076"/>
          <ac:spMkLst>
            <pc:docMk/>
            <pc:sldMk cId="727753416" sldId="349"/>
            <ac:spMk id="48" creationId="{E0468906-5D14-4F0A-B720-7A4F986729C1}"/>
          </ac:spMkLst>
        </pc:spChg>
        <pc:grpChg chg="add mod">
          <ac:chgData name="NGUYỄN KIM THỊ TỐ NGA" userId="ec5f9e2c-a7a6-4d14-923f-a77a5c30ac1b" providerId="ADAL" clId="{60788E14-BD30-461F-BD72-5B94709BAA97}" dt="2022-01-15T07:38:20.156" v="1345" actId="164"/>
          <ac:grpSpMkLst>
            <pc:docMk/>
            <pc:sldMk cId="727753416" sldId="349"/>
            <ac:grpSpMk id="4" creationId="{E087BE22-D9CF-4ADC-985D-383D29ECC4C2}"/>
          </ac:grpSpMkLst>
        </pc:grpChg>
        <pc:grpChg chg="mod">
          <ac:chgData name="NGUYỄN KIM THỊ TỐ NGA" userId="ec5f9e2c-a7a6-4d14-923f-a77a5c30ac1b" providerId="ADAL" clId="{60788E14-BD30-461F-BD72-5B94709BAA97}" dt="2022-01-15T07:38:16.294" v="1344"/>
          <ac:grpSpMkLst>
            <pc:docMk/>
            <pc:sldMk cId="727753416" sldId="349"/>
            <ac:grpSpMk id="9" creationId="{D9D3093D-2D14-4E78-8439-0A4D8A26E151}"/>
          </ac:grpSpMkLst>
        </pc:grpChg>
        <pc:grpChg chg="mod">
          <ac:chgData name="NGUYỄN KIM THỊ TỐ NGA" userId="ec5f9e2c-a7a6-4d14-923f-a77a5c30ac1b" providerId="ADAL" clId="{60788E14-BD30-461F-BD72-5B94709BAA97}" dt="2022-01-15T07:38:16.294" v="1344"/>
          <ac:grpSpMkLst>
            <pc:docMk/>
            <pc:sldMk cId="727753416" sldId="349"/>
            <ac:grpSpMk id="11" creationId="{DB429E46-8DE7-4924-820B-F4FE6A8E707D}"/>
          </ac:grpSpMkLst>
        </pc:grpChg>
        <pc:grpChg chg="add mod">
          <ac:chgData name="NGUYỄN KIM THỊ TỐ NGA" userId="ec5f9e2c-a7a6-4d14-923f-a77a5c30ac1b" providerId="ADAL" clId="{60788E14-BD30-461F-BD72-5B94709BAA97}" dt="2022-01-15T07:41:52.877" v="1442" actId="1037"/>
          <ac:grpSpMkLst>
            <pc:docMk/>
            <pc:sldMk cId="727753416" sldId="349"/>
            <ac:grpSpMk id="30" creationId="{382102B1-E63C-4C03-9E9B-C0EABD6C52E0}"/>
          </ac:grpSpMkLst>
        </pc:grpChg>
        <pc:grpChg chg="add mod">
          <ac:chgData name="NGUYỄN KIM THỊ TỐ NGA" userId="ec5f9e2c-a7a6-4d14-923f-a77a5c30ac1b" providerId="ADAL" clId="{60788E14-BD30-461F-BD72-5B94709BAA97}" dt="2022-01-15T07:41:22.893" v="1431"/>
          <ac:grpSpMkLst>
            <pc:docMk/>
            <pc:sldMk cId="727753416" sldId="349"/>
            <ac:grpSpMk id="33" creationId="{3B5C201F-412F-48F4-9C57-4A1EE3018923}"/>
          </ac:grpSpMkLst>
        </pc:grpChg>
        <pc:grpChg chg="mod">
          <ac:chgData name="NGUYỄN KIM THỊ TỐ NGA" userId="ec5f9e2c-a7a6-4d14-923f-a77a5c30ac1b" providerId="ADAL" clId="{60788E14-BD30-461F-BD72-5B94709BAA97}" dt="2022-01-15T07:41:22.893" v="1431"/>
          <ac:grpSpMkLst>
            <pc:docMk/>
            <pc:sldMk cId="727753416" sldId="349"/>
            <ac:grpSpMk id="34" creationId="{A1B5A4F1-68D0-4542-9170-5D51475C0252}"/>
          </ac:grpSpMkLst>
        </pc:grpChg>
        <pc:grpChg chg="mod">
          <ac:chgData name="NGUYỄN KIM THỊ TỐ NGA" userId="ec5f9e2c-a7a6-4d14-923f-a77a5c30ac1b" providerId="ADAL" clId="{60788E14-BD30-461F-BD72-5B94709BAA97}" dt="2022-01-15T07:41:22.893" v="1431"/>
          <ac:grpSpMkLst>
            <pc:docMk/>
            <pc:sldMk cId="727753416" sldId="349"/>
            <ac:grpSpMk id="35" creationId="{1BCD6763-41B8-4DD0-940C-B40EBD737454}"/>
          </ac:grpSpMkLst>
        </pc:grpChg>
        <pc:picChg chg="add mod">
          <ac:chgData name="NGUYỄN KIM THỊ TỐ NGA" userId="ec5f9e2c-a7a6-4d14-923f-a77a5c30ac1b" providerId="ADAL" clId="{60788E14-BD30-461F-BD72-5B94709BAA97}" dt="2022-01-15T08:00:07.471" v="1457" actId="1076"/>
          <ac:picMkLst>
            <pc:docMk/>
            <pc:sldMk cId="727753416" sldId="349"/>
            <ac:picMk id="32" creationId="{C377E76D-492B-4650-9955-45B77F308984}"/>
          </ac:picMkLst>
        </pc:picChg>
        <pc:picChg chg="mod">
          <ac:chgData name="NGUYỄN KIM THỊ TỐ NGA" userId="ec5f9e2c-a7a6-4d14-923f-a77a5c30ac1b" providerId="ADAL" clId="{60788E14-BD30-461F-BD72-5B94709BAA97}" dt="2022-01-15T07:41:22.893" v="1431"/>
          <ac:picMkLst>
            <pc:docMk/>
            <pc:sldMk cId="727753416" sldId="349"/>
            <ac:picMk id="36" creationId="{FEF0C0B0-D7A6-47AB-98DB-2E33C3704857}"/>
          </ac:picMkLst>
        </pc:picChg>
        <pc:picChg chg="add mod ord">
          <ac:chgData name="NGUYỄN KIM THỊ TỐ NGA" userId="ec5f9e2c-a7a6-4d14-923f-a77a5c30ac1b" providerId="ADAL" clId="{60788E14-BD30-461F-BD72-5B94709BAA97}" dt="2022-01-16T10:09:36.165" v="1491" actId="167"/>
          <ac:picMkLst>
            <pc:docMk/>
            <pc:sldMk cId="727753416" sldId="349"/>
            <ac:picMk id="42" creationId="{C0031375-3B10-4827-9B57-FF1CFB94AFE4}"/>
          </ac:picMkLst>
        </pc:picChg>
        <pc:cxnChg chg="add mod">
          <ac:chgData name="NGUYỄN KIM THỊ TỐ NGA" userId="ec5f9e2c-a7a6-4d14-923f-a77a5c30ac1b" providerId="ADAL" clId="{60788E14-BD30-461F-BD72-5B94709BAA97}" dt="2022-01-15T08:00:19.747" v="1460" actId="14100"/>
          <ac:cxnSpMkLst>
            <pc:docMk/>
            <pc:sldMk cId="727753416" sldId="349"/>
            <ac:cxnSpMk id="43" creationId="{F3EE4439-70B1-4C15-886C-E01658CBABD1}"/>
          </ac:cxnSpMkLst>
        </pc:cxnChg>
      </pc:sldChg>
      <pc:sldChg chg="add del">
        <pc:chgData name="NGUYỄN KIM THỊ TỐ NGA" userId="ec5f9e2c-a7a6-4d14-923f-a77a5c30ac1b" providerId="ADAL" clId="{60788E14-BD30-461F-BD72-5B94709BAA97}" dt="2022-01-15T07:36:13.594" v="1337" actId="47"/>
        <pc:sldMkLst>
          <pc:docMk/>
          <pc:sldMk cId="1078562449" sldId="349"/>
        </pc:sldMkLst>
      </pc:sldChg>
      <pc:sldChg chg="addSp delSp modSp new del mod modClrScheme chgLayout">
        <pc:chgData name="NGUYỄN KIM THỊ TỐ NGA" userId="ec5f9e2c-a7a6-4d14-923f-a77a5c30ac1b" providerId="ADAL" clId="{60788E14-BD30-461F-BD72-5B94709BAA97}" dt="2022-01-15T07:37:43.197" v="1341" actId="2696"/>
        <pc:sldMkLst>
          <pc:docMk/>
          <pc:sldMk cId="2525335737" sldId="349"/>
        </pc:sldMkLst>
        <pc:spChg chg="add del mod ord">
          <ac:chgData name="NGUYỄN KIM THỊ TỐ NGA" userId="ec5f9e2c-a7a6-4d14-923f-a77a5c30ac1b" providerId="ADAL" clId="{60788E14-BD30-461F-BD72-5B94709BAA97}" dt="2022-01-15T07:37:21.177" v="1340" actId="700"/>
          <ac:spMkLst>
            <pc:docMk/>
            <pc:sldMk cId="2525335737" sldId="349"/>
            <ac:spMk id="2" creationId="{0EB4D055-36BB-4242-A564-9FB1C1954147}"/>
          </ac:spMkLst>
        </pc:spChg>
        <pc:spChg chg="add del mod">
          <ac:chgData name="NGUYỄN KIM THỊ TỐ NGA" userId="ec5f9e2c-a7a6-4d14-923f-a77a5c30ac1b" providerId="ADAL" clId="{60788E14-BD30-461F-BD72-5B94709BAA97}" dt="2022-01-15T07:37:21.177" v="1340" actId="700"/>
          <ac:spMkLst>
            <pc:docMk/>
            <pc:sldMk cId="2525335737" sldId="349"/>
            <ac:spMk id="3" creationId="{AB5E0A09-43AF-408B-812B-925D3A4D64E9}"/>
          </ac:spMkLst>
        </pc:spChg>
        <pc:spChg chg="add mod ord">
          <ac:chgData name="NGUYỄN KIM THỊ TỐ NGA" userId="ec5f9e2c-a7a6-4d14-923f-a77a5c30ac1b" providerId="ADAL" clId="{60788E14-BD30-461F-BD72-5B94709BAA97}" dt="2022-01-15T07:37:21.177" v="1340" actId="700"/>
          <ac:spMkLst>
            <pc:docMk/>
            <pc:sldMk cId="2525335737" sldId="349"/>
            <ac:spMk id="4" creationId="{B817DF85-3E8B-4944-8A09-0592E8C3387A}"/>
          </ac:spMkLst>
        </pc:spChg>
      </pc:sldChg>
      <pc:sldChg chg="addCm">
        <pc:chgData name="NGUYỄN KIM THỊ TỐ NGA" userId="ec5f9e2c-a7a6-4d14-923f-a77a5c30ac1b" providerId="ADAL" clId="{60788E14-BD30-461F-BD72-5B94709BAA97}" dt="2022-01-16T16:18:21.644" v="2148"/>
        <pc:sldMkLst>
          <pc:docMk/>
          <pc:sldMk cId="188592425" sldId="353"/>
        </pc:sldMkLst>
      </pc:sldChg>
      <pc:sldChg chg="addSp delSp modSp add mod">
        <pc:chgData name="NGUYỄN KIM THỊ TỐ NGA" userId="ec5f9e2c-a7a6-4d14-923f-a77a5c30ac1b" providerId="ADAL" clId="{60788E14-BD30-461F-BD72-5B94709BAA97}" dt="2022-01-17T06:22:00.637" v="2732" actId="113"/>
        <pc:sldMkLst>
          <pc:docMk/>
          <pc:sldMk cId="2112905459" sldId="355"/>
        </pc:sldMkLst>
        <pc:spChg chg="mod">
          <ac:chgData name="NGUYỄN KIM THỊ TỐ NGA" userId="ec5f9e2c-a7a6-4d14-923f-a77a5c30ac1b" providerId="ADAL" clId="{60788E14-BD30-461F-BD72-5B94709BAA97}" dt="2022-01-17T06:22:00.637" v="2732" actId="113"/>
          <ac:spMkLst>
            <pc:docMk/>
            <pc:sldMk cId="2112905459" sldId="355"/>
            <ac:spMk id="3" creationId="{33A11F1D-EE10-43C8-A7E8-C25B44A5DE90}"/>
          </ac:spMkLst>
        </pc:spChg>
        <pc:spChg chg="del">
          <ac:chgData name="NGUYỄN KIM THỊ TỐ NGA" userId="ec5f9e2c-a7a6-4d14-923f-a77a5c30ac1b" providerId="ADAL" clId="{60788E14-BD30-461F-BD72-5B94709BAA97}" dt="2022-01-16T15:21:09.182" v="1695" actId="478"/>
          <ac:spMkLst>
            <pc:docMk/>
            <pc:sldMk cId="2112905459" sldId="355"/>
            <ac:spMk id="31" creationId="{9BEE63A4-9041-4E3B-8056-98EF521EDF85}"/>
          </ac:spMkLst>
        </pc:spChg>
        <pc:spChg chg="mod">
          <ac:chgData name="NGUYỄN KIM THỊ TỐ NGA" userId="ec5f9e2c-a7a6-4d14-923f-a77a5c30ac1b" providerId="ADAL" clId="{60788E14-BD30-461F-BD72-5B94709BAA97}" dt="2022-01-16T15:22:01.217" v="1709" actId="14100"/>
          <ac:spMkLst>
            <pc:docMk/>
            <pc:sldMk cId="2112905459" sldId="355"/>
            <ac:spMk id="41" creationId="{3AF8EC13-DB5B-416D-B023-0789CFC68E08}"/>
          </ac:spMkLst>
        </pc:spChg>
        <pc:spChg chg="del">
          <ac:chgData name="NGUYỄN KIM THỊ TỐ NGA" userId="ec5f9e2c-a7a6-4d14-923f-a77a5c30ac1b" providerId="ADAL" clId="{60788E14-BD30-461F-BD72-5B94709BAA97}" dt="2022-01-16T15:21:11.981" v="1696" actId="478"/>
          <ac:spMkLst>
            <pc:docMk/>
            <pc:sldMk cId="2112905459" sldId="355"/>
            <ac:spMk id="47" creationId="{D1A61EF2-950D-4F31-8211-EACB813E9BF8}"/>
          </ac:spMkLst>
        </pc:spChg>
        <pc:spChg chg="del">
          <ac:chgData name="NGUYỄN KIM THỊ TỐ NGA" userId="ec5f9e2c-a7a6-4d14-923f-a77a5c30ac1b" providerId="ADAL" clId="{60788E14-BD30-461F-BD72-5B94709BAA97}" dt="2022-01-16T15:21:14.132" v="1697" actId="478"/>
          <ac:spMkLst>
            <pc:docMk/>
            <pc:sldMk cId="2112905459" sldId="355"/>
            <ac:spMk id="48" creationId="{E0468906-5D14-4F0A-B720-7A4F986729C1}"/>
          </ac:spMkLst>
        </pc:spChg>
        <pc:spChg chg="add mod">
          <ac:chgData name="NGUYỄN KIM THỊ TỐ NGA" userId="ec5f9e2c-a7a6-4d14-923f-a77a5c30ac1b" providerId="ADAL" clId="{60788E14-BD30-461F-BD72-5B94709BAA97}" dt="2022-01-16T16:17:01.347" v="2147" actId="20577"/>
          <ac:spMkLst>
            <pc:docMk/>
            <pc:sldMk cId="2112905459" sldId="355"/>
            <ac:spMk id="49" creationId="{22627153-5BAF-452E-B6ED-F13421B00484}"/>
          </ac:spMkLst>
        </pc:spChg>
        <pc:grpChg chg="add mod">
          <ac:chgData name="NGUYỄN KIM THỊ TỐ NGA" userId="ec5f9e2c-a7a6-4d14-923f-a77a5c30ac1b" providerId="ADAL" clId="{60788E14-BD30-461F-BD72-5B94709BAA97}" dt="2022-01-16T15:48:55.516" v="1786" actId="167"/>
          <ac:grpSpMkLst>
            <pc:docMk/>
            <pc:sldMk cId="2112905459" sldId="355"/>
            <ac:grpSpMk id="2" creationId="{0DB2CC9E-044E-492F-B4F5-B796582AA8FD}"/>
          </ac:grpSpMkLst>
        </pc:grpChg>
        <pc:grpChg chg="mod">
          <ac:chgData name="NGUYỄN KIM THỊ TỐ NGA" userId="ec5f9e2c-a7a6-4d14-923f-a77a5c30ac1b" providerId="ADAL" clId="{60788E14-BD30-461F-BD72-5B94709BAA97}" dt="2022-01-16T15:22:04.513" v="1710" actId="1076"/>
          <ac:grpSpMkLst>
            <pc:docMk/>
            <pc:sldMk cId="2112905459" sldId="355"/>
            <ac:grpSpMk id="33" creationId="{3B5C201F-412F-48F4-9C57-4A1EE3018923}"/>
          </ac:grpSpMkLst>
        </pc:grpChg>
        <pc:picChg chg="del">
          <ac:chgData name="NGUYỄN KIM THỊ TỐ NGA" userId="ec5f9e2c-a7a6-4d14-923f-a77a5c30ac1b" providerId="ADAL" clId="{60788E14-BD30-461F-BD72-5B94709BAA97}" dt="2022-01-16T15:21:09.182" v="1695" actId="478"/>
          <ac:picMkLst>
            <pc:docMk/>
            <pc:sldMk cId="2112905459" sldId="355"/>
            <ac:picMk id="32" creationId="{C377E76D-492B-4650-9955-45B77F308984}"/>
          </ac:picMkLst>
        </pc:picChg>
        <pc:picChg chg="del">
          <ac:chgData name="NGUYỄN KIM THỊ TỐ NGA" userId="ec5f9e2c-a7a6-4d14-923f-a77a5c30ac1b" providerId="ADAL" clId="{60788E14-BD30-461F-BD72-5B94709BAA97}" dt="2022-01-16T15:21:09.182" v="1695" actId="478"/>
          <ac:picMkLst>
            <pc:docMk/>
            <pc:sldMk cId="2112905459" sldId="355"/>
            <ac:picMk id="42" creationId="{C0031375-3B10-4827-9B57-FF1CFB94AFE4}"/>
          </ac:picMkLst>
        </pc:picChg>
        <pc:picChg chg="add mod">
          <ac:chgData name="NGUYỄN KIM THỊ TỐ NGA" userId="ec5f9e2c-a7a6-4d14-923f-a77a5c30ac1b" providerId="ADAL" clId="{60788E14-BD30-461F-BD72-5B94709BAA97}" dt="2022-01-16T15:48:54.007" v="1785" actId="1076"/>
          <ac:picMkLst>
            <pc:docMk/>
            <pc:sldMk cId="2112905459" sldId="355"/>
            <ac:picMk id="46" creationId="{58FDD545-5BA8-4800-A70F-ED55D53144C0}"/>
          </ac:picMkLst>
        </pc:picChg>
        <pc:picChg chg="add mod">
          <ac:chgData name="NGUYỄN KIM THỊ TỐ NGA" userId="ec5f9e2c-a7a6-4d14-923f-a77a5c30ac1b" providerId="ADAL" clId="{60788E14-BD30-461F-BD72-5B94709BAA97}" dt="2022-01-16T15:48:54.007" v="1785" actId="1076"/>
          <ac:picMkLst>
            <pc:docMk/>
            <pc:sldMk cId="2112905459" sldId="355"/>
            <ac:picMk id="2050" creationId="{4A5FB521-2093-471A-AAB1-A9E5FF5FC936}"/>
          </ac:picMkLst>
        </pc:picChg>
        <pc:cxnChg chg="del">
          <ac:chgData name="NGUYỄN KIM THỊ TỐ NGA" userId="ec5f9e2c-a7a6-4d14-923f-a77a5c30ac1b" providerId="ADAL" clId="{60788E14-BD30-461F-BD72-5B94709BAA97}" dt="2022-01-16T15:21:09.182" v="1695" actId="478"/>
          <ac:cxnSpMkLst>
            <pc:docMk/>
            <pc:sldMk cId="2112905459" sldId="355"/>
            <ac:cxnSpMk id="43" creationId="{F3EE4439-70B1-4C15-886C-E01658CBABD1}"/>
          </ac:cxnSpMkLst>
        </pc:cxnChg>
      </pc:sldChg>
      <pc:sldChg chg="delSp new del mod ord">
        <pc:chgData name="NGUYỄN KIM THỊ TỐ NGA" userId="ec5f9e2c-a7a6-4d14-923f-a77a5c30ac1b" providerId="ADAL" clId="{60788E14-BD30-461F-BD72-5B94709BAA97}" dt="2022-01-16T15:50:29.833" v="1791" actId="2696"/>
        <pc:sldMkLst>
          <pc:docMk/>
          <pc:sldMk cId="872065144" sldId="356"/>
        </pc:sldMkLst>
        <pc:spChg chg="del">
          <ac:chgData name="NGUYỄN KIM THỊ TỐ NGA" userId="ec5f9e2c-a7a6-4d14-923f-a77a5c30ac1b" providerId="ADAL" clId="{60788E14-BD30-461F-BD72-5B94709BAA97}" dt="2022-01-16T15:49:36.495" v="1787" actId="478"/>
          <ac:spMkLst>
            <pc:docMk/>
            <pc:sldMk cId="872065144" sldId="356"/>
            <ac:spMk id="2" creationId="{A50322F0-FF33-48F2-8BA4-8B275A2F9012}"/>
          </ac:spMkLst>
        </pc:spChg>
      </pc:sldChg>
      <pc:sldChg chg="addSp delSp modSp add mod ord">
        <pc:chgData name="NGUYỄN KIM THỊ TỐ NGA" userId="ec5f9e2c-a7a6-4d14-923f-a77a5c30ac1b" providerId="ADAL" clId="{60788E14-BD30-461F-BD72-5B94709BAA97}" dt="2022-01-17T06:21:33.865" v="2725" actId="1076"/>
        <pc:sldMkLst>
          <pc:docMk/>
          <pc:sldMk cId="2042116853" sldId="357"/>
        </pc:sldMkLst>
        <pc:spChg chg="del">
          <ac:chgData name="NGUYỄN KIM THỊ TỐ NGA" userId="ec5f9e2c-a7a6-4d14-923f-a77a5c30ac1b" providerId="ADAL" clId="{60788E14-BD30-461F-BD72-5B94709BAA97}" dt="2022-01-16T16:02:34.967" v="2064" actId="478"/>
          <ac:spMkLst>
            <pc:docMk/>
            <pc:sldMk cId="2042116853" sldId="357"/>
            <ac:spMk id="2" creationId="{D735F7F3-C1B5-4B60-A00A-4EB618DDFB5A}"/>
          </ac:spMkLst>
        </pc:spChg>
        <pc:spChg chg="mod">
          <ac:chgData name="NGUYỄN KIM THỊ TỐ NGA" userId="ec5f9e2c-a7a6-4d14-923f-a77a5c30ac1b" providerId="ADAL" clId="{60788E14-BD30-461F-BD72-5B94709BAA97}" dt="2022-01-16T15:51:33.254" v="1850" actId="164"/>
          <ac:spMkLst>
            <pc:docMk/>
            <pc:sldMk cId="2042116853" sldId="357"/>
            <ac:spMk id="3" creationId="{ADA077F0-D166-454D-A7B2-ED3A1D6973CE}"/>
          </ac:spMkLst>
        </pc:spChg>
        <pc:spChg chg="del mod">
          <ac:chgData name="NGUYỄN KIM THỊ TỐ NGA" userId="ec5f9e2c-a7a6-4d14-923f-a77a5c30ac1b" providerId="ADAL" clId="{60788E14-BD30-461F-BD72-5B94709BAA97}" dt="2022-01-16T15:51:21.241" v="1847"/>
          <ac:spMkLst>
            <pc:docMk/>
            <pc:sldMk cId="2042116853" sldId="357"/>
            <ac:spMk id="4" creationId="{0237C6F6-851F-4F21-ACAB-6CC94BC476EC}"/>
          </ac:spMkLst>
        </pc:spChg>
        <pc:spChg chg="mod">
          <ac:chgData name="NGUYỄN KIM THỊ TỐ NGA" userId="ec5f9e2c-a7a6-4d14-923f-a77a5c30ac1b" providerId="ADAL" clId="{60788E14-BD30-461F-BD72-5B94709BAA97}" dt="2022-01-16T15:51:57.258" v="1878" actId="164"/>
          <ac:spMkLst>
            <pc:docMk/>
            <pc:sldMk cId="2042116853" sldId="357"/>
            <ac:spMk id="5" creationId="{6B0BBDDF-C9F9-42D9-A195-E88C28E9C87F}"/>
          </ac:spMkLst>
        </pc:spChg>
        <pc:spChg chg="mod">
          <ac:chgData name="NGUYỄN KIM THỊ TỐ NGA" userId="ec5f9e2c-a7a6-4d14-923f-a77a5c30ac1b" providerId="ADAL" clId="{60788E14-BD30-461F-BD72-5B94709BAA97}" dt="2022-01-16T15:55:18.671" v="1989" actId="164"/>
          <ac:spMkLst>
            <pc:docMk/>
            <pc:sldMk cId="2042116853" sldId="357"/>
            <ac:spMk id="6" creationId="{FCE4BEA8-FFE6-4AE8-84F1-3A4E1AAEE2FD}"/>
          </ac:spMkLst>
        </pc:spChg>
        <pc:spChg chg="mod">
          <ac:chgData name="NGUYỄN KIM THỊ TỐ NGA" userId="ec5f9e2c-a7a6-4d14-923f-a77a5c30ac1b" providerId="ADAL" clId="{60788E14-BD30-461F-BD72-5B94709BAA97}" dt="2022-01-16T15:57:53.075" v="2010" actId="164"/>
          <ac:spMkLst>
            <pc:docMk/>
            <pc:sldMk cId="2042116853" sldId="357"/>
            <ac:spMk id="7" creationId="{26C9DA80-621F-4443-9D1D-0CDF4A8020FD}"/>
          </ac:spMkLst>
        </pc:spChg>
        <pc:spChg chg="del">
          <ac:chgData name="NGUYỄN KIM THỊ TỐ NGA" userId="ec5f9e2c-a7a6-4d14-923f-a77a5c30ac1b" providerId="ADAL" clId="{60788E14-BD30-461F-BD72-5B94709BAA97}" dt="2022-01-16T15:52:18.468" v="1893" actId="478"/>
          <ac:spMkLst>
            <pc:docMk/>
            <pc:sldMk cId="2042116853" sldId="357"/>
            <ac:spMk id="8" creationId="{CEEE09A5-CD05-47CB-8C98-18795FAD45DC}"/>
          </ac:spMkLst>
        </pc:spChg>
        <pc:spChg chg="mod">
          <ac:chgData name="NGUYỄN KIM THỊ TỐ NGA" userId="ec5f9e2c-a7a6-4d14-923f-a77a5c30ac1b" providerId="ADAL" clId="{60788E14-BD30-461F-BD72-5B94709BAA97}" dt="2022-01-16T15:59:09.669" v="2017" actId="164"/>
          <ac:spMkLst>
            <pc:docMk/>
            <pc:sldMk cId="2042116853" sldId="357"/>
            <ac:spMk id="9" creationId="{52C50232-A23E-4977-B768-B39BA3E8C940}"/>
          </ac:spMkLst>
        </pc:spChg>
        <pc:spChg chg="del">
          <ac:chgData name="NGUYỄN KIM THỊ TỐ NGA" userId="ec5f9e2c-a7a6-4d14-923f-a77a5c30ac1b" providerId="ADAL" clId="{60788E14-BD30-461F-BD72-5B94709BAA97}" dt="2022-01-16T15:56:18.652" v="1997" actId="478"/>
          <ac:spMkLst>
            <pc:docMk/>
            <pc:sldMk cId="2042116853" sldId="357"/>
            <ac:spMk id="10" creationId="{41FB1EC1-5D21-455E-901B-71F08DFA69E0}"/>
          </ac:spMkLst>
        </pc:spChg>
        <pc:spChg chg="mod topLvl">
          <ac:chgData name="NGUYỄN KIM THỊ TỐ NGA" userId="ec5f9e2c-a7a6-4d14-923f-a77a5c30ac1b" providerId="ADAL" clId="{60788E14-BD30-461F-BD72-5B94709BAA97}" dt="2022-01-16T15:54:21.986" v="1980" actId="1076"/>
          <ac:spMkLst>
            <pc:docMk/>
            <pc:sldMk cId="2042116853" sldId="357"/>
            <ac:spMk id="12" creationId="{3CAB3E53-3C4E-4A46-B11B-5383A186E927}"/>
          </ac:spMkLst>
        </pc:spChg>
        <pc:spChg chg="del topLvl">
          <ac:chgData name="NGUYỄN KIM THỊ TỐ NGA" userId="ec5f9e2c-a7a6-4d14-923f-a77a5c30ac1b" providerId="ADAL" clId="{60788E14-BD30-461F-BD72-5B94709BAA97}" dt="2022-01-16T15:51:02.334" v="1844" actId="478"/>
          <ac:spMkLst>
            <pc:docMk/>
            <pc:sldMk cId="2042116853" sldId="357"/>
            <ac:spMk id="13" creationId="{436BCA95-CF96-414B-9847-0939F212D1E1}"/>
          </ac:spMkLst>
        </pc:spChg>
        <pc:spChg chg="mod topLvl">
          <ac:chgData name="NGUYỄN KIM THỊ TỐ NGA" userId="ec5f9e2c-a7a6-4d14-923f-a77a5c30ac1b" providerId="ADAL" clId="{60788E14-BD30-461F-BD72-5B94709BAA97}" dt="2022-01-16T15:56:53.055" v="2002" actId="1076"/>
          <ac:spMkLst>
            <pc:docMk/>
            <pc:sldMk cId="2042116853" sldId="357"/>
            <ac:spMk id="15" creationId="{2A10DC22-3E39-493C-9652-00EE4A35D7D9}"/>
          </ac:spMkLst>
        </pc:spChg>
        <pc:spChg chg="del topLvl">
          <ac:chgData name="NGUYỄN KIM THỊ TỐ NGA" userId="ec5f9e2c-a7a6-4d14-923f-a77a5c30ac1b" providerId="ADAL" clId="{60788E14-BD30-461F-BD72-5B94709BAA97}" dt="2022-01-16T15:52:10.188" v="1880" actId="478"/>
          <ac:spMkLst>
            <pc:docMk/>
            <pc:sldMk cId="2042116853" sldId="357"/>
            <ac:spMk id="16" creationId="{C4597103-E47E-4DC2-B1EA-FE6592D5E457}"/>
          </ac:spMkLst>
        </pc:spChg>
        <pc:spChg chg="mod topLvl">
          <ac:chgData name="NGUYỄN KIM THỊ TỐ NGA" userId="ec5f9e2c-a7a6-4d14-923f-a77a5c30ac1b" providerId="ADAL" clId="{60788E14-BD30-461F-BD72-5B94709BAA97}" dt="2022-01-16T15:59:09.669" v="2017" actId="164"/>
          <ac:spMkLst>
            <pc:docMk/>
            <pc:sldMk cId="2042116853" sldId="357"/>
            <ac:spMk id="18" creationId="{F7793340-9740-451F-A704-2CDE882C52E0}"/>
          </ac:spMkLst>
        </pc:spChg>
        <pc:spChg chg="del topLvl">
          <ac:chgData name="NGUYỄN KIM THỊ TỐ NGA" userId="ec5f9e2c-a7a6-4d14-923f-a77a5c30ac1b" providerId="ADAL" clId="{60788E14-BD30-461F-BD72-5B94709BAA97}" dt="2022-01-16T15:53:21.060" v="1948" actId="478"/>
          <ac:spMkLst>
            <pc:docMk/>
            <pc:sldMk cId="2042116853" sldId="357"/>
            <ac:spMk id="19" creationId="{F4D6133B-BC66-48F2-9A8B-367C85318EC5}"/>
          </ac:spMkLst>
        </pc:spChg>
        <pc:spChg chg="mod topLvl">
          <ac:chgData name="NGUYỄN KIM THỊ TỐ NGA" userId="ec5f9e2c-a7a6-4d14-923f-a77a5c30ac1b" providerId="ADAL" clId="{60788E14-BD30-461F-BD72-5B94709BAA97}" dt="2022-01-16T15:57:35.610" v="2008" actId="1076"/>
          <ac:spMkLst>
            <pc:docMk/>
            <pc:sldMk cId="2042116853" sldId="357"/>
            <ac:spMk id="21" creationId="{7E8F5FA6-0AEC-4C0F-B664-A5F013827B94}"/>
          </ac:spMkLst>
        </pc:spChg>
        <pc:spChg chg="del topLvl">
          <ac:chgData name="NGUYỄN KIM THỊ TỐ NGA" userId="ec5f9e2c-a7a6-4d14-923f-a77a5c30ac1b" providerId="ADAL" clId="{60788E14-BD30-461F-BD72-5B94709BAA97}" dt="2022-01-16T15:51:46.428" v="1877" actId="478"/>
          <ac:spMkLst>
            <pc:docMk/>
            <pc:sldMk cId="2042116853" sldId="357"/>
            <ac:spMk id="22" creationId="{F6317F54-9F33-4CBC-B121-19FF70804FBA}"/>
          </ac:spMkLst>
        </pc:spChg>
        <pc:spChg chg="mod topLvl">
          <ac:chgData name="NGUYỄN KIM THỊ TỐ NGA" userId="ec5f9e2c-a7a6-4d14-923f-a77a5c30ac1b" providerId="ADAL" clId="{60788E14-BD30-461F-BD72-5B94709BAA97}" dt="2022-01-16T15:55:46.114" v="1993" actId="164"/>
          <ac:spMkLst>
            <pc:docMk/>
            <pc:sldMk cId="2042116853" sldId="357"/>
            <ac:spMk id="24" creationId="{AFFADA99-2C53-4328-8FF9-8F3FA9E371F8}"/>
          </ac:spMkLst>
        </pc:spChg>
        <pc:spChg chg="del topLvl">
          <ac:chgData name="NGUYỄN KIM THỊ TỐ NGA" userId="ec5f9e2c-a7a6-4d14-923f-a77a5c30ac1b" providerId="ADAL" clId="{60788E14-BD30-461F-BD72-5B94709BAA97}" dt="2022-01-16T15:52:57.396" v="1894" actId="478"/>
          <ac:spMkLst>
            <pc:docMk/>
            <pc:sldMk cId="2042116853" sldId="357"/>
            <ac:spMk id="25" creationId="{C74A66AD-A009-400E-8BB7-BC17EE9115FD}"/>
          </ac:spMkLst>
        </pc:spChg>
        <pc:spChg chg="mod">
          <ac:chgData name="NGUYỄN KIM THỊ TỐ NGA" userId="ec5f9e2c-a7a6-4d14-923f-a77a5c30ac1b" providerId="ADAL" clId="{60788E14-BD30-461F-BD72-5B94709BAA97}" dt="2022-01-16T15:57:15.633" v="2005" actId="1076"/>
          <ac:spMkLst>
            <pc:docMk/>
            <pc:sldMk cId="2042116853" sldId="357"/>
            <ac:spMk id="26" creationId="{98CDF88C-0B68-4176-8DA5-C8B25055EF3B}"/>
          </ac:spMkLst>
        </pc:spChg>
        <pc:spChg chg="mod">
          <ac:chgData name="NGUYỄN KIM THỊ TỐ NGA" userId="ec5f9e2c-a7a6-4d14-923f-a77a5c30ac1b" providerId="ADAL" clId="{60788E14-BD30-461F-BD72-5B94709BAA97}" dt="2022-01-16T15:57:15.633" v="2005" actId="1076"/>
          <ac:spMkLst>
            <pc:docMk/>
            <pc:sldMk cId="2042116853" sldId="357"/>
            <ac:spMk id="27" creationId="{8155286D-75E6-455E-B30A-EE3590441183}"/>
          </ac:spMkLst>
        </pc:spChg>
        <pc:spChg chg="mod">
          <ac:chgData name="NGUYỄN KIM THỊ TỐ NGA" userId="ec5f9e2c-a7a6-4d14-923f-a77a5c30ac1b" providerId="ADAL" clId="{60788E14-BD30-461F-BD72-5B94709BAA97}" dt="2022-01-16T15:56:49.069" v="2001" actId="1076"/>
          <ac:spMkLst>
            <pc:docMk/>
            <pc:sldMk cId="2042116853" sldId="357"/>
            <ac:spMk id="28" creationId="{F4E49149-4C4A-4B71-93D1-D4CE77383AF2}"/>
          </ac:spMkLst>
        </pc:spChg>
        <pc:spChg chg="mod">
          <ac:chgData name="NGUYỄN KIM THỊ TỐ NGA" userId="ec5f9e2c-a7a6-4d14-923f-a77a5c30ac1b" providerId="ADAL" clId="{60788E14-BD30-461F-BD72-5B94709BAA97}" dt="2022-01-16T15:56:49.069" v="2001" actId="1076"/>
          <ac:spMkLst>
            <pc:docMk/>
            <pc:sldMk cId="2042116853" sldId="357"/>
            <ac:spMk id="29" creationId="{A9E986C6-697A-432A-A3EF-487C3CC7F6F6}"/>
          </ac:spMkLst>
        </pc:spChg>
        <pc:spChg chg="mod">
          <ac:chgData name="NGUYỄN KIM THỊ TỐ NGA" userId="ec5f9e2c-a7a6-4d14-923f-a77a5c30ac1b" providerId="ADAL" clId="{60788E14-BD30-461F-BD72-5B94709BAA97}" dt="2022-01-16T15:59:09.669" v="2017" actId="164"/>
          <ac:spMkLst>
            <pc:docMk/>
            <pc:sldMk cId="2042116853" sldId="357"/>
            <ac:spMk id="30" creationId="{05308C3C-9A01-42AD-A27D-909BBEC8687A}"/>
          </ac:spMkLst>
        </pc:spChg>
        <pc:spChg chg="mod">
          <ac:chgData name="NGUYỄN KIM THỊ TỐ NGA" userId="ec5f9e2c-a7a6-4d14-923f-a77a5c30ac1b" providerId="ADAL" clId="{60788E14-BD30-461F-BD72-5B94709BAA97}" dt="2022-01-16T15:59:09.669" v="2017" actId="164"/>
          <ac:spMkLst>
            <pc:docMk/>
            <pc:sldMk cId="2042116853" sldId="357"/>
            <ac:spMk id="31" creationId="{C3ECD74C-2911-48E1-B924-D71F311C9CDB}"/>
          </ac:spMkLst>
        </pc:spChg>
        <pc:spChg chg="mod">
          <ac:chgData name="NGUYỄN KIM THỊ TỐ NGA" userId="ec5f9e2c-a7a6-4d14-923f-a77a5c30ac1b" providerId="ADAL" clId="{60788E14-BD30-461F-BD72-5B94709BAA97}" dt="2022-01-16T15:57:29.781" v="2007" actId="1076"/>
          <ac:spMkLst>
            <pc:docMk/>
            <pc:sldMk cId="2042116853" sldId="357"/>
            <ac:spMk id="32" creationId="{5A4151FE-A3DA-4255-AB6C-3B2FF209E404}"/>
          </ac:spMkLst>
        </pc:spChg>
        <pc:spChg chg="mod">
          <ac:chgData name="NGUYỄN KIM THỊ TỐ NGA" userId="ec5f9e2c-a7a6-4d14-923f-a77a5c30ac1b" providerId="ADAL" clId="{60788E14-BD30-461F-BD72-5B94709BAA97}" dt="2022-01-16T15:57:29.781" v="2007" actId="1076"/>
          <ac:spMkLst>
            <pc:docMk/>
            <pc:sldMk cId="2042116853" sldId="357"/>
            <ac:spMk id="33" creationId="{6F31C5E7-FD4B-422C-8D4D-E9158208F3D0}"/>
          </ac:spMkLst>
        </pc:spChg>
        <pc:spChg chg="mod">
          <ac:chgData name="NGUYỄN KIM THỊ TỐ NGA" userId="ec5f9e2c-a7a6-4d14-923f-a77a5c30ac1b" providerId="ADAL" clId="{60788E14-BD30-461F-BD72-5B94709BAA97}" dt="2022-01-16T15:55:46.114" v="1993" actId="164"/>
          <ac:spMkLst>
            <pc:docMk/>
            <pc:sldMk cId="2042116853" sldId="357"/>
            <ac:spMk id="34" creationId="{5157272B-E79F-4228-B121-5239236ED9E1}"/>
          </ac:spMkLst>
        </pc:spChg>
        <pc:spChg chg="mod">
          <ac:chgData name="NGUYỄN KIM THỊ TỐ NGA" userId="ec5f9e2c-a7a6-4d14-923f-a77a5c30ac1b" providerId="ADAL" clId="{60788E14-BD30-461F-BD72-5B94709BAA97}" dt="2022-01-16T15:55:46.114" v="1993" actId="164"/>
          <ac:spMkLst>
            <pc:docMk/>
            <pc:sldMk cId="2042116853" sldId="357"/>
            <ac:spMk id="35" creationId="{C3D02BCF-4940-49FD-904C-84D2D3D71978}"/>
          </ac:spMkLst>
        </pc:spChg>
        <pc:spChg chg="mod">
          <ac:chgData name="NGUYỄN KIM THỊ TỐ NGA" userId="ec5f9e2c-a7a6-4d14-923f-a77a5c30ac1b" providerId="ADAL" clId="{60788E14-BD30-461F-BD72-5B94709BAA97}" dt="2022-01-16T15:55:46.114" v="1993" actId="164"/>
          <ac:spMkLst>
            <pc:docMk/>
            <pc:sldMk cId="2042116853" sldId="357"/>
            <ac:spMk id="36" creationId="{DC847374-AAC5-47B4-9815-45CFE0334FDB}"/>
          </ac:spMkLst>
        </pc:spChg>
        <pc:spChg chg="del">
          <ac:chgData name="NGUYỄN KIM THỊ TỐ NGA" userId="ec5f9e2c-a7a6-4d14-923f-a77a5c30ac1b" providerId="ADAL" clId="{60788E14-BD30-461F-BD72-5B94709BAA97}" dt="2022-01-16T15:57:03.476" v="2004" actId="478"/>
          <ac:spMkLst>
            <pc:docMk/>
            <pc:sldMk cId="2042116853" sldId="357"/>
            <ac:spMk id="37" creationId="{E01E2C98-32C7-4558-81C6-14D988F5473E}"/>
          </ac:spMkLst>
        </pc:spChg>
        <pc:spChg chg="add mod">
          <ac:chgData name="NGUYỄN KIM THỊ TỐ NGA" userId="ec5f9e2c-a7a6-4d14-923f-a77a5c30ac1b" providerId="ADAL" clId="{60788E14-BD30-461F-BD72-5B94709BAA97}" dt="2022-01-17T06:15:11.242" v="2685" actId="1076"/>
          <ac:spMkLst>
            <pc:docMk/>
            <pc:sldMk cId="2042116853" sldId="357"/>
            <ac:spMk id="46" creationId="{237AE66B-82D9-4B9B-92BD-0F9F95819171}"/>
          </ac:spMkLst>
        </pc:spChg>
        <pc:spChg chg="add mod">
          <ac:chgData name="NGUYỄN KIM THỊ TỐ NGA" userId="ec5f9e2c-a7a6-4d14-923f-a77a5c30ac1b" providerId="ADAL" clId="{60788E14-BD30-461F-BD72-5B94709BAA97}" dt="2022-01-17T06:15:18.876" v="2688" actId="20577"/>
          <ac:spMkLst>
            <pc:docMk/>
            <pc:sldMk cId="2042116853" sldId="357"/>
            <ac:spMk id="48" creationId="{36EBEF07-4547-4E84-A1C3-BDDD85B5CB42}"/>
          </ac:spMkLst>
        </pc:spChg>
        <pc:spChg chg="add mod">
          <ac:chgData name="NGUYỄN KIM THỊ TỐ NGA" userId="ec5f9e2c-a7a6-4d14-923f-a77a5c30ac1b" providerId="ADAL" clId="{60788E14-BD30-461F-BD72-5B94709BAA97}" dt="2022-01-17T06:15:33.788" v="2691" actId="20577"/>
          <ac:spMkLst>
            <pc:docMk/>
            <pc:sldMk cId="2042116853" sldId="357"/>
            <ac:spMk id="49" creationId="{657C0FDF-3691-41E0-A44F-2BD7EF5DF4DE}"/>
          </ac:spMkLst>
        </pc:spChg>
        <pc:spChg chg="add mod">
          <ac:chgData name="NGUYỄN KIM THỊ TỐ NGA" userId="ec5f9e2c-a7a6-4d14-923f-a77a5c30ac1b" providerId="ADAL" clId="{60788E14-BD30-461F-BD72-5B94709BAA97}" dt="2022-01-16T16:02:32.699" v="2063" actId="1076"/>
          <ac:spMkLst>
            <pc:docMk/>
            <pc:sldMk cId="2042116853" sldId="357"/>
            <ac:spMk id="59" creationId="{302F9A12-63BE-4E08-A372-0CBB89DD61F2}"/>
          </ac:spMkLst>
        </pc:spChg>
        <pc:spChg chg="add del mod">
          <ac:chgData name="NGUYỄN KIM THỊ TỐ NGA" userId="ec5f9e2c-a7a6-4d14-923f-a77a5c30ac1b" providerId="ADAL" clId="{60788E14-BD30-461F-BD72-5B94709BAA97}" dt="2022-01-16T16:02:36.451" v="2065" actId="478"/>
          <ac:spMkLst>
            <pc:docMk/>
            <pc:sldMk cId="2042116853" sldId="357"/>
            <ac:spMk id="60" creationId="{4DC7A1E6-90DD-4943-9037-CACB43981DFC}"/>
          </ac:spMkLst>
        </pc:spChg>
        <pc:spChg chg="add mod">
          <ac:chgData name="NGUYỄN KIM THỊ TỐ NGA" userId="ec5f9e2c-a7a6-4d14-923f-a77a5c30ac1b" providerId="ADAL" clId="{60788E14-BD30-461F-BD72-5B94709BAA97}" dt="2022-01-17T06:21:33.865" v="2725" actId="1076"/>
          <ac:spMkLst>
            <pc:docMk/>
            <pc:sldMk cId="2042116853" sldId="357"/>
            <ac:spMk id="62" creationId="{CBB70BD6-2D9F-427C-97F9-B3160D5F11A5}"/>
          </ac:spMkLst>
        </pc:spChg>
        <pc:spChg chg="add mod">
          <ac:chgData name="NGUYỄN KIM THỊ TỐ NGA" userId="ec5f9e2c-a7a6-4d14-923f-a77a5c30ac1b" providerId="ADAL" clId="{60788E14-BD30-461F-BD72-5B94709BAA97}" dt="2022-01-16T16:03:43.897" v="2086" actId="1076"/>
          <ac:spMkLst>
            <pc:docMk/>
            <pc:sldMk cId="2042116853" sldId="357"/>
            <ac:spMk id="63" creationId="{D0905354-EA5F-4A36-95F8-284DF6534DAD}"/>
          </ac:spMkLst>
        </pc:spChg>
        <pc:grpChg chg="del">
          <ac:chgData name="NGUYỄN KIM THỊ TỐ NGA" userId="ec5f9e2c-a7a6-4d14-923f-a77a5c30ac1b" providerId="ADAL" clId="{60788E14-BD30-461F-BD72-5B94709BAA97}" dt="2022-01-16T15:51:02.334" v="1844" actId="478"/>
          <ac:grpSpMkLst>
            <pc:docMk/>
            <pc:sldMk cId="2042116853" sldId="357"/>
            <ac:grpSpMk id="11" creationId="{A863C8CF-0DB8-4DD8-88A8-C6244D71648B}"/>
          </ac:grpSpMkLst>
        </pc:grpChg>
        <pc:grpChg chg="del">
          <ac:chgData name="NGUYỄN KIM THỊ TỐ NGA" userId="ec5f9e2c-a7a6-4d14-923f-a77a5c30ac1b" providerId="ADAL" clId="{60788E14-BD30-461F-BD72-5B94709BAA97}" dt="2022-01-16T15:52:10.188" v="1880" actId="478"/>
          <ac:grpSpMkLst>
            <pc:docMk/>
            <pc:sldMk cId="2042116853" sldId="357"/>
            <ac:grpSpMk id="14" creationId="{C24458C7-6D80-43F3-9980-1BCAAFF05500}"/>
          </ac:grpSpMkLst>
        </pc:grpChg>
        <pc:grpChg chg="del">
          <ac:chgData name="NGUYỄN KIM THỊ TỐ NGA" userId="ec5f9e2c-a7a6-4d14-923f-a77a5c30ac1b" providerId="ADAL" clId="{60788E14-BD30-461F-BD72-5B94709BAA97}" dt="2022-01-16T15:53:21.060" v="1948" actId="478"/>
          <ac:grpSpMkLst>
            <pc:docMk/>
            <pc:sldMk cId="2042116853" sldId="357"/>
            <ac:grpSpMk id="17" creationId="{D1FDD505-C507-4E23-BC95-715F67AAF073}"/>
          </ac:grpSpMkLst>
        </pc:grpChg>
        <pc:grpChg chg="del">
          <ac:chgData name="NGUYỄN KIM THỊ TỐ NGA" userId="ec5f9e2c-a7a6-4d14-923f-a77a5c30ac1b" providerId="ADAL" clId="{60788E14-BD30-461F-BD72-5B94709BAA97}" dt="2022-01-16T15:51:46.428" v="1877" actId="478"/>
          <ac:grpSpMkLst>
            <pc:docMk/>
            <pc:sldMk cId="2042116853" sldId="357"/>
            <ac:grpSpMk id="20" creationId="{45F95423-BB6D-46E8-91F3-F7F199966BCB}"/>
          </ac:grpSpMkLst>
        </pc:grpChg>
        <pc:grpChg chg="del">
          <ac:chgData name="NGUYỄN KIM THỊ TỐ NGA" userId="ec5f9e2c-a7a6-4d14-923f-a77a5c30ac1b" providerId="ADAL" clId="{60788E14-BD30-461F-BD72-5B94709BAA97}" dt="2022-01-16T15:52:57.396" v="1894" actId="478"/>
          <ac:grpSpMkLst>
            <pc:docMk/>
            <pc:sldMk cId="2042116853" sldId="357"/>
            <ac:grpSpMk id="23" creationId="{92C90DB4-0BBC-450A-96F6-C4EC719AE248}"/>
          </ac:grpSpMkLst>
        </pc:grpChg>
        <pc:grpChg chg="add mod">
          <ac:chgData name="NGUYỄN KIM THỊ TỐ NGA" userId="ec5f9e2c-a7a6-4d14-923f-a77a5c30ac1b" providerId="ADAL" clId="{60788E14-BD30-461F-BD72-5B94709BAA97}" dt="2022-01-16T15:52:02.872" v="1879" actId="164"/>
          <ac:grpSpMkLst>
            <pc:docMk/>
            <pc:sldMk cId="2042116853" sldId="357"/>
            <ac:grpSpMk id="38" creationId="{49A105A4-0BF2-4314-91FB-5EE9DFC77E9A}"/>
          </ac:grpSpMkLst>
        </pc:grpChg>
        <pc:grpChg chg="add mod">
          <ac:chgData name="NGUYỄN KIM THỊ TỐ NGA" userId="ec5f9e2c-a7a6-4d14-923f-a77a5c30ac1b" providerId="ADAL" clId="{60788E14-BD30-461F-BD72-5B94709BAA97}" dt="2022-01-16T15:55:18.671" v="1989" actId="164"/>
          <ac:grpSpMkLst>
            <pc:docMk/>
            <pc:sldMk cId="2042116853" sldId="357"/>
            <ac:grpSpMk id="39" creationId="{9090B0FD-4F70-4E34-980C-4A6D564C4E1A}"/>
          </ac:grpSpMkLst>
        </pc:grpChg>
        <pc:grpChg chg="add mod">
          <ac:chgData name="NGUYỄN KIM THỊ TỐ NGA" userId="ec5f9e2c-a7a6-4d14-923f-a77a5c30ac1b" providerId="ADAL" clId="{60788E14-BD30-461F-BD72-5B94709BAA97}" dt="2022-01-16T15:57:20.210" v="2006" actId="1076"/>
          <ac:grpSpMkLst>
            <pc:docMk/>
            <pc:sldMk cId="2042116853" sldId="357"/>
            <ac:grpSpMk id="40" creationId="{F878CB51-39AE-42D2-A2A5-E4820AE4C097}"/>
          </ac:grpSpMkLst>
        </pc:grpChg>
        <pc:grpChg chg="add mod">
          <ac:chgData name="NGUYỄN KIM THỊ TỐ NGA" userId="ec5f9e2c-a7a6-4d14-923f-a77a5c30ac1b" providerId="ADAL" clId="{60788E14-BD30-461F-BD72-5B94709BAA97}" dt="2022-01-16T15:57:53.075" v="2010" actId="164"/>
          <ac:grpSpMkLst>
            <pc:docMk/>
            <pc:sldMk cId="2042116853" sldId="357"/>
            <ac:grpSpMk id="41" creationId="{4AF9B077-AAA4-406E-A603-A0B26865D4B4}"/>
          </ac:grpSpMkLst>
        </pc:grpChg>
        <pc:grpChg chg="add mod">
          <ac:chgData name="NGUYỄN KIM THỊ TỐ NGA" userId="ec5f9e2c-a7a6-4d14-923f-a77a5c30ac1b" providerId="ADAL" clId="{60788E14-BD30-461F-BD72-5B94709BAA97}" dt="2022-01-16T15:57:43.579" v="2009" actId="1076"/>
          <ac:grpSpMkLst>
            <pc:docMk/>
            <pc:sldMk cId="2042116853" sldId="357"/>
            <ac:grpSpMk id="42" creationId="{6541C493-886E-412D-9B8F-739C73845DB3}"/>
          </ac:grpSpMkLst>
        </pc:grpChg>
        <pc:grpChg chg="add mod">
          <ac:chgData name="NGUYỄN KIM THỊ TỐ NGA" userId="ec5f9e2c-a7a6-4d14-923f-a77a5c30ac1b" providerId="ADAL" clId="{60788E14-BD30-461F-BD72-5B94709BAA97}" dt="2022-01-16T16:00:50.559" v="2034" actId="1076"/>
          <ac:grpSpMkLst>
            <pc:docMk/>
            <pc:sldMk cId="2042116853" sldId="357"/>
            <ac:grpSpMk id="43" creationId="{13958E4C-077F-4419-9991-1E4F940B9165}"/>
          </ac:grpSpMkLst>
        </pc:grpChg>
        <pc:grpChg chg="add mod">
          <ac:chgData name="NGUYỄN KIM THỊ TỐ NGA" userId="ec5f9e2c-a7a6-4d14-923f-a77a5c30ac1b" providerId="ADAL" clId="{60788E14-BD30-461F-BD72-5B94709BAA97}" dt="2022-01-16T15:58:09.688" v="2013" actId="1076"/>
          <ac:grpSpMkLst>
            <pc:docMk/>
            <pc:sldMk cId="2042116853" sldId="357"/>
            <ac:grpSpMk id="44" creationId="{1A10FD6F-DFA3-4017-AB4E-1C2F2871D618}"/>
          </ac:grpSpMkLst>
        </pc:grpChg>
        <pc:grpChg chg="add mod">
          <ac:chgData name="NGUYỄN KIM THỊ TỐ NGA" userId="ec5f9e2c-a7a6-4d14-923f-a77a5c30ac1b" providerId="ADAL" clId="{60788E14-BD30-461F-BD72-5B94709BAA97}" dt="2022-01-16T15:59:09.669" v="2017" actId="164"/>
          <ac:grpSpMkLst>
            <pc:docMk/>
            <pc:sldMk cId="2042116853" sldId="357"/>
            <ac:grpSpMk id="45" creationId="{858264D3-9EA3-4DA8-B5E2-3CA103067DFA}"/>
          </ac:grpSpMkLst>
        </pc:grpChg>
        <pc:picChg chg="add del mod">
          <ac:chgData name="NGUYỄN KIM THỊ TỐ NGA" userId="ec5f9e2c-a7a6-4d14-923f-a77a5c30ac1b" providerId="ADAL" clId="{60788E14-BD30-461F-BD72-5B94709BAA97}" dt="2022-01-16T16:02:16.284" v="2052" actId="478"/>
          <ac:picMkLst>
            <pc:docMk/>
            <pc:sldMk cId="2042116853" sldId="357"/>
            <ac:picMk id="3074" creationId="{9D9F46F8-7C47-424D-B22B-B0983673E796}"/>
          </ac:picMkLst>
        </pc:picChg>
        <pc:cxnChg chg="add mod">
          <ac:chgData name="NGUYỄN KIM THỊ TỐ NGA" userId="ec5f9e2c-a7a6-4d14-923f-a77a5c30ac1b" providerId="ADAL" clId="{60788E14-BD30-461F-BD72-5B94709BAA97}" dt="2022-01-16T16:00:13.867" v="2028" actId="1076"/>
          <ac:cxnSpMkLst>
            <pc:docMk/>
            <pc:sldMk cId="2042116853" sldId="357"/>
            <ac:cxnSpMk id="47" creationId="{C99FC42F-C821-4B0B-8A70-D0BC5A3CB8E1}"/>
          </ac:cxnSpMkLst>
        </pc:cxnChg>
        <pc:cxnChg chg="add mod">
          <ac:chgData name="NGUYỄN KIM THỊ TỐ NGA" userId="ec5f9e2c-a7a6-4d14-923f-a77a5c30ac1b" providerId="ADAL" clId="{60788E14-BD30-461F-BD72-5B94709BAA97}" dt="2022-01-16T16:00:32.649" v="2031"/>
          <ac:cxnSpMkLst>
            <pc:docMk/>
            <pc:sldMk cId="2042116853" sldId="357"/>
            <ac:cxnSpMk id="52" creationId="{65735171-F169-49BE-A3B5-C4A289AAC39B}"/>
          </ac:cxnSpMkLst>
        </pc:cxnChg>
        <pc:cxnChg chg="add mod">
          <ac:chgData name="NGUYỄN KIM THỊ TỐ NGA" userId="ec5f9e2c-a7a6-4d14-923f-a77a5c30ac1b" providerId="ADAL" clId="{60788E14-BD30-461F-BD72-5B94709BAA97}" dt="2022-01-16T16:00:43.038" v="2033" actId="1076"/>
          <ac:cxnSpMkLst>
            <pc:docMk/>
            <pc:sldMk cId="2042116853" sldId="357"/>
            <ac:cxnSpMk id="53" creationId="{62709C84-D5B1-4E88-B923-46DF92B27DCF}"/>
          </ac:cxnSpMkLst>
        </pc:cxnChg>
        <pc:cxnChg chg="add mod">
          <ac:chgData name="NGUYỄN KIM THỊ TỐ NGA" userId="ec5f9e2c-a7a6-4d14-923f-a77a5c30ac1b" providerId="ADAL" clId="{60788E14-BD30-461F-BD72-5B94709BAA97}" dt="2022-01-16T16:01:07.060" v="2037"/>
          <ac:cxnSpMkLst>
            <pc:docMk/>
            <pc:sldMk cId="2042116853" sldId="357"/>
            <ac:cxnSpMk id="54" creationId="{3902E039-B682-4A45-B2A1-524E95A9E10F}"/>
          </ac:cxnSpMkLst>
        </pc:cxnChg>
        <pc:cxnChg chg="add mod">
          <ac:chgData name="NGUYỄN KIM THỊ TỐ NGA" userId="ec5f9e2c-a7a6-4d14-923f-a77a5c30ac1b" providerId="ADAL" clId="{60788E14-BD30-461F-BD72-5B94709BAA97}" dt="2022-01-16T16:01:20.243" v="2041" actId="1076"/>
          <ac:cxnSpMkLst>
            <pc:docMk/>
            <pc:sldMk cId="2042116853" sldId="357"/>
            <ac:cxnSpMk id="55" creationId="{B9BEB23B-595F-4BEF-9FED-B5E9E705D5B8}"/>
          </ac:cxnSpMkLst>
        </pc:cxnChg>
        <pc:cxnChg chg="add mod">
          <ac:chgData name="NGUYỄN KIM THỊ TỐ NGA" userId="ec5f9e2c-a7a6-4d14-923f-a77a5c30ac1b" providerId="ADAL" clId="{60788E14-BD30-461F-BD72-5B94709BAA97}" dt="2022-01-16T16:01:37.652" v="2045"/>
          <ac:cxnSpMkLst>
            <pc:docMk/>
            <pc:sldMk cId="2042116853" sldId="357"/>
            <ac:cxnSpMk id="56" creationId="{1D030D84-0252-4C86-8B91-FA0CC4C82E6E}"/>
          </ac:cxnSpMkLst>
        </pc:cxnChg>
        <pc:cxnChg chg="add mod">
          <ac:chgData name="NGUYỄN KIM THỊ TỐ NGA" userId="ec5f9e2c-a7a6-4d14-923f-a77a5c30ac1b" providerId="ADAL" clId="{60788E14-BD30-461F-BD72-5B94709BAA97}" dt="2022-01-16T16:01:53.547" v="2047" actId="1076"/>
          <ac:cxnSpMkLst>
            <pc:docMk/>
            <pc:sldMk cId="2042116853" sldId="357"/>
            <ac:cxnSpMk id="57" creationId="{E1607FDE-FA61-4BE7-9E93-E1158F27E2F4}"/>
          </ac:cxnSpMkLst>
        </pc:cxnChg>
        <pc:cxnChg chg="add mod">
          <ac:chgData name="NGUYỄN KIM THỊ TỐ NGA" userId="ec5f9e2c-a7a6-4d14-923f-a77a5c30ac1b" providerId="ADAL" clId="{60788E14-BD30-461F-BD72-5B94709BAA97}" dt="2022-01-16T16:02:07.982" v="2051" actId="1076"/>
          <ac:cxnSpMkLst>
            <pc:docMk/>
            <pc:sldMk cId="2042116853" sldId="357"/>
            <ac:cxnSpMk id="58" creationId="{6DF2487F-D81E-43BD-AFB5-2616DB42552D}"/>
          </ac:cxnSpMkLst>
        </pc:cxnChg>
      </pc:sldChg>
      <pc:sldChg chg="addSp delSp modSp add mod addCm">
        <pc:chgData name="NGUYỄN KIM THỊ TỐ NGA" userId="ec5f9e2c-a7a6-4d14-923f-a77a5c30ac1b" providerId="ADAL" clId="{60788E14-BD30-461F-BD72-5B94709BAA97}" dt="2022-01-16T16:13:48.802" v="2142"/>
        <pc:sldMkLst>
          <pc:docMk/>
          <pc:sldMk cId="145047716" sldId="358"/>
        </pc:sldMkLst>
        <pc:spChg chg="mod">
          <ac:chgData name="NGUYỄN KIM THỊ TỐ NGA" userId="ec5f9e2c-a7a6-4d14-923f-a77a5c30ac1b" providerId="ADAL" clId="{60788E14-BD30-461F-BD72-5B94709BAA97}" dt="2022-01-16T16:13:06.696" v="2141" actId="1076"/>
          <ac:spMkLst>
            <pc:docMk/>
            <pc:sldMk cId="145047716" sldId="358"/>
            <ac:spMk id="2" creationId="{D735F7F3-C1B5-4B60-A00A-4EB618DDFB5A}"/>
          </ac:spMkLst>
        </pc:spChg>
        <pc:grpChg chg="mod">
          <ac:chgData name="NGUYỄN KIM THỊ TỐ NGA" userId="ec5f9e2c-a7a6-4d14-923f-a77a5c30ac1b" providerId="ADAL" clId="{60788E14-BD30-461F-BD72-5B94709BAA97}" dt="2022-01-16T16:12:59.202" v="2140" actId="14100"/>
          <ac:grpSpMkLst>
            <pc:docMk/>
            <pc:sldMk cId="145047716" sldId="358"/>
            <ac:grpSpMk id="3" creationId="{D4E9D8A3-9C7B-44A7-8AA0-2C64763B3FEF}"/>
          </ac:grpSpMkLst>
        </pc:grpChg>
        <pc:picChg chg="add del mod">
          <ac:chgData name="NGUYỄN KIM THỊ TỐ NGA" userId="ec5f9e2c-a7a6-4d14-923f-a77a5c30ac1b" providerId="ADAL" clId="{60788E14-BD30-461F-BD72-5B94709BAA97}" dt="2022-01-16T16:11:11.267" v="2139" actId="478"/>
          <ac:picMkLst>
            <pc:docMk/>
            <pc:sldMk cId="145047716" sldId="358"/>
            <ac:picMk id="4" creationId="{E5E57000-425B-4E94-B5A5-B16080B550F0}"/>
          </ac:picMkLst>
        </pc:picChg>
        <pc:picChg chg="mod">
          <ac:chgData name="NGUYỄN KIM THỊ TỐ NGA" userId="ec5f9e2c-a7a6-4d14-923f-a77a5c30ac1b" providerId="ADAL" clId="{60788E14-BD30-461F-BD72-5B94709BAA97}" dt="2022-01-16T16:09:57.607" v="2124" actId="14100"/>
          <ac:picMkLst>
            <pc:docMk/>
            <pc:sldMk cId="145047716" sldId="358"/>
            <ac:picMk id="1026" creationId="{D8EB7563-7F00-4AC3-AD93-B6E99C880DFE}"/>
          </ac:picMkLst>
        </pc:picChg>
      </pc:sldChg>
      <pc:sldChg chg="addSp delSp modSp add del mod">
        <pc:chgData name="NGUYỄN KIM THỊ TỐ NGA" userId="ec5f9e2c-a7a6-4d14-923f-a77a5c30ac1b" providerId="ADAL" clId="{60788E14-BD30-461F-BD72-5B94709BAA97}" dt="2022-01-16T16:09:11.298" v="2117" actId="47"/>
        <pc:sldMkLst>
          <pc:docMk/>
          <pc:sldMk cId="3221877934" sldId="358"/>
        </pc:sldMkLst>
        <pc:picChg chg="add del mod">
          <ac:chgData name="NGUYỄN KIM THỊ TỐ NGA" userId="ec5f9e2c-a7a6-4d14-923f-a77a5c30ac1b" providerId="ADAL" clId="{60788E14-BD30-461F-BD72-5B94709BAA97}" dt="2022-01-16T16:07:55.787" v="2112" actId="478"/>
          <ac:picMkLst>
            <pc:docMk/>
            <pc:sldMk cId="3221877934" sldId="358"/>
            <ac:picMk id="15" creationId="{7DE81100-CF01-4980-8C85-F1C94FE0747A}"/>
          </ac:picMkLst>
        </pc:picChg>
        <pc:picChg chg="add del mod">
          <ac:chgData name="NGUYỄN KIM THỊ TỐ NGA" userId="ec5f9e2c-a7a6-4d14-923f-a77a5c30ac1b" providerId="ADAL" clId="{60788E14-BD30-461F-BD72-5B94709BAA97}" dt="2022-01-16T16:08:20.675" v="2116" actId="1076"/>
          <ac:picMkLst>
            <pc:docMk/>
            <pc:sldMk cId="3221877934" sldId="358"/>
            <ac:picMk id="1026" creationId="{D8EB7563-7F00-4AC3-AD93-B6E99C880DFE}"/>
          </ac:picMkLst>
        </pc:picChg>
      </pc:sldChg>
      <pc:sldChg chg="modSp mod">
        <pc:chgData name="NGUYỄN KIM THỊ TỐ NGA" userId="ec5f9e2c-a7a6-4d14-923f-a77a5c30ac1b" providerId="ADAL" clId="{60788E14-BD30-461F-BD72-5B94709BAA97}" dt="2022-01-17T06:04:39.148" v="2612" actId="1076"/>
        <pc:sldMkLst>
          <pc:docMk/>
          <pc:sldMk cId="2382461676" sldId="359"/>
        </pc:sldMkLst>
        <pc:spChg chg="mod">
          <ac:chgData name="NGUYỄN KIM THỊ TỐ NGA" userId="ec5f9e2c-a7a6-4d14-923f-a77a5c30ac1b" providerId="ADAL" clId="{60788E14-BD30-461F-BD72-5B94709BAA97}" dt="2022-01-17T06:04:39.148" v="2612" actId="1076"/>
          <ac:spMkLst>
            <pc:docMk/>
            <pc:sldMk cId="2382461676" sldId="359"/>
            <ac:spMk id="117" creationId="{B57ADB5D-22FA-410F-B49B-A5E54B92D59B}"/>
          </ac:spMkLst>
        </pc:spChg>
      </pc:sldChg>
      <pc:sldChg chg="delSp modSp add mod ord">
        <pc:chgData name="NGUYỄN KIM THỊ TỐ NGA" userId="ec5f9e2c-a7a6-4d14-923f-a77a5c30ac1b" providerId="ADAL" clId="{60788E14-BD30-461F-BD72-5B94709BAA97}" dt="2022-01-17T06:05:24.859" v="2625" actId="1076"/>
        <pc:sldMkLst>
          <pc:docMk/>
          <pc:sldMk cId="2099107080" sldId="361"/>
        </pc:sldMkLst>
        <pc:spChg chg="del">
          <ac:chgData name="NGUYỄN KIM THỊ TỐ NGA" userId="ec5f9e2c-a7a6-4d14-923f-a77a5c30ac1b" providerId="ADAL" clId="{60788E14-BD30-461F-BD72-5B94709BAA97}" dt="2022-01-17T05:04:29.100" v="2285" actId="478"/>
          <ac:spMkLst>
            <pc:docMk/>
            <pc:sldMk cId="2099107080" sldId="361"/>
            <ac:spMk id="36" creationId="{DEB606A0-16B7-4756-AA8A-E8427B87DA48}"/>
          </ac:spMkLst>
        </pc:spChg>
        <pc:spChg chg="mod">
          <ac:chgData name="NGUYỄN KIM THỊ TỐ NGA" userId="ec5f9e2c-a7a6-4d14-923f-a77a5c30ac1b" providerId="ADAL" clId="{60788E14-BD30-461F-BD72-5B94709BAA97}" dt="2022-01-17T06:04:49.884" v="2615"/>
          <ac:spMkLst>
            <pc:docMk/>
            <pc:sldMk cId="2099107080" sldId="361"/>
            <ac:spMk id="117" creationId="{B57ADB5D-22FA-410F-B49B-A5E54B92D59B}"/>
          </ac:spMkLst>
        </pc:spChg>
        <pc:spChg chg="mod">
          <ac:chgData name="NGUYỄN KIM THỊ TỐ NGA" userId="ec5f9e2c-a7a6-4d14-923f-a77a5c30ac1b" providerId="ADAL" clId="{60788E14-BD30-461F-BD72-5B94709BAA97}" dt="2022-01-17T06:05:24.859" v="2625" actId="1076"/>
          <ac:spMkLst>
            <pc:docMk/>
            <pc:sldMk cId="2099107080" sldId="361"/>
            <ac:spMk id="118" creationId="{155A68A0-2380-4E67-8DF4-427ED4BAFEFE}"/>
          </ac:spMkLst>
        </pc:spChg>
      </pc:sldChg>
      <pc:sldChg chg="modSp mod">
        <pc:chgData name="NGUYỄN KIM THỊ TỐ NGA" userId="ec5f9e2c-a7a6-4d14-923f-a77a5c30ac1b" providerId="ADAL" clId="{60788E14-BD30-461F-BD72-5B94709BAA97}" dt="2022-01-17T05:50:16.589" v="2602" actId="1076"/>
        <pc:sldMkLst>
          <pc:docMk/>
          <pc:sldMk cId="59347257" sldId="364"/>
        </pc:sldMkLst>
        <pc:spChg chg="mod">
          <ac:chgData name="NGUYỄN KIM THỊ TỐ NGA" userId="ec5f9e2c-a7a6-4d14-923f-a77a5c30ac1b" providerId="ADAL" clId="{60788E14-BD30-461F-BD72-5B94709BAA97}" dt="2022-01-17T05:50:16.589" v="2602" actId="1076"/>
          <ac:spMkLst>
            <pc:docMk/>
            <pc:sldMk cId="59347257" sldId="364"/>
            <ac:spMk id="12" creationId="{46BCA703-3138-4110-904C-645FA83ABE56}"/>
          </ac:spMkLst>
        </pc:spChg>
      </pc:sldChg>
      <pc:sldChg chg="modSp mod ord">
        <pc:chgData name="NGUYỄN KIM THỊ TỐ NGA" userId="ec5f9e2c-a7a6-4d14-923f-a77a5c30ac1b" providerId="ADAL" clId="{60788E14-BD30-461F-BD72-5B94709BAA97}" dt="2022-01-17T06:22:21.156" v="2735" actId="2711"/>
        <pc:sldMkLst>
          <pc:docMk/>
          <pc:sldMk cId="2571853566" sldId="365"/>
        </pc:sldMkLst>
        <pc:spChg chg="mod">
          <ac:chgData name="NGUYỄN KIM THỊ TỐ NGA" userId="ec5f9e2c-a7a6-4d14-923f-a77a5c30ac1b" providerId="ADAL" clId="{60788E14-BD30-461F-BD72-5B94709BAA97}" dt="2022-01-17T06:22:21.156" v="2735" actId="2711"/>
          <ac:spMkLst>
            <pc:docMk/>
            <pc:sldMk cId="2571853566" sldId="365"/>
            <ac:spMk id="2" creationId="{D735F7F3-C1B5-4B60-A00A-4EB618DDFB5A}"/>
          </ac:spMkLst>
        </pc:spChg>
      </pc:sldChg>
      <pc:sldChg chg="modSp mod">
        <pc:chgData name="NGUYỄN KIM THỊ TỐ NGA" userId="ec5f9e2c-a7a6-4d14-923f-a77a5c30ac1b" providerId="ADAL" clId="{60788E14-BD30-461F-BD72-5B94709BAA97}" dt="2022-01-17T06:05:06.940" v="2620" actId="1076"/>
        <pc:sldMkLst>
          <pc:docMk/>
          <pc:sldMk cId="953937185" sldId="366"/>
        </pc:sldMkLst>
        <pc:spChg chg="mod">
          <ac:chgData name="NGUYỄN KIM THỊ TỐ NGA" userId="ec5f9e2c-a7a6-4d14-923f-a77a5c30ac1b" providerId="ADAL" clId="{60788E14-BD30-461F-BD72-5B94709BAA97}" dt="2022-01-17T06:05:01.766" v="2618" actId="1076"/>
          <ac:spMkLst>
            <pc:docMk/>
            <pc:sldMk cId="953937185" sldId="366"/>
            <ac:spMk id="117" creationId="{B57ADB5D-22FA-410F-B49B-A5E54B92D59B}"/>
          </ac:spMkLst>
        </pc:spChg>
        <pc:spChg chg="mod">
          <ac:chgData name="NGUYỄN KIM THỊ TỐ NGA" userId="ec5f9e2c-a7a6-4d14-923f-a77a5c30ac1b" providerId="ADAL" clId="{60788E14-BD30-461F-BD72-5B94709BAA97}" dt="2022-01-17T06:05:06.940" v="2620" actId="1076"/>
          <ac:spMkLst>
            <pc:docMk/>
            <pc:sldMk cId="953937185" sldId="366"/>
            <ac:spMk id="118" creationId="{155A68A0-2380-4E67-8DF4-427ED4BAFEFE}"/>
          </ac:spMkLst>
        </pc:spChg>
      </pc:sldChg>
      <pc:sldChg chg="addSp delSp modSp add mod setBg">
        <pc:chgData name="NGUYỄN KIM THỊ TỐ NGA" userId="ec5f9e2c-a7a6-4d14-923f-a77a5c30ac1b" providerId="ADAL" clId="{60788E14-BD30-461F-BD72-5B94709BAA97}" dt="2022-01-17T06:22:27.450" v="2736" actId="2711"/>
        <pc:sldMkLst>
          <pc:docMk/>
          <pc:sldMk cId="3968708284" sldId="367"/>
        </pc:sldMkLst>
        <pc:spChg chg="mod">
          <ac:chgData name="NGUYỄN KIM THỊ TỐ NGA" userId="ec5f9e2c-a7a6-4d14-923f-a77a5c30ac1b" providerId="ADAL" clId="{60788E14-BD30-461F-BD72-5B94709BAA97}" dt="2022-01-17T06:22:27.450" v="2736" actId="2711"/>
          <ac:spMkLst>
            <pc:docMk/>
            <pc:sldMk cId="3968708284" sldId="367"/>
            <ac:spMk id="2" creationId="{49BF0D97-97CA-4B8F-A751-98D2F1AE9EFE}"/>
          </ac:spMkLst>
        </pc:spChg>
        <pc:spChg chg="add mod">
          <ac:chgData name="NGUYỄN KIM THỊ TỐ NGA" userId="ec5f9e2c-a7a6-4d14-923f-a77a5c30ac1b" providerId="ADAL" clId="{60788E14-BD30-461F-BD72-5B94709BAA97}" dt="2022-01-17T05:45:32.844" v="2495" actId="1076"/>
          <ac:spMkLst>
            <pc:docMk/>
            <pc:sldMk cId="3968708284" sldId="367"/>
            <ac:spMk id="119" creationId="{BDC5574B-F7E7-4CBC-909C-7D954BC30F89}"/>
          </ac:spMkLst>
        </pc:spChg>
        <pc:spChg chg="add mod">
          <ac:chgData name="NGUYỄN KIM THỊ TỐ NGA" userId="ec5f9e2c-a7a6-4d14-923f-a77a5c30ac1b" providerId="ADAL" clId="{60788E14-BD30-461F-BD72-5B94709BAA97}" dt="2022-01-17T05:46:04.489" v="2500" actId="207"/>
          <ac:spMkLst>
            <pc:docMk/>
            <pc:sldMk cId="3968708284" sldId="367"/>
            <ac:spMk id="120" creationId="{74605A96-8CDB-4C0E-B3D8-162583396553}"/>
          </ac:spMkLst>
        </pc:spChg>
        <pc:spChg chg="add mod">
          <ac:chgData name="NGUYỄN KIM THỊ TỐ NGA" userId="ec5f9e2c-a7a6-4d14-923f-a77a5c30ac1b" providerId="ADAL" clId="{60788E14-BD30-461F-BD72-5B94709BAA97}" dt="2022-01-17T05:46:38.256" v="2504" actId="1076"/>
          <ac:spMkLst>
            <pc:docMk/>
            <pc:sldMk cId="3968708284" sldId="367"/>
            <ac:spMk id="121" creationId="{635F55E2-C5E4-41B9-9F1A-3533C391FF89}"/>
          </ac:spMkLst>
        </pc:spChg>
        <pc:spChg chg="add mod">
          <ac:chgData name="NGUYỄN KIM THỊ TỐ NGA" userId="ec5f9e2c-a7a6-4d14-923f-a77a5c30ac1b" providerId="ADAL" clId="{60788E14-BD30-461F-BD72-5B94709BAA97}" dt="2022-01-17T05:48:10.725" v="2599" actId="207"/>
          <ac:spMkLst>
            <pc:docMk/>
            <pc:sldMk cId="3968708284" sldId="367"/>
            <ac:spMk id="122" creationId="{A00B4BA5-40D8-409B-BBD3-B62D9C01E72C}"/>
          </ac:spMkLst>
        </pc:spChg>
        <pc:graphicFrameChg chg="del">
          <ac:chgData name="NGUYỄN KIM THỊ TỐ NGA" userId="ec5f9e2c-a7a6-4d14-923f-a77a5c30ac1b" providerId="ADAL" clId="{60788E14-BD30-461F-BD72-5B94709BAA97}" dt="2022-01-17T05:44:34.423" v="2486" actId="478"/>
          <ac:graphicFrameMkLst>
            <pc:docMk/>
            <pc:sldMk cId="3968708284" sldId="367"/>
            <ac:graphicFrameMk id="3" creationId="{BDDD862B-41B9-4B3E-993F-539E6CFAE94F}"/>
          </ac:graphicFrameMkLst>
        </pc:graphicFrameChg>
        <pc:graphicFrameChg chg="add mod modGraphic">
          <ac:chgData name="NGUYỄN KIM THỊ TỐ NGA" userId="ec5f9e2c-a7a6-4d14-923f-a77a5c30ac1b" providerId="ADAL" clId="{60788E14-BD30-461F-BD72-5B94709BAA97}" dt="2022-01-17T05:46:47.855" v="2507" actId="1076"/>
          <ac:graphicFrameMkLst>
            <pc:docMk/>
            <pc:sldMk cId="3968708284" sldId="367"/>
            <ac:graphicFrameMk id="117" creationId="{8D8671F6-8453-462A-B610-4AE22871CBB2}"/>
          </ac:graphicFrameMkLst>
        </pc:graphicFrameChg>
      </pc:sldChg>
      <pc:sldChg chg="delSp modSp add mod ord">
        <pc:chgData name="NGUYỄN KIM THỊ TỐ NGA" userId="ec5f9e2c-a7a6-4d14-923f-a77a5c30ac1b" providerId="ADAL" clId="{60788E14-BD30-461F-BD72-5B94709BAA97}" dt="2022-01-17T06:23:01.363" v="2759" actId="478"/>
        <pc:sldMkLst>
          <pc:docMk/>
          <pc:sldMk cId="2597920776" sldId="368"/>
        </pc:sldMkLst>
        <pc:spChg chg="mod">
          <ac:chgData name="NGUYỄN KIM THỊ TỐ NGA" userId="ec5f9e2c-a7a6-4d14-923f-a77a5c30ac1b" providerId="ADAL" clId="{60788E14-BD30-461F-BD72-5B94709BAA97}" dt="2022-01-17T06:22:58.298" v="2758" actId="20577"/>
          <ac:spMkLst>
            <pc:docMk/>
            <pc:sldMk cId="2597920776" sldId="368"/>
            <ac:spMk id="117" creationId="{B57ADB5D-22FA-410F-B49B-A5E54B92D59B}"/>
          </ac:spMkLst>
        </pc:spChg>
        <pc:spChg chg="del">
          <ac:chgData name="NGUYỄN KIM THỊ TỐ NGA" userId="ec5f9e2c-a7a6-4d14-923f-a77a5c30ac1b" providerId="ADAL" clId="{60788E14-BD30-461F-BD72-5B94709BAA97}" dt="2022-01-17T06:23:01.363" v="2759" actId="478"/>
          <ac:spMkLst>
            <pc:docMk/>
            <pc:sldMk cId="2597920776" sldId="368"/>
            <ac:spMk id="118" creationId="{155A68A0-2380-4E67-8DF4-427ED4BAFEFE}"/>
          </ac:spMkLst>
        </pc:spChg>
      </pc:sldChg>
      <pc:sldMasterChg chg="addSldLayout delSldLayout modSldLayout">
        <pc:chgData name="NGUYỄN KIM THỊ TỐ NGA" userId="ec5f9e2c-a7a6-4d14-923f-a77a5c30ac1b" providerId="ADAL" clId="{60788E14-BD30-461F-BD72-5B94709BAA97}" dt="2022-01-14T11:05:05.897" v="617" actId="1076"/>
        <pc:sldMasterMkLst>
          <pc:docMk/>
          <pc:sldMasterMk cId="1615311501" sldId="2147483651"/>
        </pc:sldMasterMkLst>
        <pc:sldLayoutChg chg="addSp delSp modSp mod">
          <pc:chgData name="NGUYỄN KIM THỊ TỐ NGA" userId="ec5f9e2c-a7a6-4d14-923f-a77a5c30ac1b" providerId="ADAL" clId="{60788E14-BD30-461F-BD72-5B94709BAA97}" dt="2022-01-14T11:05:05.897" v="617" actId="1076"/>
          <pc:sldLayoutMkLst>
            <pc:docMk/>
            <pc:sldMasterMk cId="1615311501" sldId="2147483651"/>
            <pc:sldLayoutMk cId="768664198" sldId="2147483676"/>
          </pc:sldLayoutMkLst>
          <pc:spChg chg="add del mod">
            <ac:chgData name="NGUYỄN KIM THỊ TỐ NGA" userId="ec5f9e2c-a7a6-4d14-923f-a77a5c30ac1b" providerId="ADAL" clId="{60788E14-BD30-461F-BD72-5B94709BAA97}" dt="2022-01-14T10:49:00.697" v="534" actId="478"/>
            <ac:spMkLst>
              <pc:docMk/>
              <pc:sldMasterMk cId="1615311501" sldId="2147483651"/>
              <pc:sldLayoutMk cId="768664198" sldId="2147483676"/>
              <ac:spMk id="2" creationId="{B37F2E22-03F5-4600-9263-8BD63C9DCB22}"/>
            </ac:spMkLst>
          </pc:spChg>
          <pc:spChg chg="del mod">
            <ac:chgData name="NGUYỄN KIM THỊ TỐ NGA" userId="ec5f9e2c-a7a6-4d14-923f-a77a5c30ac1b" providerId="ADAL" clId="{60788E14-BD30-461F-BD72-5B94709BAA97}" dt="2022-01-14T09:37:59.891" v="513" actId="478"/>
            <ac:spMkLst>
              <pc:docMk/>
              <pc:sldMasterMk cId="1615311501" sldId="2147483651"/>
              <pc:sldLayoutMk cId="768664198" sldId="2147483676"/>
              <ac:spMk id="4" creationId="{0C343531-C33C-4C25-92D2-37F38D8E1435}"/>
            </ac:spMkLst>
          </pc:spChg>
          <pc:spChg chg="del mod">
            <ac:chgData name="NGUYỄN KIM THỊ TỐ NGA" userId="ec5f9e2c-a7a6-4d14-923f-a77a5c30ac1b" providerId="ADAL" clId="{60788E14-BD30-461F-BD72-5B94709BAA97}" dt="2022-01-14T10:50:50.721" v="568" actId="478"/>
            <ac:spMkLst>
              <pc:docMk/>
              <pc:sldMasterMk cId="1615311501" sldId="2147483651"/>
              <pc:sldLayoutMk cId="768664198" sldId="2147483676"/>
              <ac:spMk id="5" creationId="{C83EB247-24FE-43DB-876D-46FBE118966B}"/>
            </ac:spMkLst>
          </pc:spChg>
          <pc:spChg chg="del mod">
            <ac:chgData name="NGUYỄN KIM THỊ TỐ NGA" userId="ec5f9e2c-a7a6-4d14-923f-a77a5c30ac1b" providerId="ADAL" clId="{60788E14-BD30-461F-BD72-5B94709BAA97}" dt="2022-01-14T10:49:08.049" v="537" actId="478"/>
            <ac:spMkLst>
              <pc:docMk/>
              <pc:sldMasterMk cId="1615311501" sldId="2147483651"/>
              <pc:sldLayoutMk cId="768664198" sldId="2147483676"/>
              <ac:spMk id="6" creationId="{C683DC15-5527-4F50-A643-AF008C41805E}"/>
            </ac:spMkLst>
          </pc:spChg>
          <pc:spChg chg="del mod">
            <ac:chgData name="NGUYỄN KIM THỊ TỐ NGA" userId="ec5f9e2c-a7a6-4d14-923f-a77a5c30ac1b" providerId="ADAL" clId="{60788E14-BD30-461F-BD72-5B94709BAA97}" dt="2022-01-14T10:50:50.721" v="568" actId="478"/>
            <ac:spMkLst>
              <pc:docMk/>
              <pc:sldMasterMk cId="1615311501" sldId="2147483651"/>
              <pc:sldLayoutMk cId="768664198" sldId="2147483676"/>
              <ac:spMk id="7" creationId="{53A10AE7-835F-4269-A407-A66B752CE321}"/>
            </ac:spMkLst>
          </pc:spChg>
          <pc:spChg chg="del">
            <ac:chgData name="NGUYỄN KIM THỊ TỐ NGA" userId="ec5f9e2c-a7a6-4d14-923f-a77a5c30ac1b" providerId="ADAL" clId="{60788E14-BD30-461F-BD72-5B94709BAA97}" dt="2022-01-14T10:49:10.145" v="538" actId="478"/>
            <ac:spMkLst>
              <pc:docMk/>
              <pc:sldMasterMk cId="1615311501" sldId="2147483651"/>
              <pc:sldLayoutMk cId="768664198" sldId="2147483676"/>
              <ac:spMk id="8" creationId="{4EF1627A-720E-4173-B3EC-9C778F349ABB}"/>
            </ac:spMkLst>
          </pc:spChg>
          <pc:spChg chg="mod">
            <ac:chgData name="NGUYỄN KIM THỊ TỐ NGA" userId="ec5f9e2c-a7a6-4d14-923f-a77a5c30ac1b" providerId="ADAL" clId="{60788E14-BD30-461F-BD72-5B94709BAA97}" dt="2022-01-14T11:05:03.707" v="615" actId="1076"/>
            <ac:spMkLst>
              <pc:docMk/>
              <pc:sldMasterMk cId="1615311501" sldId="2147483651"/>
              <pc:sldLayoutMk cId="768664198" sldId="2147483676"/>
              <ac:spMk id="9" creationId="{493DA0D7-2EC3-4A44-971B-0235F439E141}"/>
            </ac:spMkLst>
          </pc:spChg>
          <pc:spChg chg="add del">
            <ac:chgData name="NGUYỄN KIM THỊ TỐ NGA" userId="ec5f9e2c-a7a6-4d14-923f-a77a5c30ac1b" providerId="ADAL" clId="{60788E14-BD30-461F-BD72-5B94709BAA97}" dt="2022-01-14T10:48:15.275" v="518" actId="11529"/>
            <ac:spMkLst>
              <pc:docMk/>
              <pc:sldMasterMk cId="1615311501" sldId="2147483651"/>
              <pc:sldLayoutMk cId="768664198" sldId="2147483676"/>
              <ac:spMk id="10" creationId="{43B9312B-D6B7-4172-BAA5-3C56174F7F38}"/>
            </ac:spMkLst>
          </pc:spChg>
          <pc:spChg chg="add mod">
            <ac:chgData name="NGUYỄN KIM THỊ TỐ NGA" userId="ec5f9e2c-a7a6-4d14-923f-a77a5c30ac1b" providerId="ADAL" clId="{60788E14-BD30-461F-BD72-5B94709BAA97}" dt="2022-01-14T10:50:39.866" v="564" actId="1076"/>
            <ac:spMkLst>
              <pc:docMk/>
              <pc:sldMasterMk cId="1615311501" sldId="2147483651"/>
              <pc:sldLayoutMk cId="768664198" sldId="2147483676"/>
              <ac:spMk id="11" creationId="{6B7064AF-CED0-4E28-B831-E20F779F38CC}"/>
            </ac:spMkLst>
          </pc:spChg>
          <pc:spChg chg="add mod">
            <ac:chgData name="NGUYỄN KIM THỊ TỐ NGA" userId="ec5f9e2c-a7a6-4d14-923f-a77a5c30ac1b" providerId="ADAL" clId="{60788E14-BD30-461F-BD72-5B94709BAA97}" dt="2022-01-14T10:50:39.866" v="564" actId="1076"/>
            <ac:spMkLst>
              <pc:docMk/>
              <pc:sldMasterMk cId="1615311501" sldId="2147483651"/>
              <pc:sldLayoutMk cId="768664198" sldId="2147483676"/>
              <ac:spMk id="12" creationId="{E68EF52A-EF3B-4C74-BC55-3A5B37E7EE2E}"/>
            </ac:spMkLst>
          </pc:spChg>
          <pc:spChg chg="add mod">
            <ac:chgData name="NGUYỄN KIM THỊ TỐ NGA" userId="ec5f9e2c-a7a6-4d14-923f-a77a5c30ac1b" providerId="ADAL" clId="{60788E14-BD30-461F-BD72-5B94709BAA97}" dt="2022-01-14T10:50:39.866" v="564" actId="1076"/>
            <ac:spMkLst>
              <pc:docMk/>
              <pc:sldMasterMk cId="1615311501" sldId="2147483651"/>
              <pc:sldLayoutMk cId="768664198" sldId="2147483676"/>
              <ac:spMk id="13" creationId="{100DE003-050F-4744-879F-B96CCCAF1E18}"/>
            </ac:spMkLst>
          </pc:spChg>
          <pc:spChg chg="add mod">
            <ac:chgData name="NGUYỄN KIM THỊ TỐ NGA" userId="ec5f9e2c-a7a6-4d14-923f-a77a5c30ac1b" providerId="ADAL" clId="{60788E14-BD30-461F-BD72-5B94709BAA97}" dt="2022-01-14T10:50:39.866" v="564" actId="1076"/>
            <ac:spMkLst>
              <pc:docMk/>
              <pc:sldMasterMk cId="1615311501" sldId="2147483651"/>
              <pc:sldLayoutMk cId="768664198" sldId="2147483676"/>
              <ac:spMk id="14" creationId="{C5106C7E-2437-48C9-8472-8EB6E53A6D3C}"/>
            </ac:spMkLst>
          </pc:spChg>
          <pc:spChg chg="add mod">
            <ac:chgData name="NGUYỄN KIM THỊ TỐ NGA" userId="ec5f9e2c-a7a6-4d14-923f-a77a5c30ac1b" providerId="ADAL" clId="{60788E14-BD30-461F-BD72-5B94709BAA97}" dt="2022-01-14T10:50:39.866" v="564" actId="1076"/>
            <ac:spMkLst>
              <pc:docMk/>
              <pc:sldMasterMk cId="1615311501" sldId="2147483651"/>
              <pc:sldLayoutMk cId="768664198" sldId="2147483676"/>
              <ac:spMk id="15" creationId="{2C193F9C-72C6-4F9F-B989-5F6DD5E83790}"/>
            </ac:spMkLst>
          </pc:spChg>
          <pc:spChg chg="add mod">
            <ac:chgData name="NGUYỄN KIM THỊ TỐ NGA" userId="ec5f9e2c-a7a6-4d14-923f-a77a5c30ac1b" providerId="ADAL" clId="{60788E14-BD30-461F-BD72-5B94709BAA97}" dt="2022-01-14T11:05:04.820" v="616" actId="1076"/>
            <ac:spMkLst>
              <pc:docMk/>
              <pc:sldMasterMk cId="1615311501" sldId="2147483651"/>
              <pc:sldLayoutMk cId="768664198" sldId="2147483676"/>
              <ac:spMk id="16" creationId="{A33617D1-FFC0-4A3E-B2B2-53ADD842EC10}"/>
            </ac:spMkLst>
          </pc:spChg>
          <pc:spChg chg="add mod">
            <ac:chgData name="NGUYỄN KIM THỊ TỐ NGA" userId="ec5f9e2c-a7a6-4d14-923f-a77a5c30ac1b" providerId="ADAL" clId="{60788E14-BD30-461F-BD72-5B94709BAA97}" dt="2022-01-14T11:05:05.897" v="617" actId="1076"/>
            <ac:spMkLst>
              <pc:docMk/>
              <pc:sldMasterMk cId="1615311501" sldId="2147483651"/>
              <pc:sldLayoutMk cId="768664198" sldId="2147483676"/>
              <ac:spMk id="17" creationId="{F0359B5B-8B4A-426B-A2F8-B9079654BADD}"/>
            </ac:spMkLst>
          </pc:spChg>
          <pc:spChg chg="add mod">
            <ac:chgData name="NGUYỄN KIM THỊ TỐ NGA" userId="ec5f9e2c-a7a6-4d14-923f-a77a5c30ac1b" providerId="ADAL" clId="{60788E14-BD30-461F-BD72-5B94709BAA97}" dt="2022-01-14T11:04:59.962" v="613" actId="1076"/>
            <ac:spMkLst>
              <pc:docMk/>
              <pc:sldMasterMk cId="1615311501" sldId="2147483651"/>
              <pc:sldLayoutMk cId="768664198" sldId="2147483676"/>
              <ac:spMk id="18" creationId="{1E053068-43C4-41B0-9DAB-4EB95E686324}"/>
            </ac:spMkLst>
          </pc:spChg>
          <pc:spChg chg="add mod">
            <ac:chgData name="NGUYỄN KIM THỊ TỐ NGA" userId="ec5f9e2c-a7a6-4d14-923f-a77a5c30ac1b" providerId="ADAL" clId="{60788E14-BD30-461F-BD72-5B94709BAA97}" dt="2022-01-14T11:05:01.835" v="614" actId="1076"/>
            <ac:spMkLst>
              <pc:docMk/>
              <pc:sldMasterMk cId="1615311501" sldId="2147483651"/>
              <pc:sldLayoutMk cId="768664198" sldId="2147483676"/>
              <ac:spMk id="19" creationId="{6E122102-29EA-406C-811A-4BF165C0443E}"/>
            </ac:spMkLst>
          </pc:spChg>
        </pc:sldLayoutChg>
        <pc:sldLayoutChg chg="new del mod">
          <pc:chgData name="NGUYỄN KIM THỊ TỐ NGA" userId="ec5f9e2c-a7a6-4d14-923f-a77a5c30ac1b" providerId="ADAL" clId="{60788E14-BD30-461F-BD72-5B94709BAA97}" dt="2022-01-14T09:41:42.776" v="517" actId="2696"/>
          <pc:sldLayoutMkLst>
            <pc:docMk/>
            <pc:sldMasterMk cId="1615311501" sldId="2147483651"/>
            <pc:sldLayoutMk cId="2060364923" sldId="2147483693"/>
          </pc:sldLayoutMkLst>
        </pc:sldLayoutChg>
      </pc:sldMasterChg>
    </pc:docChg>
  </pc:docChgLst>
  <pc:docChgLst>
    <pc:chgData name="NGÔ PHÚ CHIẾN" userId="S::19127108@student.hcmus.edu.vn::b3bce3ec-b310-47b4-a498-a2c0d8f7ca70" providerId="AD" clId="Web-{73B68FA8-445C-0795-1BA5-98C7C3AAC14D}"/>
    <pc:docChg chg="modSld">
      <pc:chgData name="NGÔ PHÚ CHIẾN" userId="S::19127108@student.hcmus.edu.vn::b3bce3ec-b310-47b4-a498-a2c0d8f7ca70" providerId="AD" clId="Web-{73B68FA8-445C-0795-1BA5-98C7C3AAC14D}" dt="2022-01-16T05:28:35.106" v="24" actId="20577"/>
      <pc:docMkLst>
        <pc:docMk/>
      </pc:docMkLst>
      <pc:sldChg chg="delSp modSp">
        <pc:chgData name="NGÔ PHÚ CHIẾN" userId="S::19127108@student.hcmus.edu.vn::b3bce3ec-b310-47b4-a498-a2c0d8f7ca70" providerId="AD" clId="Web-{73B68FA8-445C-0795-1BA5-98C7C3AAC14D}" dt="2022-01-16T05:28:35.106" v="24" actId="20577"/>
        <pc:sldMkLst>
          <pc:docMk/>
          <pc:sldMk cId="183511301" sldId="346"/>
        </pc:sldMkLst>
        <pc:spChg chg="mod">
          <ac:chgData name="NGÔ PHÚ CHIẾN" userId="S::19127108@student.hcmus.edu.vn::b3bce3ec-b310-47b4-a498-a2c0d8f7ca70" providerId="AD" clId="Web-{73B68FA8-445C-0795-1BA5-98C7C3AAC14D}" dt="2022-01-16T05:28:35.106" v="24" actId="20577"/>
          <ac:spMkLst>
            <pc:docMk/>
            <pc:sldMk cId="183511301" sldId="346"/>
            <ac:spMk id="41" creationId="{16CAC566-AE3F-4FD4-8E3F-1F06F431B1D1}"/>
          </ac:spMkLst>
        </pc:spChg>
        <pc:spChg chg="del">
          <ac:chgData name="NGÔ PHÚ CHIẾN" userId="S::19127108@student.hcmus.edu.vn::b3bce3ec-b310-47b4-a498-a2c0d8f7ca70" providerId="AD" clId="Web-{73B68FA8-445C-0795-1BA5-98C7C3AAC14D}" dt="2022-01-16T05:26:51.665" v="4"/>
          <ac:spMkLst>
            <pc:docMk/>
            <pc:sldMk cId="183511301" sldId="346"/>
            <ac:spMk id="42" creationId="{DD70B1C6-6DDE-44B2-8877-60C1137F8995}"/>
          </ac:spMkLst>
        </pc:spChg>
        <pc:spChg chg="del">
          <ac:chgData name="NGÔ PHÚ CHIẾN" userId="S::19127108@student.hcmus.edu.vn::b3bce3ec-b310-47b4-a498-a2c0d8f7ca70" providerId="AD" clId="Web-{73B68FA8-445C-0795-1BA5-98C7C3AAC14D}" dt="2022-01-16T05:26:50.712" v="3"/>
          <ac:spMkLst>
            <pc:docMk/>
            <pc:sldMk cId="183511301" sldId="346"/>
            <ac:spMk id="43" creationId="{2E474628-67E9-4D6A-8EAC-E285D1510F68}"/>
          </ac:spMkLst>
        </pc:spChg>
        <pc:spChg chg="del">
          <ac:chgData name="NGÔ PHÚ CHIẾN" userId="S::19127108@student.hcmus.edu.vn::b3bce3ec-b310-47b4-a498-a2c0d8f7ca70" providerId="AD" clId="Web-{73B68FA8-445C-0795-1BA5-98C7C3AAC14D}" dt="2022-01-16T05:26:49.821" v="1"/>
          <ac:spMkLst>
            <pc:docMk/>
            <pc:sldMk cId="183511301" sldId="346"/>
            <ac:spMk id="44" creationId="{2ED30D70-73A1-4D55-9BC8-EE7814B3C7BC}"/>
          </ac:spMkLst>
        </pc:spChg>
        <pc:spChg chg="del">
          <ac:chgData name="NGÔ PHÚ CHIẾN" userId="S::19127108@student.hcmus.edu.vn::b3bce3ec-b310-47b4-a498-a2c0d8f7ca70" providerId="AD" clId="Web-{73B68FA8-445C-0795-1BA5-98C7C3AAC14D}" dt="2022-01-16T05:26:49.806" v="0"/>
          <ac:spMkLst>
            <pc:docMk/>
            <pc:sldMk cId="183511301" sldId="346"/>
            <ac:spMk id="45" creationId="{719B2536-06BC-4D09-9465-FEA8235B1DC6}"/>
          </ac:spMkLst>
        </pc:spChg>
        <pc:spChg chg="del">
          <ac:chgData name="NGÔ PHÚ CHIẾN" userId="S::19127108@student.hcmus.edu.vn::b3bce3ec-b310-47b4-a498-a2c0d8f7ca70" providerId="AD" clId="Web-{73B68FA8-445C-0795-1BA5-98C7C3AAC14D}" dt="2022-01-16T05:26:50.040" v="2"/>
          <ac:spMkLst>
            <pc:docMk/>
            <pc:sldMk cId="183511301" sldId="346"/>
            <ac:spMk id="46" creationId="{0B1DF879-4C03-4776-AE0D-541DD9102B93}"/>
          </ac:spMkLst>
        </pc:spChg>
      </pc:sldChg>
    </pc:docChg>
  </pc:docChgLst>
  <pc:docChgLst>
    <pc:chgData name="NGÔ PHÚ CHIẾN" userId="S::19127108@student.hcmus.edu.vn::b3bce3ec-b310-47b4-a498-a2c0d8f7ca70" providerId="AD" clId="Web-{D9F3D94A-B02E-1F16-0D2E-179B598665EE}"/>
    <pc:docChg chg="modSld">
      <pc:chgData name="NGÔ PHÚ CHIẾN" userId="S::19127108@student.hcmus.edu.vn::b3bce3ec-b310-47b4-a498-a2c0d8f7ca70" providerId="AD" clId="Web-{D9F3D94A-B02E-1F16-0D2E-179B598665EE}" dt="2022-01-18T02:09:54.948" v="5" actId="20577"/>
      <pc:docMkLst>
        <pc:docMk/>
      </pc:docMkLst>
      <pc:sldChg chg="modSp">
        <pc:chgData name="NGÔ PHÚ CHIẾN" userId="S::19127108@student.hcmus.edu.vn::b3bce3ec-b310-47b4-a498-a2c0d8f7ca70" providerId="AD" clId="Web-{D9F3D94A-B02E-1F16-0D2E-179B598665EE}" dt="2022-01-18T02:09:54.948" v="5" actId="20577"/>
        <pc:sldMkLst>
          <pc:docMk/>
          <pc:sldMk cId="1693104180" sldId="319"/>
        </pc:sldMkLst>
        <pc:spChg chg="mod">
          <ac:chgData name="NGÔ PHÚ CHIẾN" userId="S::19127108@student.hcmus.edu.vn::b3bce3ec-b310-47b4-a498-a2c0d8f7ca70" providerId="AD" clId="Web-{D9F3D94A-B02E-1F16-0D2E-179B598665EE}" dt="2022-01-18T02:09:54.948" v="5" actId="20577"/>
          <ac:spMkLst>
            <pc:docMk/>
            <pc:sldMk cId="1693104180" sldId="319"/>
            <ac:spMk id="16" creationId="{AE2BFDF3-F1DA-4A81-BD5A-6B991E791039}"/>
          </ac:spMkLst>
        </pc:spChg>
      </pc:sldChg>
    </pc:docChg>
  </pc:docChgLst>
  <pc:docChgLst>
    <pc:chgData name="NGÔ PHÚ CHIẾN" userId="S::19127108@student.hcmus.edu.vn::b3bce3ec-b310-47b4-a498-a2c0d8f7ca70" providerId="AD" clId="Web-{4906416A-12D2-B588-A66C-26FF294D9F9A}"/>
    <pc:docChg chg="addSld modSld">
      <pc:chgData name="NGÔ PHÚ CHIẾN" userId="S::19127108@student.hcmus.edu.vn::b3bce3ec-b310-47b4-a498-a2c0d8f7ca70" providerId="AD" clId="Web-{4906416A-12D2-B588-A66C-26FF294D9F9A}" dt="2022-01-16T05:56:13.216" v="114" actId="20577"/>
      <pc:docMkLst>
        <pc:docMk/>
      </pc:docMkLst>
      <pc:sldChg chg="modSp">
        <pc:chgData name="NGÔ PHÚ CHIẾN" userId="S::19127108@student.hcmus.edu.vn::b3bce3ec-b310-47b4-a498-a2c0d8f7ca70" providerId="AD" clId="Web-{4906416A-12D2-B588-A66C-26FF294D9F9A}" dt="2022-01-16T05:54:31.339" v="50" actId="1076"/>
        <pc:sldMkLst>
          <pc:docMk/>
          <pc:sldMk cId="183511301" sldId="346"/>
        </pc:sldMkLst>
        <pc:spChg chg="mod">
          <ac:chgData name="NGÔ PHÚ CHIẾN" userId="S::19127108@student.hcmus.edu.vn::b3bce3ec-b310-47b4-a498-a2c0d8f7ca70" providerId="AD" clId="Web-{4906416A-12D2-B588-A66C-26FF294D9F9A}" dt="2022-01-16T05:54:31.339" v="50" actId="1076"/>
          <ac:spMkLst>
            <pc:docMk/>
            <pc:sldMk cId="183511301" sldId="346"/>
            <ac:spMk id="41" creationId="{16CAC566-AE3F-4FD4-8E3F-1F06F431B1D1}"/>
          </ac:spMkLst>
        </pc:spChg>
      </pc:sldChg>
      <pc:sldChg chg="modSp add replId">
        <pc:chgData name="NGÔ PHÚ CHIẾN" userId="S::19127108@student.hcmus.edu.vn::b3bce3ec-b310-47b4-a498-a2c0d8f7ca70" providerId="AD" clId="Web-{4906416A-12D2-B588-A66C-26FF294D9F9A}" dt="2022-01-16T05:56:13.216" v="114" actId="20577"/>
        <pc:sldMkLst>
          <pc:docMk/>
          <pc:sldMk cId="188592425" sldId="353"/>
        </pc:sldMkLst>
        <pc:spChg chg="mod">
          <ac:chgData name="NGÔ PHÚ CHIẾN" userId="S::19127108@student.hcmus.edu.vn::b3bce3ec-b310-47b4-a498-a2c0d8f7ca70" providerId="AD" clId="Web-{4906416A-12D2-B588-A66C-26FF294D9F9A}" dt="2022-01-16T05:56:13.216" v="114" actId="20577"/>
          <ac:spMkLst>
            <pc:docMk/>
            <pc:sldMk cId="188592425" sldId="353"/>
            <ac:spMk id="41" creationId="{16CAC566-AE3F-4FD4-8E3F-1F06F431B1D1}"/>
          </ac:spMkLst>
        </pc:spChg>
      </pc:sldChg>
    </pc:docChg>
  </pc:docChgLst>
  <pc:docChgLst>
    <pc:chgData name="NGÔ PHÚ CHIẾN" userId="S::19127108@student.hcmus.edu.vn::b3bce3ec-b310-47b4-a498-a2c0d8f7ca70" providerId="AD" clId="Web-{EB7B9632-4E94-1404-1282-BDEE0BF961F6}"/>
    <pc:docChg chg="">
      <pc:chgData name="NGÔ PHÚ CHIẾN" userId="S::19127108@student.hcmus.edu.vn::b3bce3ec-b310-47b4-a498-a2c0d8f7ca70" providerId="AD" clId="Web-{EB7B9632-4E94-1404-1282-BDEE0BF961F6}" dt="2022-01-16T15:57:36.167" v="0"/>
      <pc:docMkLst>
        <pc:docMk/>
      </pc:docMkLst>
      <pc:sldChg chg="addCm">
        <pc:chgData name="NGÔ PHÚ CHIẾN" userId="S::19127108@student.hcmus.edu.vn::b3bce3ec-b310-47b4-a498-a2c0d8f7ca70" providerId="AD" clId="Web-{EB7B9632-4E94-1404-1282-BDEE0BF961F6}" dt="2022-01-16T15:57:36.167" v="0"/>
        <pc:sldMkLst>
          <pc:docMk/>
          <pc:sldMk cId="1700814148" sldId="351"/>
        </pc:sldMkLst>
      </pc:sldChg>
    </pc:docChg>
  </pc:docChgLst>
  <pc:docChgLst>
    <pc:chgData name="NGÔ PHÚ CHIẾN" userId="S::19127108@student.hcmus.edu.vn::b3bce3ec-b310-47b4-a498-a2c0d8f7ca70" providerId="AD" clId="Web-{46BED18F-BF19-D2CF-9B7A-D861CE7CB44E}"/>
    <pc:docChg chg="modSld">
      <pc:chgData name="NGÔ PHÚ CHIẾN" userId="S::19127108@student.hcmus.edu.vn::b3bce3ec-b310-47b4-a498-a2c0d8f7ca70" providerId="AD" clId="Web-{46BED18F-BF19-D2CF-9B7A-D861CE7CB44E}" dt="2022-01-16T05:25:13.966" v="79"/>
      <pc:docMkLst>
        <pc:docMk/>
      </pc:docMkLst>
      <pc:sldChg chg="addSp delSp modSp mod modClrScheme addCm chgLayout">
        <pc:chgData name="NGÔ PHÚ CHIẾN" userId="S::19127108@student.hcmus.edu.vn::b3bce3ec-b310-47b4-a498-a2c0d8f7ca70" providerId="AD" clId="Web-{46BED18F-BF19-D2CF-9B7A-D861CE7CB44E}" dt="2022-01-16T05:25:13.966" v="79"/>
        <pc:sldMkLst>
          <pc:docMk/>
          <pc:sldMk cId="183511301" sldId="346"/>
        </pc:sldMkLst>
        <pc:spChg chg="mod ord">
          <ac:chgData name="NGÔ PHÚ CHIẾN" userId="S::19127108@student.hcmus.edu.vn::b3bce3ec-b310-47b4-a498-a2c0d8f7ca70" providerId="AD" clId="Web-{46BED18F-BF19-D2CF-9B7A-D861CE7CB44E}" dt="2022-01-16T05:23:29.495" v="72" actId="20577"/>
          <ac:spMkLst>
            <pc:docMk/>
            <pc:sldMk cId="183511301" sldId="346"/>
            <ac:spMk id="2" creationId="{D735F7F3-C1B5-4B60-A00A-4EB618DDFB5A}"/>
          </ac:spMkLst>
        </pc:spChg>
        <pc:spChg chg="del">
          <ac:chgData name="NGÔ PHÚ CHIẾN" userId="S::19127108@student.hcmus.edu.vn::b3bce3ec-b310-47b4-a498-a2c0d8f7ca70" providerId="AD" clId="Web-{46BED18F-BF19-D2CF-9B7A-D861CE7CB44E}" dt="2022-01-16T05:17:19.661" v="42"/>
          <ac:spMkLst>
            <pc:docMk/>
            <pc:sldMk cId="183511301" sldId="346"/>
            <ac:spMk id="3" creationId="{490F17F6-7783-4D0B-9C28-BA3FDFF2E8C5}"/>
          </ac:spMkLst>
        </pc:spChg>
        <pc:spChg chg="del">
          <ac:chgData name="NGÔ PHÚ CHIẾN" userId="S::19127108@student.hcmus.edu.vn::b3bce3ec-b310-47b4-a498-a2c0d8f7ca70" providerId="AD" clId="Web-{46BED18F-BF19-D2CF-9B7A-D861CE7CB44E}" dt="2022-01-16T05:17:17.020" v="40"/>
          <ac:spMkLst>
            <pc:docMk/>
            <pc:sldMk cId="183511301" sldId="346"/>
            <ac:spMk id="4" creationId="{095C6305-C7B4-460B-8ACF-D4DCA0D70EDB}"/>
          </ac:spMkLst>
        </pc:spChg>
        <pc:spChg chg="del">
          <ac:chgData name="NGÔ PHÚ CHIẾN" userId="S::19127108@student.hcmus.edu.vn::b3bce3ec-b310-47b4-a498-a2c0d8f7ca70" providerId="AD" clId="Web-{46BED18F-BF19-D2CF-9B7A-D861CE7CB44E}" dt="2022-01-16T05:17:30.223" v="44"/>
          <ac:spMkLst>
            <pc:docMk/>
            <pc:sldMk cId="183511301" sldId="346"/>
            <ac:spMk id="5" creationId="{22721254-9024-4600-A148-FC99544728C3}"/>
          </ac:spMkLst>
        </pc:spChg>
        <pc:spChg chg="del">
          <ac:chgData name="NGÔ PHÚ CHIẾN" userId="S::19127108@student.hcmus.edu.vn::b3bce3ec-b310-47b4-a498-a2c0d8f7ca70" providerId="AD" clId="Web-{46BED18F-BF19-D2CF-9B7A-D861CE7CB44E}" dt="2022-01-16T05:17:33.973" v="60"/>
          <ac:spMkLst>
            <pc:docMk/>
            <pc:sldMk cId="183511301" sldId="346"/>
            <ac:spMk id="6" creationId="{36FF7D56-ABC9-4C6A-BB0D-2A58E4C018CE}"/>
          </ac:spMkLst>
        </pc:spChg>
        <pc:spChg chg="del">
          <ac:chgData name="NGÔ PHÚ CHIẾN" userId="S::19127108@student.hcmus.edu.vn::b3bce3ec-b310-47b4-a498-a2c0d8f7ca70" providerId="AD" clId="Web-{46BED18F-BF19-D2CF-9B7A-D861CE7CB44E}" dt="2022-01-16T05:17:33.973" v="59"/>
          <ac:spMkLst>
            <pc:docMk/>
            <pc:sldMk cId="183511301" sldId="346"/>
            <ac:spMk id="7" creationId="{BB9A6198-04C8-431B-A3B5-CBBED28EDF57}"/>
          </ac:spMkLst>
        </pc:spChg>
        <pc:spChg chg="del">
          <ac:chgData name="NGÔ PHÚ CHIẾN" userId="S::19127108@student.hcmus.edu.vn::b3bce3ec-b310-47b4-a498-a2c0d8f7ca70" providerId="AD" clId="Web-{46BED18F-BF19-D2CF-9B7A-D861CE7CB44E}" dt="2022-01-16T05:17:33.973" v="58"/>
          <ac:spMkLst>
            <pc:docMk/>
            <pc:sldMk cId="183511301" sldId="346"/>
            <ac:spMk id="8" creationId="{8A51B981-EF63-4DAD-9729-68F42BF8351D}"/>
          </ac:spMkLst>
        </pc:spChg>
        <pc:spChg chg="del">
          <ac:chgData name="NGÔ PHÚ CHIẾN" userId="S::19127108@student.hcmus.edu.vn::b3bce3ec-b310-47b4-a498-a2c0d8f7ca70" providerId="AD" clId="Web-{46BED18F-BF19-D2CF-9B7A-D861CE7CB44E}" dt="2022-01-16T05:17:33.973" v="57"/>
          <ac:spMkLst>
            <pc:docMk/>
            <pc:sldMk cId="183511301" sldId="346"/>
            <ac:spMk id="9" creationId="{1D407822-0AE0-45F2-8E3E-66B30910BE4A}"/>
          </ac:spMkLst>
        </pc:spChg>
        <pc:spChg chg="del">
          <ac:chgData name="NGÔ PHÚ CHIẾN" userId="S::19127108@student.hcmus.edu.vn::b3bce3ec-b310-47b4-a498-a2c0d8f7ca70" providerId="AD" clId="Web-{46BED18F-BF19-D2CF-9B7A-D861CE7CB44E}" dt="2022-01-16T05:17:36.598" v="61"/>
          <ac:spMkLst>
            <pc:docMk/>
            <pc:sldMk cId="183511301" sldId="346"/>
            <ac:spMk id="10" creationId="{53A396C8-6468-4BAD-8582-972F79E72B6D}"/>
          </ac:spMkLst>
        </pc:spChg>
        <pc:spChg chg="del">
          <ac:chgData name="NGÔ PHÚ CHIẾN" userId="S::19127108@student.hcmus.edu.vn::b3bce3ec-b310-47b4-a498-a2c0d8f7ca70" providerId="AD" clId="Web-{46BED18F-BF19-D2CF-9B7A-D861CE7CB44E}" dt="2022-01-16T05:17:33.973" v="56"/>
          <ac:spMkLst>
            <pc:docMk/>
            <pc:sldMk cId="183511301" sldId="346"/>
            <ac:spMk id="11" creationId="{4D1C4B9E-CA45-4A42-81FF-34D894F7ED77}"/>
          </ac:spMkLst>
        </pc:spChg>
        <pc:spChg chg="del">
          <ac:chgData name="NGÔ PHÚ CHIẾN" userId="S::19127108@student.hcmus.edu.vn::b3bce3ec-b310-47b4-a498-a2c0d8f7ca70" providerId="AD" clId="Web-{46BED18F-BF19-D2CF-9B7A-D861CE7CB44E}" dt="2022-01-16T05:17:33.973" v="55"/>
          <ac:spMkLst>
            <pc:docMk/>
            <pc:sldMk cId="183511301" sldId="346"/>
            <ac:spMk id="12" creationId="{D463C5E5-7CBE-4359-8DFD-D1B811302BD0}"/>
          </ac:spMkLst>
        </pc:spChg>
        <pc:spChg chg="del">
          <ac:chgData name="NGÔ PHÚ CHIẾN" userId="S::19127108@student.hcmus.edu.vn::b3bce3ec-b310-47b4-a498-a2c0d8f7ca70" providerId="AD" clId="Web-{46BED18F-BF19-D2CF-9B7A-D861CE7CB44E}" dt="2022-01-16T05:17:40.083" v="62"/>
          <ac:spMkLst>
            <pc:docMk/>
            <pc:sldMk cId="183511301" sldId="346"/>
            <ac:spMk id="13" creationId="{6AF57833-BE25-4E74-AFAE-133FE33EED9A}"/>
          </ac:spMkLst>
        </pc:spChg>
        <pc:spChg chg="del">
          <ac:chgData name="NGÔ PHÚ CHIẾN" userId="S::19127108@student.hcmus.edu.vn::b3bce3ec-b310-47b4-a498-a2c0d8f7ca70" providerId="AD" clId="Web-{46BED18F-BF19-D2CF-9B7A-D861CE7CB44E}" dt="2022-01-16T05:17:18.379" v="41"/>
          <ac:spMkLst>
            <pc:docMk/>
            <pc:sldMk cId="183511301" sldId="346"/>
            <ac:spMk id="14" creationId="{22CB970D-BE4A-4B26-9B86-30975C2B57EC}"/>
          </ac:spMkLst>
        </pc:spChg>
        <pc:spChg chg="del topLvl">
          <ac:chgData name="NGÔ PHÚ CHIẾN" userId="S::19127108@student.hcmus.edu.vn::b3bce3ec-b310-47b4-a498-a2c0d8f7ca70" providerId="AD" clId="Web-{46BED18F-BF19-D2CF-9B7A-D861CE7CB44E}" dt="2022-01-16T05:16:23.738" v="28"/>
          <ac:spMkLst>
            <pc:docMk/>
            <pc:sldMk cId="183511301" sldId="346"/>
            <ac:spMk id="19" creationId="{85E40393-D301-4E39-BE19-5F97D36923EC}"/>
          </ac:spMkLst>
        </pc:spChg>
        <pc:spChg chg="del mod topLvl">
          <ac:chgData name="NGÔ PHÚ CHIẾN" userId="S::19127108@student.hcmus.edu.vn::b3bce3ec-b310-47b4-a498-a2c0d8f7ca70" providerId="AD" clId="Web-{46BED18F-BF19-D2CF-9B7A-D861CE7CB44E}" dt="2022-01-16T05:16:53.504" v="32"/>
          <ac:spMkLst>
            <pc:docMk/>
            <pc:sldMk cId="183511301" sldId="346"/>
            <ac:spMk id="20" creationId="{0BF6280F-1B5E-4B6C-8012-04A4ADFBAD7D}"/>
          </ac:spMkLst>
        </pc:spChg>
        <pc:spChg chg="del">
          <ac:chgData name="NGÔ PHÚ CHIẾN" userId="S::19127108@student.hcmus.edu.vn::b3bce3ec-b310-47b4-a498-a2c0d8f7ca70" providerId="AD" clId="Web-{46BED18F-BF19-D2CF-9B7A-D861CE7CB44E}" dt="2022-01-16T05:16:58.988" v="35"/>
          <ac:spMkLst>
            <pc:docMk/>
            <pc:sldMk cId="183511301" sldId="346"/>
            <ac:spMk id="21" creationId="{04B2E893-CDFB-4D06-BEBD-2338812AB285}"/>
          </ac:spMkLst>
        </pc:spChg>
        <pc:spChg chg="del mod">
          <ac:chgData name="NGÔ PHÚ CHIẾN" userId="S::19127108@student.hcmus.edu.vn::b3bce3ec-b310-47b4-a498-a2c0d8f7ca70" providerId="AD" clId="Web-{46BED18F-BF19-D2CF-9B7A-D861CE7CB44E}" dt="2022-01-16T05:17:09.113" v="37"/>
          <ac:spMkLst>
            <pc:docMk/>
            <pc:sldMk cId="183511301" sldId="346"/>
            <ac:spMk id="22" creationId="{FB18F70C-2FDA-4539-83FF-C67B41057A5B}"/>
          </ac:spMkLst>
        </pc:spChg>
        <pc:spChg chg="del">
          <ac:chgData name="NGÔ PHÚ CHIẾN" userId="S::19127108@student.hcmus.edu.vn::b3bce3ec-b310-47b4-a498-a2c0d8f7ca70" providerId="AD" clId="Web-{46BED18F-BF19-D2CF-9B7A-D861CE7CB44E}" dt="2022-01-16T05:17:12.535" v="38"/>
          <ac:spMkLst>
            <pc:docMk/>
            <pc:sldMk cId="183511301" sldId="346"/>
            <ac:spMk id="23" creationId="{3DCA32AA-A743-41D2-B080-60A4E4FC4113}"/>
          </ac:spMkLst>
        </pc:spChg>
        <pc:spChg chg="del">
          <ac:chgData name="NGÔ PHÚ CHIẾN" userId="S::19127108@student.hcmus.edu.vn::b3bce3ec-b310-47b4-a498-a2c0d8f7ca70" providerId="AD" clId="Web-{46BED18F-BF19-D2CF-9B7A-D861CE7CB44E}" dt="2022-01-16T05:17:14.535" v="39"/>
          <ac:spMkLst>
            <pc:docMk/>
            <pc:sldMk cId="183511301" sldId="346"/>
            <ac:spMk id="24" creationId="{1C7478BB-CB13-4B1F-ADBB-2760DF70690B}"/>
          </ac:spMkLst>
        </pc:spChg>
        <pc:spChg chg="del">
          <ac:chgData name="NGÔ PHÚ CHIẾN" userId="S::19127108@student.hcmus.edu.vn::b3bce3ec-b310-47b4-a498-a2c0d8f7ca70" providerId="AD" clId="Web-{46BED18F-BF19-D2CF-9B7A-D861CE7CB44E}" dt="2022-01-16T05:17:33.973" v="53"/>
          <ac:spMkLst>
            <pc:docMk/>
            <pc:sldMk cId="183511301" sldId="346"/>
            <ac:spMk id="25" creationId="{1299A1F0-E667-476E-8735-F71E87136108}"/>
          </ac:spMkLst>
        </pc:spChg>
        <pc:spChg chg="del">
          <ac:chgData name="NGÔ PHÚ CHIẾN" userId="S::19127108@student.hcmus.edu.vn::b3bce3ec-b310-47b4-a498-a2c0d8f7ca70" providerId="AD" clId="Web-{46BED18F-BF19-D2CF-9B7A-D861CE7CB44E}" dt="2022-01-16T05:17:33.973" v="52"/>
          <ac:spMkLst>
            <pc:docMk/>
            <pc:sldMk cId="183511301" sldId="346"/>
            <ac:spMk id="26" creationId="{800E6798-8657-4CFC-A6B4-521D2E7277CD}"/>
          </ac:spMkLst>
        </pc:spChg>
        <pc:spChg chg="del">
          <ac:chgData name="NGÔ PHÚ CHIẾN" userId="S::19127108@student.hcmus.edu.vn::b3bce3ec-b310-47b4-a498-a2c0d8f7ca70" providerId="AD" clId="Web-{46BED18F-BF19-D2CF-9B7A-D861CE7CB44E}" dt="2022-01-16T05:17:33.958" v="51"/>
          <ac:spMkLst>
            <pc:docMk/>
            <pc:sldMk cId="183511301" sldId="346"/>
            <ac:spMk id="27" creationId="{984D37AF-10AE-473F-9501-504D76D6FB6E}"/>
          </ac:spMkLst>
        </pc:spChg>
        <pc:spChg chg="del">
          <ac:chgData name="NGÔ PHÚ CHIẾN" userId="S::19127108@student.hcmus.edu.vn::b3bce3ec-b310-47b4-a498-a2c0d8f7ca70" providerId="AD" clId="Web-{46BED18F-BF19-D2CF-9B7A-D861CE7CB44E}" dt="2022-01-16T05:17:33.958" v="50"/>
          <ac:spMkLst>
            <pc:docMk/>
            <pc:sldMk cId="183511301" sldId="346"/>
            <ac:spMk id="28" creationId="{FE63B231-2787-483B-990B-6528931153CF}"/>
          </ac:spMkLst>
        </pc:spChg>
        <pc:spChg chg="del topLvl">
          <ac:chgData name="NGÔ PHÚ CHIẾN" userId="S::19127108@student.hcmus.edu.vn::b3bce3ec-b310-47b4-a498-a2c0d8f7ca70" providerId="AD" clId="Web-{46BED18F-BF19-D2CF-9B7A-D861CE7CB44E}" dt="2022-01-16T05:16:20.284" v="27"/>
          <ac:spMkLst>
            <pc:docMk/>
            <pc:sldMk cId="183511301" sldId="346"/>
            <ac:spMk id="30" creationId="{B69316F8-1911-4369-9EA6-EF6E58D0479C}"/>
          </ac:spMkLst>
        </pc:spChg>
        <pc:spChg chg="del topLvl">
          <ac:chgData name="NGÔ PHÚ CHIẾN" userId="S::19127108@student.hcmus.edu.vn::b3bce3ec-b310-47b4-a498-a2c0d8f7ca70" providerId="AD" clId="Web-{46BED18F-BF19-D2CF-9B7A-D861CE7CB44E}" dt="2022-01-16T05:16:18.769" v="26"/>
          <ac:spMkLst>
            <pc:docMk/>
            <pc:sldMk cId="183511301" sldId="346"/>
            <ac:spMk id="31" creationId="{B35903C1-254D-4FBF-82C5-CE8BFCA090D1}"/>
          </ac:spMkLst>
        </pc:spChg>
        <pc:spChg chg="del mod">
          <ac:chgData name="NGÔ PHÚ CHIẾN" userId="S::19127108@student.hcmus.edu.vn::b3bce3ec-b310-47b4-a498-a2c0d8f7ca70" providerId="AD" clId="Web-{46BED18F-BF19-D2CF-9B7A-D861CE7CB44E}" dt="2022-01-16T05:16:56.301" v="34"/>
          <ac:spMkLst>
            <pc:docMk/>
            <pc:sldMk cId="183511301" sldId="346"/>
            <ac:spMk id="32" creationId="{AE867C31-4F05-49B1-A695-08BD09980DE2}"/>
          </ac:spMkLst>
        </pc:spChg>
        <pc:spChg chg="del">
          <ac:chgData name="NGÔ PHÚ CHIẾN" userId="S::19127108@student.hcmus.edu.vn::b3bce3ec-b310-47b4-a498-a2c0d8f7ca70" providerId="AD" clId="Web-{46BED18F-BF19-D2CF-9B7A-D861CE7CB44E}" dt="2022-01-16T05:17:28.911" v="43"/>
          <ac:spMkLst>
            <pc:docMk/>
            <pc:sldMk cId="183511301" sldId="346"/>
            <ac:spMk id="33" creationId="{840AC481-4099-41DF-A1F4-9902B2F7DB45}"/>
          </ac:spMkLst>
        </pc:spChg>
        <pc:spChg chg="del">
          <ac:chgData name="NGÔ PHÚ CHIẾN" userId="S::19127108@student.hcmus.edu.vn::b3bce3ec-b310-47b4-a498-a2c0d8f7ca70" providerId="AD" clId="Web-{46BED18F-BF19-D2CF-9B7A-D861CE7CB44E}" dt="2022-01-16T05:17:33.958" v="49"/>
          <ac:spMkLst>
            <pc:docMk/>
            <pc:sldMk cId="183511301" sldId="346"/>
            <ac:spMk id="34" creationId="{07831CB2-2BAF-44B3-A26F-B4D4C446D32F}"/>
          </ac:spMkLst>
        </pc:spChg>
        <pc:spChg chg="del">
          <ac:chgData name="NGÔ PHÚ CHIẾN" userId="S::19127108@student.hcmus.edu.vn::b3bce3ec-b310-47b4-a498-a2c0d8f7ca70" providerId="AD" clId="Web-{46BED18F-BF19-D2CF-9B7A-D861CE7CB44E}" dt="2022-01-16T05:17:33.958" v="48"/>
          <ac:spMkLst>
            <pc:docMk/>
            <pc:sldMk cId="183511301" sldId="346"/>
            <ac:spMk id="35" creationId="{9A0A2600-A118-4608-A4FA-BCCEF9672CC7}"/>
          </ac:spMkLst>
        </pc:spChg>
        <pc:spChg chg="del">
          <ac:chgData name="NGÔ PHÚ CHIẾN" userId="S::19127108@student.hcmus.edu.vn::b3bce3ec-b310-47b4-a498-a2c0d8f7ca70" providerId="AD" clId="Web-{46BED18F-BF19-D2CF-9B7A-D861CE7CB44E}" dt="2022-01-16T05:17:33.958" v="47"/>
          <ac:spMkLst>
            <pc:docMk/>
            <pc:sldMk cId="183511301" sldId="346"/>
            <ac:spMk id="36" creationId="{68C17224-C4D9-4C02-B972-B0CC29984AA4}"/>
          </ac:spMkLst>
        </pc:spChg>
        <pc:spChg chg="del">
          <ac:chgData name="NGÔ PHÚ CHIẾN" userId="S::19127108@student.hcmus.edu.vn::b3bce3ec-b310-47b4-a498-a2c0d8f7ca70" providerId="AD" clId="Web-{46BED18F-BF19-D2CF-9B7A-D861CE7CB44E}" dt="2022-01-16T05:17:33.958" v="46"/>
          <ac:spMkLst>
            <pc:docMk/>
            <pc:sldMk cId="183511301" sldId="346"/>
            <ac:spMk id="37" creationId="{93154ABE-8111-48C2-B0CD-5BA4E83266DF}"/>
          </ac:spMkLst>
        </pc:spChg>
        <pc:spChg chg="del">
          <ac:chgData name="NGÔ PHÚ CHIẾN" userId="S::19127108@student.hcmus.edu.vn::b3bce3ec-b310-47b4-a498-a2c0d8f7ca70" providerId="AD" clId="Web-{46BED18F-BF19-D2CF-9B7A-D861CE7CB44E}" dt="2022-01-16T05:17:33.958" v="45"/>
          <ac:spMkLst>
            <pc:docMk/>
            <pc:sldMk cId="183511301" sldId="346"/>
            <ac:spMk id="38" creationId="{5AA1D246-E355-416B-8B01-5D35648CDEB9}"/>
          </ac:spMkLst>
        </pc:spChg>
        <pc:spChg chg="add del mod">
          <ac:chgData name="NGÔ PHÚ CHIẾN" userId="S::19127108@student.hcmus.edu.vn::b3bce3ec-b310-47b4-a498-a2c0d8f7ca70" providerId="AD" clId="Web-{46BED18F-BF19-D2CF-9B7A-D861CE7CB44E}" dt="2022-01-16T05:25:08.904" v="74"/>
          <ac:spMkLst>
            <pc:docMk/>
            <pc:sldMk cId="183511301" sldId="346"/>
            <ac:spMk id="39" creationId="{B4C31EAA-3BF6-42D3-961A-17BD06A83C8C}"/>
          </ac:spMkLst>
        </pc:spChg>
        <pc:spChg chg="add del">
          <ac:chgData name="NGÔ PHÚ CHIẾN" userId="S::19127108@student.hcmus.edu.vn::b3bce3ec-b310-47b4-a498-a2c0d8f7ca70" providerId="AD" clId="Web-{46BED18F-BF19-D2CF-9B7A-D861CE7CB44E}" dt="2022-01-16T05:22:51.792" v="70"/>
          <ac:spMkLst>
            <pc:docMk/>
            <pc:sldMk cId="183511301" sldId="346"/>
            <ac:spMk id="40" creationId="{4E336EA8-3E08-48C9-B58D-E1D0232AB322}"/>
          </ac:spMkLst>
        </pc:spChg>
        <pc:spChg chg="add">
          <ac:chgData name="NGÔ PHÚ CHIẾN" userId="S::19127108@student.hcmus.edu.vn::b3bce3ec-b310-47b4-a498-a2c0d8f7ca70" providerId="AD" clId="Web-{46BED18F-BF19-D2CF-9B7A-D861CE7CB44E}" dt="2022-01-16T05:24:23.715" v="73"/>
          <ac:spMkLst>
            <pc:docMk/>
            <pc:sldMk cId="183511301" sldId="346"/>
            <ac:spMk id="41" creationId="{16CAC566-AE3F-4FD4-8E3F-1F06F431B1D1}"/>
          </ac:spMkLst>
        </pc:spChg>
        <pc:spChg chg="add">
          <ac:chgData name="NGÔ PHÚ CHIẾN" userId="S::19127108@student.hcmus.edu.vn::b3bce3ec-b310-47b4-a498-a2c0d8f7ca70" providerId="AD" clId="Web-{46BED18F-BF19-D2CF-9B7A-D861CE7CB44E}" dt="2022-01-16T05:25:08.919" v="75"/>
          <ac:spMkLst>
            <pc:docMk/>
            <pc:sldMk cId="183511301" sldId="346"/>
            <ac:spMk id="42" creationId="{DD70B1C6-6DDE-44B2-8877-60C1137F8995}"/>
          </ac:spMkLst>
        </pc:spChg>
        <pc:spChg chg="add">
          <ac:chgData name="NGÔ PHÚ CHIẾN" userId="S::19127108@student.hcmus.edu.vn::b3bce3ec-b310-47b4-a498-a2c0d8f7ca70" providerId="AD" clId="Web-{46BED18F-BF19-D2CF-9B7A-D861CE7CB44E}" dt="2022-01-16T05:25:08.935" v="76"/>
          <ac:spMkLst>
            <pc:docMk/>
            <pc:sldMk cId="183511301" sldId="346"/>
            <ac:spMk id="43" creationId="{2E474628-67E9-4D6A-8EAC-E285D1510F68}"/>
          </ac:spMkLst>
        </pc:spChg>
        <pc:spChg chg="add">
          <ac:chgData name="NGÔ PHÚ CHIẾN" userId="S::19127108@student.hcmus.edu.vn::b3bce3ec-b310-47b4-a498-a2c0d8f7ca70" providerId="AD" clId="Web-{46BED18F-BF19-D2CF-9B7A-D861CE7CB44E}" dt="2022-01-16T05:25:08.950" v="77"/>
          <ac:spMkLst>
            <pc:docMk/>
            <pc:sldMk cId="183511301" sldId="346"/>
            <ac:spMk id="44" creationId="{2ED30D70-73A1-4D55-9BC8-EE7814B3C7BC}"/>
          </ac:spMkLst>
        </pc:spChg>
        <pc:spChg chg="add">
          <ac:chgData name="NGÔ PHÚ CHIẾN" userId="S::19127108@student.hcmus.edu.vn::b3bce3ec-b310-47b4-a498-a2c0d8f7ca70" providerId="AD" clId="Web-{46BED18F-BF19-D2CF-9B7A-D861CE7CB44E}" dt="2022-01-16T05:25:13.935" v="78"/>
          <ac:spMkLst>
            <pc:docMk/>
            <pc:sldMk cId="183511301" sldId="346"/>
            <ac:spMk id="45" creationId="{719B2536-06BC-4D09-9465-FEA8235B1DC6}"/>
          </ac:spMkLst>
        </pc:spChg>
        <pc:spChg chg="add">
          <ac:chgData name="NGÔ PHÚ CHIẾN" userId="S::19127108@student.hcmus.edu.vn::b3bce3ec-b310-47b4-a498-a2c0d8f7ca70" providerId="AD" clId="Web-{46BED18F-BF19-D2CF-9B7A-D861CE7CB44E}" dt="2022-01-16T05:25:13.966" v="79"/>
          <ac:spMkLst>
            <pc:docMk/>
            <pc:sldMk cId="183511301" sldId="346"/>
            <ac:spMk id="46" creationId="{0B1DF879-4C03-4776-AE0D-541DD9102B93}"/>
          </ac:spMkLst>
        </pc:spChg>
        <pc:grpChg chg="del">
          <ac:chgData name="NGÔ PHÚ CHIẾN" userId="S::19127108@student.hcmus.edu.vn::b3bce3ec-b310-47b4-a498-a2c0d8f7ca70" providerId="AD" clId="Web-{46BED18F-BF19-D2CF-9B7A-D861CE7CB44E}" dt="2022-01-16T05:17:33.973" v="54"/>
          <ac:grpSpMkLst>
            <pc:docMk/>
            <pc:sldMk cId="183511301" sldId="346"/>
            <ac:grpSpMk id="15" creationId="{0783F632-BEA7-4B16-A328-702ECD0B4845}"/>
          </ac:grpSpMkLst>
        </pc:grpChg>
        <pc:grpChg chg="del">
          <ac:chgData name="NGÔ PHÚ CHIẾN" userId="S::19127108@student.hcmus.edu.vn::b3bce3ec-b310-47b4-a498-a2c0d8f7ca70" providerId="AD" clId="Web-{46BED18F-BF19-D2CF-9B7A-D861CE7CB44E}" dt="2022-01-16T05:16:23.738" v="28"/>
          <ac:grpSpMkLst>
            <pc:docMk/>
            <pc:sldMk cId="183511301" sldId="346"/>
            <ac:grpSpMk id="18" creationId="{8A753243-1E4A-4661-8F2B-80D519819FA7}"/>
          </ac:grpSpMkLst>
        </pc:grpChg>
        <pc:grpChg chg="del">
          <ac:chgData name="NGÔ PHÚ CHIẾN" userId="S::19127108@student.hcmus.edu.vn::b3bce3ec-b310-47b4-a498-a2c0d8f7ca70" providerId="AD" clId="Web-{46BED18F-BF19-D2CF-9B7A-D861CE7CB44E}" dt="2022-01-16T05:16:18.769" v="26"/>
          <ac:grpSpMkLst>
            <pc:docMk/>
            <pc:sldMk cId="183511301" sldId="346"/>
            <ac:grpSpMk id="29" creationId="{67264E19-5D17-4F19-BE3D-6B172381F4D1}"/>
          </ac:grpSpMkLst>
        </pc:grpChg>
      </pc:sldChg>
    </pc:docChg>
  </pc:docChgLst>
  <pc:docChgLst>
    <pc:chgData name="NGÔ PHÚ CHIẾN" userId="S::19127108@student.hcmus.edu.vn::b3bce3ec-b310-47b4-a498-a2c0d8f7ca70" providerId="AD" clId="Web-{DC0F1208-306C-74C1-CB6F-51D8681A2996}"/>
    <pc:docChg chg="mod">
      <pc:chgData name="NGÔ PHÚ CHIẾN" userId="S::19127108@student.hcmus.edu.vn::b3bce3ec-b310-47b4-a498-a2c0d8f7ca70" providerId="AD" clId="Web-{DC0F1208-306C-74C1-CB6F-51D8681A2996}" dt="2022-01-15T06:35:45.659" v="2"/>
      <pc:docMkLst>
        <pc:docMk/>
      </pc:docMkLst>
      <pc:sldChg chg="addCm modCm">
        <pc:chgData name="NGÔ PHÚ CHIẾN" userId="S::19127108@student.hcmus.edu.vn::b3bce3ec-b310-47b4-a498-a2c0d8f7ca70" providerId="AD" clId="Web-{DC0F1208-306C-74C1-CB6F-51D8681A2996}" dt="2022-01-15T06:35:45.659" v="2"/>
        <pc:sldMkLst>
          <pc:docMk/>
          <pc:sldMk cId="2737942562" sldId="298"/>
        </pc:sldMkLst>
      </pc:sldChg>
    </pc:docChg>
  </pc:docChgLst>
  <pc:docChgLst>
    <pc:chgData name="Nguyễn Phương Vy" userId="177e24cf-ee0a-4dc3-af4b-46bcfaed735a" providerId="ADAL" clId="{C46AEB5E-6A7D-46DD-9834-0BFFB0690AF0}"/>
    <pc:docChg chg="undo custSel addSld delSld modSld sldOrd">
      <pc:chgData name="Nguyễn Phương Vy" userId="177e24cf-ee0a-4dc3-af4b-46bcfaed735a" providerId="ADAL" clId="{C46AEB5E-6A7D-46DD-9834-0BFFB0690AF0}" dt="2022-01-18T02:59:24.597" v="2403" actId="47"/>
      <pc:docMkLst>
        <pc:docMk/>
      </pc:docMkLst>
      <pc:sldChg chg="addSp delSp modSp mod addCm delCm modCm">
        <pc:chgData name="Nguyễn Phương Vy" userId="177e24cf-ee0a-4dc3-af4b-46bcfaed735a" providerId="ADAL" clId="{C46AEB5E-6A7D-46DD-9834-0BFFB0690AF0}" dt="2022-01-16T02:51:39.025" v="849" actId="1076"/>
        <pc:sldMkLst>
          <pc:docMk/>
          <pc:sldMk cId="899384809" sldId="258"/>
        </pc:sldMkLst>
        <pc:spChg chg="mod">
          <ac:chgData name="Nguyễn Phương Vy" userId="177e24cf-ee0a-4dc3-af4b-46bcfaed735a" providerId="ADAL" clId="{C46AEB5E-6A7D-46DD-9834-0BFFB0690AF0}" dt="2022-01-15T18:23:30.344" v="833" actId="1076"/>
          <ac:spMkLst>
            <pc:docMk/>
            <pc:sldMk cId="899384809" sldId="258"/>
            <ac:spMk id="41" creationId="{46616FC4-7AA2-4FDA-B10F-D673171F0927}"/>
          </ac:spMkLst>
        </pc:spChg>
        <pc:spChg chg="mod">
          <ac:chgData name="Nguyễn Phương Vy" userId="177e24cf-ee0a-4dc3-af4b-46bcfaed735a" providerId="ADAL" clId="{C46AEB5E-6A7D-46DD-9834-0BFFB0690AF0}" dt="2022-01-15T18:19:56.554" v="798" actId="1076"/>
          <ac:spMkLst>
            <pc:docMk/>
            <pc:sldMk cId="899384809" sldId="258"/>
            <ac:spMk id="44" creationId="{C622190B-5BC1-46F3-8334-200CF8EC04C4}"/>
          </ac:spMkLst>
        </pc:spChg>
        <pc:spChg chg="mod">
          <ac:chgData name="Nguyễn Phương Vy" userId="177e24cf-ee0a-4dc3-af4b-46bcfaed735a" providerId="ADAL" clId="{C46AEB5E-6A7D-46DD-9834-0BFFB0690AF0}" dt="2022-01-15T18:19:40.793" v="796" actId="1076"/>
          <ac:spMkLst>
            <pc:docMk/>
            <pc:sldMk cId="899384809" sldId="258"/>
            <ac:spMk id="45" creationId="{9178DA0F-4FC7-40AF-966F-BB147B2CB8A3}"/>
          </ac:spMkLst>
        </pc:spChg>
        <pc:spChg chg="mod">
          <ac:chgData name="Nguyễn Phương Vy" userId="177e24cf-ee0a-4dc3-af4b-46bcfaed735a" providerId="ADAL" clId="{C46AEB5E-6A7D-46DD-9834-0BFFB0690AF0}" dt="2022-01-15T18:20:20.274" v="801" actId="14100"/>
          <ac:spMkLst>
            <pc:docMk/>
            <pc:sldMk cId="899384809" sldId="258"/>
            <ac:spMk id="46" creationId="{3E89C1F5-D39D-4088-94F3-C5F42C808719}"/>
          </ac:spMkLst>
        </pc:spChg>
        <pc:spChg chg="mod">
          <ac:chgData name="Nguyễn Phương Vy" userId="177e24cf-ee0a-4dc3-af4b-46bcfaed735a" providerId="ADAL" clId="{C46AEB5E-6A7D-46DD-9834-0BFFB0690AF0}" dt="2022-01-15T18:20:24.379" v="802" actId="14100"/>
          <ac:spMkLst>
            <pc:docMk/>
            <pc:sldMk cId="899384809" sldId="258"/>
            <ac:spMk id="47" creationId="{721AD6D7-08A8-4F27-9FF3-9BC1CD579179}"/>
          </ac:spMkLst>
        </pc:spChg>
        <pc:spChg chg="mod">
          <ac:chgData name="Nguyễn Phương Vy" userId="177e24cf-ee0a-4dc3-af4b-46bcfaed735a" providerId="ADAL" clId="{C46AEB5E-6A7D-46DD-9834-0BFFB0690AF0}" dt="2022-01-15T18:21:11.065" v="811" actId="1076"/>
          <ac:spMkLst>
            <pc:docMk/>
            <pc:sldMk cId="899384809" sldId="258"/>
            <ac:spMk id="48" creationId="{26148BE8-3D28-4C17-B5AD-216FFF8A80A8}"/>
          </ac:spMkLst>
        </pc:spChg>
        <pc:spChg chg="mod">
          <ac:chgData name="Nguyễn Phương Vy" userId="177e24cf-ee0a-4dc3-af4b-46bcfaed735a" providerId="ADAL" clId="{C46AEB5E-6A7D-46DD-9834-0BFFB0690AF0}" dt="2022-01-15T18:21:15.290" v="812" actId="1076"/>
          <ac:spMkLst>
            <pc:docMk/>
            <pc:sldMk cId="899384809" sldId="258"/>
            <ac:spMk id="49" creationId="{49DA2574-4BBE-4900-8F92-9A9CC6725997}"/>
          </ac:spMkLst>
        </pc:spChg>
        <pc:spChg chg="mod">
          <ac:chgData name="Nguyễn Phương Vy" userId="177e24cf-ee0a-4dc3-af4b-46bcfaed735a" providerId="ADAL" clId="{C46AEB5E-6A7D-46DD-9834-0BFFB0690AF0}" dt="2022-01-15T18:21:24.915" v="814" actId="1076"/>
          <ac:spMkLst>
            <pc:docMk/>
            <pc:sldMk cId="899384809" sldId="258"/>
            <ac:spMk id="50" creationId="{BA178BA3-40BF-40A1-AB70-5A7572B58385}"/>
          </ac:spMkLst>
        </pc:spChg>
        <pc:spChg chg="mod">
          <ac:chgData name="Nguyễn Phương Vy" userId="177e24cf-ee0a-4dc3-af4b-46bcfaed735a" providerId="ADAL" clId="{C46AEB5E-6A7D-46DD-9834-0BFFB0690AF0}" dt="2022-01-15T18:21:29.273" v="815" actId="1076"/>
          <ac:spMkLst>
            <pc:docMk/>
            <pc:sldMk cId="899384809" sldId="258"/>
            <ac:spMk id="51" creationId="{1AE716FE-59D6-49F7-B797-7687511DCB82}"/>
          </ac:spMkLst>
        </pc:spChg>
        <pc:spChg chg="add del mod">
          <ac:chgData name="Nguyễn Phương Vy" userId="177e24cf-ee0a-4dc3-af4b-46bcfaed735a" providerId="ADAL" clId="{C46AEB5E-6A7D-46DD-9834-0BFFB0690AF0}" dt="2022-01-15T18:17:49.386" v="768" actId="478"/>
          <ac:spMkLst>
            <pc:docMk/>
            <pc:sldMk cId="899384809" sldId="258"/>
            <ac:spMk id="53" creationId="{9E5D97B4-8C1F-40E0-B9CB-474BE6F7753B}"/>
          </ac:spMkLst>
        </pc:spChg>
        <pc:spChg chg="mod">
          <ac:chgData name="Nguyễn Phương Vy" userId="177e24cf-ee0a-4dc3-af4b-46bcfaed735a" providerId="ADAL" clId="{C46AEB5E-6A7D-46DD-9834-0BFFB0690AF0}" dt="2022-01-15T18:21:07.250" v="810" actId="1076"/>
          <ac:spMkLst>
            <pc:docMk/>
            <pc:sldMk cId="899384809" sldId="258"/>
            <ac:spMk id="54" creationId="{EDDDA87E-2832-417E-B4D6-2879FF612B8E}"/>
          </ac:spMkLst>
        </pc:spChg>
        <pc:spChg chg="mod">
          <ac:chgData name="Nguyễn Phương Vy" userId="177e24cf-ee0a-4dc3-af4b-46bcfaed735a" providerId="ADAL" clId="{C46AEB5E-6A7D-46DD-9834-0BFFB0690AF0}" dt="2022-01-15T18:19:32.931" v="795" actId="1076"/>
          <ac:spMkLst>
            <pc:docMk/>
            <pc:sldMk cId="899384809" sldId="258"/>
            <ac:spMk id="55" creationId="{AEF50784-937F-4017-A5B6-D3F3C2933E3D}"/>
          </ac:spMkLst>
        </pc:spChg>
        <pc:spChg chg="add del">
          <ac:chgData name="Nguyễn Phương Vy" userId="177e24cf-ee0a-4dc3-af4b-46bcfaed735a" providerId="ADAL" clId="{C46AEB5E-6A7D-46DD-9834-0BFFB0690AF0}" dt="2022-01-15T18:17:51.187" v="769" actId="478"/>
          <ac:spMkLst>
            <pc:docMk/>
            <pc:sldMk cId="899384809" sldId="258"/>
            <ac:spMk id="58" creationId="{322CC64E-4285-45CA-BCCD-41773A3F8791}"/>
          </ac:spMkLst>
        </pc:spChg>
        <pc:spChg chg="mod">
          <ac:chgData name="Nguyễn Phương Vy" userId="177e24cf-ee0a-4dc3-af4b-46bcfaed735a" providerId="ADAL" clId="{C46AEB5E-6A7D-46DD-9834-0BFFB0690AF0}" dt="2022-01-15T18:21:00.273" v="809" actId="1076"/>
          <ac:spMkLst>
            <pc:docMk/>
            <pc:sldMk cId="899384809" sldId="258"/>
            <ac:spMk id="59" creationId="{C54B00E4-B462-4DEA-B06F-5ABCD65D3419}"/>
          </ac:spMkLst>
        </pc:spChg>
        <pc:spChg chg="del">
          <ac:chgData name="Nguyễn Phương Vy" userId="177e24cf-ee0a-4dc3-af4b-46bcfaed735a" providerId="ADAL" clId="{C46AEB5E-6A7D-46DD-9834-0BFFB0690AF0}" dt="2022-01-15T18:17:54.462" v="771" actId="478"/>
          <ac:spMkLst>
            <pc:docMk/>
            <pc:sldMk cId="899384809" sldId="258"/>
            <ac:spMk id="61" creationId="{E42D6761-F52A-4A0D-AC0B-0FE7197EA81C}"/>
          </ac:spMkLst>
        </pc:spChg>
        <pc:spChg chg="mod">
          <ac:chgData name="Nguyễn Phương Vy" userId="177e24cf-ee0a-4dc3-af4b-46bcfaed735a" providerId="ADAL" clId="{C46AEB5E-6A7D-46DD-9834-0BFFB0690AF0}" dt="2022-01-15T18:20:56.444" v="808" actId="1076"/>
          <ac:spMkLst>
            <pc:docMk/>
            <pc:sldMk cId="899384809" sldId="258"/>
            <ac:spMk id="62" creationId="{3E6D5535-066A-4DBB-BC02-F99F52823D69}"/>
          </ac:spMkLst>
        </pc:spChg>
        <pc:spChg chg="mod">
          <ac:chgData name="Nguyễn Phương Vy" userId="177e24cf-ee0a-4dc3-af4b-46bcfaed735a" providerId="ADAL" clId="{C46AEB5E-6A7D-46DD-9834-0BFFB0690AF0}" dt="2022-01-15T18:21:19.410" v="813" actId="1076"/>
          <ac:spMkLst>
            <pc:docMk/>
            <pc:sldMk cId="899384809" sldId="258"/>
            <ac:spMk id="63" creationId="{CEA5E407-7223-41BA-BD48-13FCEA576B4C}"/>
          </ac:spMkLst>
        </pc:spChg>
        <pc:spChg chg="del">
          <ac:chgData name="Nguyễn Phương Vy" userId="177e24cf-ee0a-4dc3-af4b-46bcfaed735a" providerId="ADAL" clId="{C46AEB5E-6A7D-46DD-9834-0BFFB0690AF0}" dt="2022-01-15T18:17:56.102" v="772" actId="478"/>
          <ac:spMkLst>
            <pc:docMk/>
            <pc:sldMk cId="899384809" sldId="258"/>
            <ac:spMk id="64" creationId="{3F0F30BC-1DC7-430C-9553-736A87770ED5}"/>
          </ac:spMkLst>
        </pc:spChg>
        <pc:spChg chg="mod">
          <ac:chgData name="Nguyễn Phương Vy" userId="177e24cf-ee0a-4dc3-af4b-46bcfaed735a" providerId="ADAL" clId="{C46AEB5E-6A7D-46DD-9834-0BFFB0690AF0}" dt="2022-01-15T18:21:35.535" v="816" actId="1076"/>
          <ac:spMkLst>
            <pc:docMk/>
            <pc:sldMk cId="899384809" sldId="258"/>
            <ac:spMk id="65" creationId="{02F2F3C0-1614-45A7-B3CA-5233DC310C30}"/>
          </ac:spMkLst>
        </pc:spChg>
        <pc:spChg chg="mod">
          <ac:chgData name="Nguyễn Phương Vy" userId="177e24cf-ee0a-4dc3-af4b-46bcfaed735a" providerId="ADAL" clId="{C46AEB5E-6A7D-46DD-9834-0BFFB0690AF0}" dt="2022-01-15T18:20:52.450" v="807" actId="1076"/>
          <ac:spMkLst>
            <pc:docMk/>
            <pc:sldMk cId="899384809" sldId="258"/>
            <ac:spMk id="67" creationId="{B410EE7B-CC61-4814-8D5F-8F31415311DE}"/>
          </ac:spMkLst>
        </pc:spChg>
        <pc:spChg chg="del">
          <ac:chgData name="Nguyễn Phương Vy" userId="177e24cf-ee0a-4dc3-af4b-46bcfaed735a" providerId="ADAL" clId="{C46AEB5E-6A7D-46DD-9834-0BFFB0690AF0}" dt="2022-01-15T18:17:52.666" v="770" actId="478"/>
          <ac:spMkLst>
            <pc:docMk/>
            <pc:sldMk cId="899384809" sldId="258"/>
            <ac:spMk id="68" creationId="{3AD367FD-79C1-4163-A7CA-CAE1776358C1}"/>
          </ac:spMkLst>
        </pc:spChg>
        <pc:spChg chg="add mod">
          <ac:chgData name="Nguyễn Phương Vy" userId="177e24cf-ee0a-4dc3-af4b-46bcfaed735a" providerId="ADAL" clId="{C46AEB5E-6A7D-46DD-9834-0BFFB0690AF0}" dt="2022-01-16T02:51:39.025" v="849" actId="1076"/>
          <ac:spMkLst>
            <pc:docMk/>
            <pc:sldMk cId="899384809" sldId="258"/>
            <ac:spMk id="69" creationId="{86A7BE95-A43E-4E85-A5E5-63E350A472C9}"/>
          </ac:spMkLst>
        </pc:spChg>
        <pc:spChg chg="add mod">
          <ac:chgData name="Nguyễn Phương Vy" userId="177e24cf-ee0a-4dc3-af4b-46bcfaed735a" providerId="ADAL" clId="{C46AEB5E-6A7D-46DD-9834-0BFFB0690AF0}" dt="2022-01-15T18:22:01.948" v="831" actId="20577"/>
          <ac:spMkLst>
            <pc:docMk/>
            <pc:sldMk cId="899384809" sldId="258"/>
            <ac:spMk id="70" creationId="{349E2B7D-F16C-4DED-87E1-871C2C2A79DF}"/>
          </ac:spMkLst>
        </pc:spChg>
        <pc:spChg chg="add mod">
          <ac:chgData name="Nguyễn Phương Vy" userId="177e24cf-ee0a-4dc3-af4b-46bcfaed735a" providerId="ADAL" clId="{C46AEB5E-6A7D-46DD-9834-0BFFB0690AF0}" dt="2022-01-15T18:21:58.405" v="829" actId="1076"/>
          <ac:spMkLst>
            <pc:docMk/>
            <pc:sldMk cId="899384809" sldId="258"/>
            <ac:spMk id="71" creationId="{45670EEF-2ED3-485D-9537-669FF6C6DD8D}"/>
          </ac:spMkLst>
        </pc:spChg>
      </pc:sldChg>
      <pc:sldChg chg="del">
        <pc:chgData name="Nguyễn Phương Vy" userId="177e24cf-ee0a-4dc3-af4b-46bcfaed735a" providerId="ADAL" clId="{C46AEB5E-6A7D-46DD-9834-0BFFB0690AF0}" dt="2022-01-18T02:58:55.079" v="2380" actId="47"/>
        <pc:sldMkLst>
          <pc:docMk/>
          <pc:sldMk cId="3979649407" sldId="259"/>
        </pc:sldMkLst>
      </pc:sldChg>
      <pc:sldChg chg="del ord delCm modCm">
        <pc:chgData name="Nguyễn Phương Vy" userId="177e24cf-ee0a-4dc3-af4b-46bcfaed735a" providerId="ADAL" clId="{C46AEB5E-6A7D-46DD-9834-0BFFB0690AF0}" dt="2022-01-15T17:43:35.308" v="262" actId="2696"/>
        <pc:sldMkLst>
          <pc:docMk/>
          <pc:sldMk cId="2737942562" sldId="298"/>
        </pc:sldMkLst>
      </pc:sldChg>
      <pc:sldChg chg="modSp del mod ord">
        <pc:chgData name="Nguyễn Phương Vy" userId="177e24cf-ee0a-4dc3-af4b-46bcfaed735a" providerId="ADAL" clId="{C46AEB5E-6A7D-46DD-9834-0BFFB0690AF0}" dt="2022-01-17T05:55:34.115" v="1947" actId="47"/>
        <pc:sldMkLst>
          <pc:docMk/>
          <pc:sldMk cId="4179153492" sldId="299"/>
        </pc:sldMkLst>
        <pc:spChg chg="mod">
          <ac:chgData name="Nguyễn Phương Vy" userId="177e24cf-ee0a-4dc3-af4b-46bcfaed735a" providerId="ADAL" clId="{C46AEB5E-6A7D-46DD-9834-0BFFB0690AF0}" dt="2022-01-17T05:27:49.525" v="1487" actId="113"/>
          <ac:spMkLst>
            <pc:docMk/>
            <pc:sldMk cId="4179153492" sldId="299"/>
            <ac:spMk id="2" creationId="{49BF0D97-97CA-4B8F-A751-98D2F1AE9EFE}"/>
          </ac:spMkLst>
        </pc:spChg>
        <pc:graphicFrameChg chg="mod modGraphic">
          <ac:chgData name="Nguyễn Phương Vy" userId="177e24cf-ee0a-4dc3-af4b-46bcfaed735a" providerId="ADAL" clId="{C46AEB5E-6A7D-46DD-9834-0BFFB0690AF0}" dt="2022-01-17T05:33:23.421" v="1531" actId="572"/>
          <ac:graphicFrameMkLst>
            <pc:docMk/>
            <pc:sldMk cId="4179153492" sldId="299"/>
            <ac:graphicFrameMk id="3" creationId="{BDDD862B-41B9-4B3E-993F-539E6CFAE94F}"/>
          </ac:graphicFrameMkLst>
        </pc:graphicFrameChg>
      </pc:sldChg>
      <pc:sldChg chg="del">
        <pc:chgData name="Nguyễn Phương Vy" userId="177e24cf-ee0a-4dc3-af4b-46bcfaed735a" providerId="ADAL" clId="{C46AEB5E-6A7D-46DD-9834-0BFFB0690AF0}" dt="2022-01-18T02:59:05.366" v="2386" actId="47"/>
        <pc:sldMkLst>
          <pc:docMk/>
          <pc:sldMk cId="689816630" sldId="300"/>
        </pc:sldMkLst>
      </pc:sldChg>
      <pc:sldChg chg="modSp mod">
        <pc:chgData name="Nguyễn Phương Vy" userId="177e24cf-ee0a-4dc3-af4b-46bcfaed735a" providerId="ADAL" clId="{C46AEB5E-6A7D-46DD-9834-0BFFB0690AF0}" dt="2022-01-17T06:24:04.243" v="2379" actId="113"/>
        <pc:sldMkLst>
          <pc:docMk/>
          <pc:sldMk cId="1241158067" sldId="301"/>
        </pc:sldMkLst>
        <pc:spChg chg="mod">
          <ac:chgData name="Nguyễn Phương Vy" userId="177e24cf-ee0a-4dc3-af4b-46bcfaed735a" providerId="ADAL" clId="{C46AEB5E-6A7D-46DD-9834-0BFFB0690AF0}" dt="2022-01-17T06:24:04.243" v="2379" actId="113"/>
          <ac:spMkLst>
            <pc:docMk/>
            <pc:sldMk cId="1241158067" sldId="301"/>
            <ac:spMk id="2" creationId="{29E2714A-BE29-4E83-A155-D5802C472B0A}"/>
          </ac:spMkLst>
        </pc:spChg>
        <pc:spChg chg="mod">
          <ac:chgData name="Nguyễn Phương Vy" userId="177e24cf-ee0a-4dc3-af4b-46bcfaed735a" providerId="ADAL" clId="{C46AEB5E-6A7D-46DD-9834-0BFFB0690AF0}" dt="2022-01-17T05:03:40.948" v="1454" actId="20577"/>
          <ac:spMkLst>
            <pc:docMk/>
            <pc:sldMk cId="1241158067" sldId="301"/>
            <ac:spMk id="3" creationId="{279A9243-91CB-437D-9D82-6D402B13F59A}"/>
          </ac:spMkLst>
        </pc:spChg>
      </pc:sldChg>
      <pc:sldChg chg="del">
        <pc:chgData name="Nguyễn Phương Vy" userId="177e24cf-ee0a-4dc3-af4b-46bcfaed735a" providerId="ADAL" clId="{C46AEB5E-6A7D-46DD-9834-0BFFB0690AF0}" dt="2022-01-18T02:59:04.282" v="2384" actId="47"/>
        <pc:sldMkLst>
          <pc:docMk/>
          <pc:sldMk cId="364121930" sldId="303"/>
        </pc:sldMkLst>
      </pc:sldChg>
      <pc:sldChg chg="del">
        <pc:chgData name="Nguyễn Phương Vy" userId="177e24cf-ee0a-4dc3-af4b-46bcfaed735a" providerId="ADAL" clId="{C46AEB5E-6A7D-46DD-9834-0BFFB0690AF0}" dt="2022-01-18T02:59:03.665" v="2383" actId="47"/>
        <pc:sldMkLst>
          <pc:docMk/>
          <pc:sldMk cId="313758320" sldId="304"/>
        </pc:sldMkLst>
      </pc:sldChg>
      <pc:sldChg chg="del">
        <pc:chgData name="Nguyễn Phương Vy" userId="177e24cf-ee0a-4dc3-af4b-46bcfaed735a" providerId="ADAL" clId="{C46AEB5E-6A7D-46DD-9834-0BFFB0690AF0}" dt="2022-01-18T02:59:02.316" v="2382" actId="47"/>
        <pc:sldMkLst>
          <pc:docMk/>
          <pc:sldMk cId="212682184" sldId="305"/>
        </pc:sldMkLst>
      </pc:sldChg>
      <pc:sldChg chg="del">
        <pc:chgData name="Nguyễn Phương Vy" userId="177e24cf-ee0a-4dc3-af4b-46bcfaed735a" providerId="ADAL" clId="{C46AEB5E-6A7D-46DD-9834-0BFFB0690AF0}" dt="2022-01-18T02:59:01.397" v="2381" actId="47"/>
        <pc:sldMkLst>
          <pc:docMk/>
          <pc:sldMk cId="486176497" sldId="306"/>
        </pc:sldMkLst>
      </pc:sldChg>
      <pc:sldChg chg="del">
        <pc:chgData name="Nguyễn Phương Vy" userId="177e24cf-ee0a-4dc3-af4b-46bcfaed735a" providerId="ADAL" clId="{C46AEB5E-6A7D-46DD-9834-0BFFB0690AF0}" dt="2022-01-18T02:59:24.597" v="2403" actId="47"/>
        <pc:sldMkLst>
          <pc:docMk/>
          <pc:sldMk cId="3423133475" sldId="307"/>
        </pc:sldMkLst>
      </pc:sldChg>
      <pc:sldChg chg="del">
        <pc:chgData name="Nguyễn Phương Vy" userId="177e24cf-ee0a-4dc3-af4b-46bcfaed735a" providerId="ADAL" clId="{C46AEB5E-6A7D-46DD-9834-0BFFB0690AF0}" dt="2022-01-17T05:35:28.720" v="1535" actId="47"/>
        <pc:sldMkLst>
          <pc:docMk/>
          <pc:sldMk cId="4201278032" sldId="309"/>
        </pc:sldMkLst>
      </pc:sldChg>
      <pc:sldChg chg="del">
        <pc:chgData name="Nguyễn Phương Vy" userId="177e24cf-ee0a-4dc3-af4b-46bcfaed735a" providerId="ADAL" clId="{C46AEB5E-6A7D-46DD-9834-0BFFB0690AF0}" dt="2022-01-17T05:58:15.164" v="1953" actId="47"/>
        <pc:sldMkLst>
          <pc:docMk/>
          <pc:sldMk cId="2498161071" sldId="311"/>
        </pc:sldMkLst>
      </pc:sldChg>
      <pc:sldChg chg="del">
        <pc:chgData name="Nguyễn Phương Vy" userId="177e24cf-ee0a-4dc3-af4b-46bcfaed735a" providerId="ADAL" clId="{C46AEB5E-6A7D-46DD-9834-0BFFB0690AF0}" dt="2022-01-17T05:58:06.760" v="1950" actId="47"/>
        <pc:sldMkLst>
          <pc:docMk/>
          <pc:sldMk cId="1279224923" sldId="312"/>
        </pc:sldMkLst>
      </pc:sldChg>
      <pc:sldChg chg="del">
        <pc:chgData name="Nguyễn Phương Vy" userId="177e24cf-ee0a-4dc3-af4b-46bcfaed735a" providerId="ADAL" clId="{C46AEB5E-6A7D-46DD-9834-0BFFB0690AF0}" dt="2022-01-17T05:58:12.640" v="1952" actId="47"/>
        <pc:sldMkLst>
          <pc:docMk/>
          <pc:sldMk cId="3827296069" sldId="313"/>
        </pc:sldMkLst>
      </pc:sldChg>
      <pc:sldChg chg="del">
        <pc:chgData name="Nguyễn Phương Vy" userId="177e24cf-ee0a-4dc3-af4b-46bcfaed735a" providerId="ADAL" clId="{C46AEB5E-6A7D-46DD-9834-0BFFB0690AF0}" dt="2022-01-18T02:59:09.649" v="2393" actId="47"/>
        <pc:sldMkLst>
          <pc:docMk/>
          <pc:sldMk cId="3378033835" sldId="314"/>
        </pc:sldMkLst>
      </pc:sldChg>
      <pc:sldChg chg="addSp delSp modSp del mod ord">
        <pc:chgData name="Nguyễn Phương Vy" userId="177e24cf-ee0a-4dc3-af4b-46bcfaed735a" providerId="ADAL" clId="{C46AEB5E-6A7D-46DD-9834-0BFFB0690AF0}" dt="2022-01-17T06:12:03.612" v="2318" actId="47"/>
        <pc:sldMkLst>
          <pc:docMk/>
          <pc:sldMk cId="1560353361" sldId="315"/>
        </pc:sldMkLst>
        <pc:spChg chg="mod">
          <ac:chgData name="Nguyễn Phương Vy" userId="177e24cf-ee0a-4dc3-af4b-46bcfaed735a" providerId="ADAL" clId="{C46AEB5E-6A7D-46DD-9834-0BFFB0690AF0}" dt="2022-01-17T06:01:47.989" v="2065" actId="113"/>
          <ac:spMkLst>
            <pc:docMk/>
            <pc:sldMk cId="1560353361" sldId="315"/>
            <ac:spMk id="2" creationId="{D735F7F3-C1B5-4B60-A00A-4EB618DDFB5A}"/>
          </ac:spMkLst>
        </pc:spChg>
        <pc:spChg chg="mod">
          <ac:chgData name="Nguyễn Phương Vy" userId="177e24cf-ee0a-4dc3-af4b-46bcfaed735a" providerId="ADAL" clId="{C46AEB5E-6A7D-46DD-9834-0BFFB0690AF0}" dt="2022-01-17T06:02:26.618" v="2071" actId="1076"/>
          <ac:spMkLst>
            <pc:docMk/>
            <pc:sldMk cId="1560353361" sldId="315"/>
            <ac:spMk id="4" creationId="{5E7B7240-0AF7-4DCA-BA02-DB2FC6FFE218}"/>
          </ac:spMkLst>
        </pc:spChg>
        <pc:spChg chg="mod">
          <ac:chgData name="Nguyễn Phương Vy" userId="177e24cf-ee0a-4dc3-af4b-46bcfaed735a" providerId="ADAL" clId="{C46AEB5E-6A7D-46DD-9834-0BFFB0690AF0}" dt="2022-01-17T06:02:26.618" v="2071" actId="1076"/>
          <ac:spMkLst>
            <pc:docMk/>
            <pc:sldMk cId="1560353361" sldId="315"/>
            <ac:spMk id="5" creationId="{A8434695-C279-46E0-9EBE-B4B4F2ABFA03}"/>
          </ac:spMkLst>
        </pc:spChg>
        <pc:spChg chg="mod">
          <ac:chgData name="Nguyễn Phương Vy" userId="177e24cf-ee0a-4dc3-af4b-46bcfaed735a" providerId="ADAL" clId="{C46AEB5E-6A7D-46DD-9834-0BFFB0690AF0}" dt="2022-01-17T06:02:30.651" v="2073" actId="1076"/>
          <ac:spMkLst>
            <pc:docMk/>
            <pc:sldMk cId="1560353361" sldId="315"/>
            <ac:spMk id="7" creationId="{5D5826E6-D1F7-4066-9889-A3992ABB214C}"/>
          </ac:spMkLst>
        </pc:spChg>
        <pc:spChg chg="mod">
          <ac:chgData name="Nguyễn Phương Vy" userId="177e24cf-ee0a-4dc3-af4b-46bcfaed735a" providerId="ADAL" clId="{C46AEB5E-6A7D-46DD-9834-0BFFB0690AF0}" dt="2022-01-17T06:02:30.651" v="2073" actId="1076"/>
          <ac:spMkLst>
            <pc:docMk/>
            <pc:sldMk cId="1560353361" sldId="315"/>
            <ac:spMk id="8" creationId="{D9916B26-88C4-4922-A4E2-E428879B4ABC}"/>
          </ac:spMkLst>
        </pc:spChg>
        <pc:spChg chg="del">
          <ac:chgData name="Nguyễn Phương Vy" userId="177e24cf-ee0a-4dc3-af4b-46bcfaed735a" providerId="ADAL" clId="{C46AEB5E-6A7D-46DD-9834-0BFFB0690AF0}" dt="2022-01-17T06:02:00.504" v="2066" actId="478"/>
          <ac:spMkLst>
            <pc:docMk/>
            <pc:sldMk cId="1560353361" sldId="315"/>
            <ac:spMk id="23" creationId="{FAE0C83A-09E1-49D4-96D4-7F4035AFCAC2}"/>
          </ac:spMkLst>
        </pc:spChg>
        <pc:spChg chg="add mod">
          <ac:chgData name="Nguyễn Phương Vy" userId="177e24cf-ee0a-4dc3-af4b-46bcfaed735a" providerId="ADAL" clId="{C46AEB5E-6A7D-46DD-9834-0BFFB0690AF0}" dt="2022-01-17T06:02:18.035" v="2070" actId="1076"/>
          <ac:spMkLst>
            <pc:docMk/>
            <pc:sldMk cId="1560353361" sldId="315"/>
            <ac:spMk id="25" creationId="{88A04D1A-D66E-41C2-9737-23D362520823}"/>
          </ac:spMkLst>
        </pc:spChg>
        <pc:spChg chg="add mod">
          <ac:chgData name="Nguyễn Phương Vy" userId="177e24cf-ee0a-4dc3-af4b-46bcfaed735a" providerId="ADAL" clId="{C46AEB5E-6A7D-46DD-9834-0BFFB0690AF0}" dt="2022-01-17T06:02:08.984" v="2068" actId="1076"/>
          <ac:spMkLst>
            <pc:docMk/>
            <pc:sldMk cId="1560353361" sldId="315"/>
            <ac:spMk id="27" creationId="{E106C4C5-C05C-435D-92F3-A7B9FE8C65B6}"/>
          </ac:spMkLst>
        </pc:spChg>
        <pc:spChg chg="add mod">
          <ac:chgData name="Nguyễn Phương Vy" userId="177e24cf-ee0a-4dc3-af4b-46bcfaed735a" providerId="ADAL" clId="{C46AEB5E-6A7D-46DD-9834-0BFFB0690AF0}" dt="2022-01-17T06:02:04.937" v="2067" actId="1076"/>
          <ac:spMkLst>
            <pc:docMk/>
            <pc:sldMk cId="1560353361" sldId="315"/>
            <ac:spMk id="29" creationId="{95711C97-ADDB-4043-92D4-DC170A612435}"/>
          </ac:spMkLst>
        </pc:spChg>
        <pc:grpChg chg="del mod">
          <ac:chgData name="Nguyễn Phương Vy" userId="177e24cf-ee0a-4dc3-af4b-46bcfaed735a" providerId="ADAL" clId="{C46AEB5E-6A7D-46DD-9834-0BFFB0690AF0}" dt="2022-01-17T06:02:29.132" v="2072" actId="478"/>
          <ac:grpSpMkLst>
            <pc:docMk/>
            <pc:sldMk cId="1560353361" sldId="315"/>
            <ac:grpSpMk id="3" creationId="{88C916F5-34A5-4CCB-8F23-BCA994CA96C7}"/>
          </ac:grpSpMkLst>
        </pc:grpChg>
        <pc:grpChg chg="del mod">
          <ac:chgData name="Nguyễn Phương Vy" userId="177e24cf-ee0a-4dc3-af4b-46bcfaed735a" providerId="ADAL" clId="{C46AEB5E-6A7D-46DD-9834-0BFFB0690AF0}" dt="2022-01-17T06:02:30.812" v="2074" actId="478"/>
          <ac:grpSpMkLst>
            <pc:docMk/>
            <pc:sldMk cId="1560353361" sldId="315"/>
            <ac:grpSpMk id="6" creationId="{F39D30C2-A813-4E87-BD31-547616BD575C}"/>
          </ac:grpSpMkLst>
        </pc:grpChg>
        <pc:grpChg chg="del">
          <ac:chgData name="Nguyễn Phương Vy" userId="177e24cf-ee0a-4dc3-af4b-46bcfaed735a" providerId="ADAL" clId="{C46AEB5E-6A7D-46DD-9834-0BFFB0690AF0}" dt="2022-01-17T06:02:32.281" v="2075" actId="478"/>
          <ac:grpSpMkLst>
            <pc:docMk/>
            <pc:sldMk cId="1560353361" sldId="315"/>
            <ac:grpSpMk id="9" creationId="{5C0E1181-EC13-4F04-8605-02EFC555D0CB}"/>
          </ac:grpSpMkLst>
        </pc:grpChg>
        <pc:grpChg chg="del">
          <ac:chgData name="Nguyễn Phương Vy" userId="177e24cf-ee0a-4dc3-af4b-46bcfaed735a" providerId="ADAL" clId="{C46AEB5E-6A7D-46DD-9834-0BFFB0690AF0}" dt="2022-01-17T06:02:13.902" v="2069" actId="478"/>
          <ac:grpSpMkLst>
            <pc:docMk/>
            <pc:sldMk cId="1560353361" sldId="315"/>
            <ac:grpSpMk id="12" creationId="{4280BBAC-8C74-4711-B3EA-4DAEBFBF6CEC}"/>
          </ac:grpSpMkLst>
        </pc:grpChg>
      </pc:sldChg>
      <pc:sldChg chg="del">
        <pc:chgData name="Nguyễn Phương Vy" userId="177e24cf-ee0a-4dc3-af4b-46bcfaed735a" providerId="ADAL" clId="{C46AEB5E-6A7D-46DD-9834-0BFFB0690AF0}" dt="2022-01-17T05:58:09.399" v="1951" actId="47"/>
        <pc:sldMkLst>
          <pc:docMk/>
          <pc:sldMk cId="4184600926" sldId="316"/>
        </pc:sldMkLst>
      </pc:sldChg>
      <pc:sldChg chg="del">
        <pc:chgData name="Nguyễn Phương Vy" userId="177e24cf-ee0a-4dc3-af4b-46bcfaed735a" providerId="ADAL" clId="{C46AEB5E-6A7D-46DD-9834-0BFFB0690AF0}" dt="2022-01-15T18:14:57.801" v="741" actId="2696"/>
        <pc:sldMkLst>
          <pc:docMk/>
          <pc:sldMk cId="1404339508" sldId="317"/>
        </pc:sldMkLst>
      </pc:sldChg>
      <pc:sldChg chg="addSp delSp modSp mod ord">
        <pc:chgData name="Nguyễn Phương Vy" userId="177e24cf-ee0a-4dc3-af4b-46bcfaed735a" providerId="ADAL" clId="{C46AEB5E-6A7D-46DD-9834-0BFFB0690AF0}" dt="2022-01-17T06:23:29.012" v="2373" actId="2711"/>
        <pc:sldMkLst>
          <pc:docMk/>
          <pc:sldMk cId="1693104180" sldId="319"/>
        </pc:sldMkLst>
        <pc:spChg chg="mod">
          <ac:chgData name="Nguyễn Phương Vy" userId="177e24cf-ee0a-4dc3-af4b-46bcfaed735a" providerId="ADAL" clId="{C46AEB5E-6A7D-46DD-9834-0BFFB0690AF0}" dt="2022-01-17T06:23:29.012" v="2373" actId="2711"/>
          <ac:spMkLst>
            <pc:docMk/>
            <pc:sldMk cId="1693104180" sldId="319"/>
            <ac:spMk id="2" creationId="{D735F7F3-C1B5-4B60-A00A-4EB618DDFB5A}"/>
          </ac:spMkLst>
        </pc:spChg>
        <pc:spChg chg="mod">
          <ac:chgData name="Nguyễn Phương Vy" userId="177e24cf-ee0a-4dc3-af4b-46bcfaed735a" providerId="ADAL" clId="{C46AEB5E-6A7D-46DD-9834-0BFFB0690AF0}" dt="2022-01-17T05:54:25.079" v="1931" actId="1076"/>
          <ac:spMkLst>
            <pc:docMk/>
            <pc:sldMk cId="1693104180" sldId="319"/>
            <ac:spMk id="8" creationId="{6D64E366-9FB5-4F40-A121-CBEB14FC68C8}"/>
          </ac:spMkLst>
        </pc:spChg>
        <pc:spChg chg="mod">
          <ac:chgData name="Nguyễn Phương Vy" userId="177e24cf-ee0a-4dc3-af4b-46bcfaed735a" providerId="ADAL" clId="{C46AEB5E-6A7D-46DD-9834-0BFFB0690AF0}" dt="2022-01-17T05:54:36.750" v="1933" actId="1076"/>
          <ac:spMkLst>
            <pc:docMk/>
            <pc:sldMk cId="1693104180" sldId="319"/>
            <ac:spMk id="9" creationId="{90927D9C-3567-4812-AB48-390526AD5A16}"/>
          </ac:spMkLst>
        </pc:spChg>
        <pc:spChg chg="mod">
          <ac:chgData name="Nguyễn Phương Vy" userId="177e24cf-ee0a-4dc3-af4b-46bcfaed735a" providerId="ADAL" clId="{C46AEB5E-6A7D-46DD-9834-0BFFB0690AF0}" dt="2022-01-17T05:54:32.689" v="1932" actId="1076"/>
          <ac:spMkLst>
            <pc:docMk/>
            <pc:sldMk cId="1693104180" sldId="319"/>
            <ac:spMk id="10" creationId="{3C0E3F11-3149-44AA-9152-84803950E871}"/>
          </ac:spMkLst>
        </pc:spChg>
        <pc:spChg chg="mod">
          <ac:chgData name="Nguyễn Phương Vy" userId="177e24cf-ee0a-4dc3-af4b-46bcfaed735a" providerId="ADAL" clId="{C46AEB5E-6A7D-46DD-9834-0BFFB0690AF0}" dt="2022-01-17T05:54:16.015" v="1930" actId="1076"/>
          <ac:spMkLst>
            <pc:docMk/>
            <pc:sldMk cId="1693104180" sldId="319"/>
            <ac:spMk id="11" creationId="{0404636D-8B92-4CCF-9A39-5CF7C2FC9564}"/>
          </ac:spMkLst>
        </pc:spChg>
        <pc:spChg chg="mod topLvl">
          <ac:chgData name="Nguyễn Phương Vy" userId="177e24cf-ee0a-4dc3-af4b-46bcfaed735a" providerId="ADAL" clId="{C46AEB5E-6A7D-46DD-9834-0BFFB0690AF0}" dt="2022-01-17T05:55:24.618" v="1945" actId="1076"/>
          <ac:spMkLst>
            <pc:docMk/>
            <pc:sldMk cId="1693104180" sldId="319"/>
            <ac:spMk id="13" creationId="{E9D8A13E-E80A-4FF5-9031-F95A583381B1}"/>
          </ac:spMkLst>
        </pc:spChg>
        <pc:spChg chg="del topLvl">
          <ac:chgData name="Nguyễn Phương Vy" userId="177e24cf-ee0a-4dc3-af4b-46bcfaed735a" providerId="ADAL" clId="{C46AEB5E-6A7D-46DD-9834-0BFFB0690AF0}" dt="2022-01-17T05:40:52.975" v="1698" actId="478"/>
          <ac:spMkLst>
            <pc:docMk/>
            <pc:sldMk cId="1693104180" sldId="319"/>
            <ac:spMk id="14" creationId="{C9FCC6D0-B2AF-4E43-BE0F-CFBE089FD0FD}"/>
          </ac:spMkLst>
        </pc:spChg>
        <pc:spChg chg="mod topLvl">
          <ac:chgData name="Nguyễn Phương Vy" userId="177e24cf-ee0a-4dc3-af4b-46bcfaed735a" providerId="ADAL" clId="{C46AEB5E-6A7D-46DD-9834-0BFFB0690AF0}" dt="2022-01-17T05:54:52.384" v="1936" actId="1076"/>
          <ac:spMkLst>
            <pc:docMk/>
            <pc:sldMk cId="1693104180" sldId="319"/>
            <ac:spMk id="16" creationId="{AE2BFDF3-F1DA-4A81-BD5A-6B991E791039}"/>
          </ac:spMkLst>
        </pc:spChg>
        <pc:spChg chg="del topLvl">
          <ac:chgData name="Nguyễn Phương Vy" userId="177e24cf-ee0a-4dc3-af4b-46bcfaed735a" providerId="ADAL" clId="{C46AEB5E-6A7D-46DD-9834-0BFFB0690AF0}" dt="2022-01-17T05:40:56.778" v="1699" actId="478"/>
          <ac:spMkLst>
            <pc:docMk/>
            <pc:sldMk cId="1693104180" sldId="319"/>
            <ac:spMk id="17" creationId="{85824FBD-F897-49D5-B4D7-76D287272CD3}"/>
          </ac:spMkLst>
        </pc:spChg>
        <pc:spChg chg="mod topLvl">
          <ac:chgData name="Nguyễn Phương Vy" userId="177e24cf-ee0a-4dc3-af4b-46bcfaed735a" providerId="ADAL" clId="{C46AEB5E-6A7D-46DD-9834-0BFFB0690AF0}" dt="2022-01-17T05:55:07.107" v="1942" actId="1076"/>
          <ac:spMkLst>
            <pc:docMk/>
            <pc:sldMk cId="1693104180" sldId="319"/>
            <ac:spMk id="19" creationId="{58BB127E-C61F-4422-83B6-E89EC3FEA09E}"/>
          </ac:spMkLst>
        </pc:spChg>
        <pc:spChg chg="del topLvl">
          <ac:chgData name="Nguyễn Phương Vy" userId="177e24cf-ee0a-4dc3-af4b-46bcfaed735a" providerId="ADAL" clId="{C46AEB5E-6A7D-46DD-9834-0BFFB0690AF0}" dt="2022-01-17T05:40:46.245" v="1696" actId="478"/>
          <ac:spMkLst>
            <pc:docMk/>
            <pc:sldMk cId="1693104180" sldId="319"/>
            <ac:spMk id="20" creationId="{ADD1DBA2-E6B1-4D7E-A8D5-59EB0AE65E84}"/>
          </ac:spMkLst>
        </pc:spChg>
        <pc:spChg chg="mod topLvl">
          <ac:chgData name="Nguyễn Phương Vy" userId="177e24cf-ee0a-4dc3-af4b-46bcfaed735a" providerId="ADAL" clId="{C46AEB5E-6A7D-46DD-9834-0BFFB0690AF0}" dt="2022-01-17T05:54:59.773" v="1939" actId="1076"/>
          <ac:spMkLst>
            <pc:docMk/>
            <pc:sldMk cId="1693104180" sldId="319"/>
            <ac:spMk id="22" creationId="{F6049DDE-2C0B-4B08-993F-461D907C53BF}"/>
          </ac:spMkLst>
        </pc:spChg>
        <pc:spChg chg="del topLvl">
          <ac:chgData name="Nguyễn Phương Vy" userId="177e24cf-ee0a-4dc3-af4b-46bcfaed735a" providerId="ADAL" clId="{C46AEB5E-6A7D-46DD-9834-0BFFB0690AF0}" dt="2022-01-17T05:40:49.579" v="1697" actId="478"/>
          <ac:spMkLst>
            <pc:docMk/>
            <pc:sldMk cId="1693104180" sldId="319"/>
            <ac:spMk id="23" creationId="{B09FA6B9-27E4-4B42-8BF9-C99946D7BF93}"/>
          </ac:spMkLst>
        </pc:spChg>
        <pc:spChg chg="mod">
          <ac:chgData name="Nguyễn Phương Vy" userId="177e24cf-ee0a-4dc3-af4b-46bcfaed735a" providerId="ADAL" clId="{C46AEB5E-6A7D-46DD-9834-0BFFB0690AF0}" dt="2022-01-17T05:46:36.780" v="1887"/>
          <ac:spMkLst>
            <pc:docMk/>
            <pc:sldMk cId="1693104180" sldId="319"/>
            <ac:spMk id="25" creationId="{BC7238C2-05F9-4C32-8E4C-3AB51FE27055}"/>
          </ac:spMkLst>
        </pc:spChg>
        <pc:spChg chg="mod">
          <ac:chgData name="Nguyễn Phương Vy" userId="177e24cf-ee0a-4dc3-af4b-46bcfaed735a" providerId="ADAL" clId="{C46AEB5E-6A7D-46DD-9834-0BFFB0690AF0}" dt="2022-01-17T05:46:36.780" v="1887"/>
          <ac:spMkLst>
            <pc:docMk/>
            <pc:sldMk cId="1693104180" sldId="319"/>
            <ac:spMk id="26" creationId="{C050BCA4-D3AA-4DCC-AF6B-06BDBF089E34}"/>
          </ac:spMkLst>
        </pc:spChg>
        <pc:spChg chg="mod">
          <ac:chgData name="Nguyễn Phương Vy" userId="177e24cf-ee0a-4dc3-af4b-46bcfaed735a" providerId="ADAL" clId="{C46AEB5E-6A7D-46DD-9834-0BFFB0690AF0}" dt="2022-01-17T05:46:36.780" v="1887"/>
          <ac:spMkLst>
            <pc:docMk/>
            <pc:sldMk cId="1693104180" sldId="319"/>
            <ac:spMk id="27" creationId="{D7100975-292C-4B60-B135-777F5DE3008F}"/>
          </ac:spMkLst>
        </pc:spChg>
        <pc:spChg chg="mod">
          <ac:chgData name="Nguyễn Phương Vy" userId="177e24cf-ee0a-4dc3-af4b-46bcfaed735a" providerId="ADAL" clId="{C46AEB5E-6A7D-46DD-9834-0BFFB0690AF0}" dt="2022-01-17T05:46:36.780" v="1887"/>
          <ac:spMkLst>
            <pc:docMk/>
            <pc:sldMk cId="1693104180" sldId="319"/>
            <ac:spMk id="28" creationId="{FBCB8546-6F2C-49FB-9B6B-836195FAC3CD}"/>
          </ac:spMkLst>
        </pc:spChg>
        <pc:spChg chg="mod">
          <ac:chgData name="Nguyễn Phương Vy" userId="177e24cf-ee0a-4dc3-af4b-46bcfaed735a" providerId="ADAL" clId="{C46AEB5E-6A7D-46DD-9834-0BFFB0690AF0}" dt="2022-01-17T05:46:36.780" v="1887"/>
          <ac:spMkLst>
            <pc:docMk/>
            <pc:sldMk cId="1693104180" sldId="319"/>
            <ac:spMk id="30" creationId="{4A0B49A2-EF0F-4BF5-A38D-DB569675780E}"/>
          </ac:spMkLst>
        </pc:spChg>
        <pc:spChg chg="mod">
          <ac:chgData name="Nguyễn Phương Vy" userId="177e24cf-ee0a-4dc3-af4b-46bcfaed735a" providerId="ADAL" clId="{C46AEB5E-6A7D-46DD-9834-0BFFB0690AF0}" dt="2022-01-17T05:46:36.780" v="1887"/>
          <ac:spMkLst>
            <pc:docMk/>
            <pc:sldMk cId="1693104180" sldId="319"/>
            <ac:spMk id="32" creationId="{97BED01E-3388-439B-9E20-B968ACCA9A7A}"/>
          </ac:spMkLst>
        </pc:spChg>
        <pc:spChg chg="mod">
          <ac:chgData name="Nguyễn Phương Vy" userId="177e24cf-ee0a-4dc3-af4b-46bcfaed735a" providerId="ADAL" clId="{C46AEB5E-6A7D-46DD-9834-0BFFB0690AF0}" dt="2022-01-17T05:46:36.780" v="1887"/>
          <ac:spMkLst>
            <pc:docMk/>
            <pc:sldMk cId="1693104180" sldId="319"/>
            <ac:spMk id="33" creationId="{C37E6283-6650-4B83-AF34-9BE543405FF9}"/>
          </ac:spMkLst>
        </pc:spChg>
        <pc:spChg chg="mod">
          <ac:chgData name="Nguyễn Phương Vy" userId="177e24cf-ee0a-4dc3-af4b-46bcfaed735a" providerId="ADAL" clId="{C46AEB5E-6A7D-46DD-9834-0BFFB0690AF0}" dt="2022-01-17T05:46:36.780" v="1887"/>
          <ac:spMkLst>
            <pc:docMk/>
            <pc:sldMk cId="1693104180" sldId="319"/>
            <ac:spMk id="34" creationId="{62C7D2DE-11DC-4939-81C6-ADF9B868C50F}"/>
          </ac:spMkLst>
        </pc:spChg>
        <pc:spChg chg="mod">
          <ac:chgData name="Nguyễn Phương Vy" userId="177e24cf-ee0a-4dc3-af4b-46bcfaed735a" providerId="ADAL" clId="{C46AEB5E-6A7D-46DD-9834-0BFFB0690AF0}" dt="2022-01-17T05:46:36.780" v="1887"/>
          <ac:spMkLst>
            <pc:docMk/>
            <pc:sldMk cId="1693104180" sldId="319"/>
            <ac:spMk id="35" creationId="{22B7C469-085F-41D7-95B2-8EF9E474803D}"/>
          </ac:spMkLst>
        </pc:spChg>
        <pc:spChg chg="mod">
          <ac:chgData name="Nguyễn Phương Vy" userId="177e24cf-ee0a-4dc3-af4b-46bcfaed735a" providerId="ADAL" clId="{C46AEB5E-6A7D-46DD-9834-0BFFB0690AF0}" dt="2022-01-17T05:46:36.780" v="1887"/>
          <ac:spMkLst>
            <pc:docMk/>
            <pc:sldMk cId="1693104180" sldId="319"/>
            <ac:spMk id="36" creationId="{9DF82990-8313-47D9-8695-C59E35EAA8E0}"/>
          </ac:spMkLst>
        </pc:spChg>
        <pc:spChg chg="mod">
          <ac:chgData name="Nguyễn Phương Vy" userId="177e24cf-ee0a-4dc3-af4b-46bcfaed735a" providerId="ADAL" clId="{C46AEB5E-6A7D-46DD-9834-0BFFB0690AF0}" dt="2022-01-17T05:46:36.780" v="1887"/>
          <ac:spMkLst>
            <pc:docMk/>
            <pc:sldMk cId="1693104180" sldId="319"/>
            <ac:spMk id="37" creationId="{B34732BB-FDD9-4E47-8DBC-9D31417A44E8}"/>
          </ac:spMkLst>
        </pc:spChg>
        <pc:spChg chg="mod">
          <ac:chgData name="Nguyễn Phương Vy" userId="177e24cf-ee0a-4dc3-af4b-46bcfaed735a" providerId="ADAL" clId="{C46AEB5E-6A7D-46DD-9834-0BFFB0690AF0}" dt="2022-01-17T05:46:36.780" v="1887"/>
          <ac:spMkLst>
            <pc:docMk/>
            <pc:sldMk cId="1693104180" sldId="319"/>
            <ac:spMk id="38" creationId="{BE8B7B14-AC2D-4D58-91AA-840B59A8A7C5}"/>
          </ac:spMkLst>
        </pc:spChg>
        <pc:spChg chg="mod">
          <ac:chgData name="Nguyễn Phương Vy" userId="177e24cf-ee0a-4dc3-af4b-46bcfaed735a" providerId="ADAL" clId="{C46AEB5E-6A7D-46DD-9834-0BFFB0690AF0}" dt="2022-01-17T05:46:36.780" v="1887"/>
          <ac:spMkLst>
            <pc:docMk/>
            <pc:sldMk cId="1693104180" sldId="319"/>
            <ac:spMk id="39" creationId="{9F74808B-FF15-4DC0-929E-6DD6C08459E6}"/>
          </ac:spMkLst>
        </pc:spChg>
        <pc:spChg chg="mod">
          <ac:chgData name="Nguyễn Phương Vy" userId="177e24cf-ee0a-4dc3-af4b-46bcfaed735a" providerId="ADAL" clId="{C46AEB5E-6A7D-46DD-9834-0BFFB0690AF0}" dt="2022-01-17T05:46:36.780" v="1887"/>
          <ac:spMkLst>
            <pc:docMk/>
            <pc:sldMk cId="1693104180" sldId="319"/>
            <ac:spMk id="40" creationId="{93C2751A-6450-450B-991C-8F1B60F21D95}"/>
          </ac:spMkLst>
        </pc:spChg>
        <pc:spChg chg="mod">
          <ac:chgData name="Nguyễn Phương Vy" userId="177e24cf-ee0a-4dc3-af4b-46bcfaed735a" providerId="ADAL" clId="{C46AEB5E-6A7D-46DD-9834-0BFFB0690AF0}" dt="2022-01-17T05:46:36.780" v="1887"/>
          <ac:spMkLst>
            <pc:docMk/>
            <pc:sldMk cId="1693104180" sldId="319"/>
            <ac:spMk id="41" creationId="{C4DBC0CC-ECBD-4D77-B768-CA3DDCCBB4BF}"/>
          </ac:spMkLst>
        </pc:spChg>
        <pc:spChg chg="mod">
          <ac:chgData name="Nguyễn Phương Vy" userId="177e24cf-ee0a-4dc3-af4b-46bcfaed735a" providerId="ADAL" clId="{C46AEB5E-6A7D-46DD-9834-0BFFB0690AF0}" dt="2022-01-17T05:46:36.780" v="1887"/>
          <ac:spMkLst>
            <pc:docMk/>
            <pc:sldMk cId="1693104180" sldId="319"/>
            <ac:spMk id="42" creationId="{479D0413-2AF0-49A5-9D2A-7CC321D58A30}"/>
          </ac:spMkLst>
        </pc:spChg>
        <pc:spChg chg="mod">
          <ac:chgData name="Nguyễn Phương Vy" userId="177e24cf-ee0a-4dc3-af4b-46bcfaed735a" providerId="ADAL" clId="{C46AEB5E-6A7D-46DD-9834-0BFFB0690AF0}" dt="2022-01-17T05:46:36.780" v="1887"/>
          <ac:spMkLst>
            <pc:docMk/>
            <pc:sldMk cId="1693104180" sldId="319"/>
            <ac:spMk id="43" creationId="{FD6455DE-E357-484E-B3DC-05EADEC8C2B2}"/>
          </ac:spMkLst>
        </pc:spChg>
        <pc:spChg chg="mod">
          <ac:chgData name="Nguyễn Phương Vy" userId="177e24cf-ee0a-4dc3-af4b-46bcfaed735a" providerId="ADAL" clId="{C46AEB5E-6A7D-46DD-9834-0BFFB0690AF0}" dt="2022-01-17T05:46:36.780" v="1887"/>
          <ac:spMkLst>
            <pc:docMk/>
            <pc:sldMk cId="1693104180" sldId="319"/>
            <ac:spMk id="44" creationId="{E0C4DDA4-7565-4F23-BCAB-CC31A3B0C41A}"/>
          </ac:spMkLst>
        </pc:spChg>
        <pc:spChg chg="mod">
          <ac:chgData name="Nguyễn Phương Vy" userId="177e24cf-ee0a-4dc3-af4b-46bcfaed735a" providerId="ADAL" clId="{C46AEB5E-6A7D-46DD-9834-0BFFB0690AF0}" dt="2022-01-17T05:46:36.780" v="1887"/>
          <ac:spMkLst>
            <pc:docMk/>
            <pc:sldMk cId="1693104180" sldId="319"/>
            <ac:spMk id="45" creationId="{7908221A-C71B-4E61-B8B4-9F808FAAF24A}"/>
          </ac:spMkLst>
        </pc:spChg>
        <pc:spChg chg="mod">
          <ac:chgData name="Nguyễn Phương Vy" userId="177e24cf-ee0a-4dc3-af4b-46bcfaed735a" providerId="ADAL" clId="{C46AEB5E-6A7D-46DD-9834-0BFFB0690AF0}" dt="2022-01-17T05:46:36.780" v="1887"/>
          <ac:spMkLst>
            <pc:docMk/>
            <pc:sldMk cId="1693104180" sldId="319"/>
            <ac:spMk id="46" creationId="{AA2A3DCA-FDEE-4366-BB2B-8A1E8EBC7A3C}"/>
          </ac:spMkLst>
        </pc:spChg>
        <pc:spChg chg="mod">
          <ac:chgData name="Nguyễn Phương Vy" userId="177e24cf-ee0a-4dc3-af4b-46bcfaed735a" providerId="ADAL" clId="{C46AEB5E-6A7D-46DD-9834-0BFFB0690AF0}" dt="2022-01-17T05:46:36.780" v="1887"/>
          <ac:spMkLst>
            <pc:docMk/>
            <pc:sldMk cId="1693104180" sldId="319"/>
            <ac:spMk id="47" creationId="{BE1DA879-BBBB-4D22-A939-DD75E7C2E0AB}"/>
          </ac:spMkLst>
        </pc:spChg>
        <pc:spChg chg="add del mod">
          <ac:chgData name="Nguyễn Phương Vy" userId="177e24cf-ee0a-4dc3-af4b-46bcfaed735a" providerId="ADAL" clId="{C46AEB5E-6A7D-46DD-9834-0BFFB0690AF0}" dt="2022-01-17T05:50:54.623" v="1910" actId="478"/>
          <ac:spMkLst>
            <pc:docMk/>
            <pc:sldMk cId="1693104180" sldId="319"/>
            <ac:spMk id="48" creationId="{E142E06E-271F-450C-ABBD-46980A8D249E}"/>
          </ac:spMkLst>
        </pc:spChg>
        <pc:spChg chg="mod">
          <ac:chgData name="Nguyễn Phương Vy" userId="177e24cf-ee0a-4dc3-af4b-46bcfaed735a" providerId="ADAL" clId="{C46AEB5E-6A7D-46DD-9834-0BFFB0690AF0}" dt="2022-01-17T05:48:20.859" v="1894" actId="207"/>
          <ac:spMkLst>
            <pc:docMk/>
            <pc:sldMk cId="1693104180" sldId="319"/>
            <ac:spMk id="50" creationId="{23A6DC0E-4F0D-4868-A6D6-37E220D20256}"/>
          </ac:spMkLst>
        </pc:spChg>
        <pc:spChg chg="mod">
          <ac:chgData name="Nguyễn Phương Vy" userId="177e24cf-ee0a-4dc3-af4b-46bcfaed735a" providerId="ADAL" clId="{C46AEB5E-6A7D-46DD-9834-0BFFB0690AF0}" dt="2022-01-17T05:48:20.859" v="1894" actId="207"/>
          <ac:spMkLst>
            <pc:docMk/>
            <pc:sldMk cId="1693104180" sldId="319"/>
            <ac:spMk id="51" creationId="{6B27EA54-D23A-4A49-AC95-E2080C931AD2}"/>
          </ac:spMkLst>
        </pc:spChg>
        <pc:spChg chg="mod">
          <ac:chgData name="Nguyễn Phương Vy" userId="177e24cf-ee0a-4dc3-af4b-46bcfaed735a" providerId="ADAL" clId="{C46AEB5E-6A7D-46DD-9834-0BFFB0690AF0}" dt="2022-01-17T05:48:20.859" v="1894" actId="207"/>
          <ac:spMkLst>
            <pc:docMk/>
            <pc:sldMk cId="1693104180" sldId="319"/>
            <ac:spMk id="52" creationId="{0AECA1F0-DAB2-4E7E-9FFE-7A5864D29CFE}"/>
          </ac:spMkLst>
        </pc:spChg>
        <pc:spChg chg="mod">
          <ac:chgData name="Nguyễn Phương Vy" userId="177e24cf-ee0a-4dc3-af4b-46bcfaed735a" providerId="ADAL" clId="{C46AEB5E-6A7D-46DD-9834-0BFFB0690AF0}" dt="2022-01-17T05:48:20.859" v="1894" actId="207"/>
          <ac:spMkLst>
            <pc:docMk/>
            <pc:sldMk cId="1693104180" sldId="319"/>
            <ac:spMk id="53" creationId="{C77FD274-875E-4407-86DE-E9B1030515BD}"/>
          </ac:spMkLst>
        </pc:spChg>
        <pc:spChg chg="mod">
          <ac:chgData name="Nguyễn Phương Vy" userId="177e24cf-ee0a-4dc3-af4b-46bcfaed735a" providerId="ADAL" clId="{C46AEB5E-6A7D-46DD-9834-0BFFB0690AF0}" dt="2022-01-17T05:48:20.859" v="1894" actId="207"/>
          <ac:spMkLst>
            <pc:docMk/>
            <pc:sldMk cId="1693104180" sldId="319"/>
            <ac:spMk id="55" creationId="{49A09255-5A5B-4CF0-9615-07DD978559FB}"/>
          </ac:spMkLst>
        </pc:spChg>
        <pc:spChg chg="mod">
          <ac:chgData name="Nguyễn Phương Vy" userId="177e24cf-ee0a-4dc3-af4b-46bcfaed735a" providerId="ADAL" clId="{C46AEB5E-6A7D-46DD-9834-0BFFB0690AF0}" dt="2022-01-17T05:48:20.859" v="1894" actId="207"/>
          <ac:spMkLst>
            <pc:docMk/>
            <pc:sldMk cId="1693104180" sldId="319"/>
            <ac:spMk id="56" creationId="{61AE572F-9072-4D53-8A09-66DF113B9C88}"/>
          </ac:spMkLst>
        </pc:spChg>
        <pc:spChg chg="mod">
          <ac:chgData name="Nguyễn Phương Vy" userId="177e24cf-ee0a-4dc3-af4b-46bcfaed735a" providerId="ADAL" clId="{C46AEB5E-6A7D-46DD-9834-0BFFB0690AF0}" dt="2022-01-17T05:46:36.780" v="1887"/>
          <ac:spMkLst>
            <pc:docMk/>
            <pc:sldMk cId="1693104180" sldId="319"/>
            <ac:spMk id="70" creationId="{85C817FB-D1F0-4963-92DD-A6CCEE815FC5}"/>
          </ac:spMkLst>
        </pc:spChg>
        <pc:spChg chg="mod">
          <ac:chgData name="Nguyễn Phương Vy" userId="177e24cf-ee0a-4dc3-af4b-46bcfaed735a" providerId="ADAL" clId="{C46AEB5E-6A7D-46DD-9834-0BFFB0690AF0}" dt="2022-01-17T05:46:36.780" v="1887"/>
          <ac:spMkLst>
            <pc:docMk/>
            <pc:sldMk cId="1693104180" sldId="319"/>
            <ac:spMk id="71" creationId="{33AA27F3-54BF-44D5-83F8-0FDE6DF48D11}"/>
          </ac:spMkLst>
        </pc:spChg>
        <pc:spChg chg="mod">
          <ac:chgData name="Nguyễn Phương Vy" userId="177e24cf-ee0a-4dc3-af4b-46bcfaed735a" providerId="ADAL" clId="{C46AEB5E-6A7D-46DD-9834-0BFFB0690AF0}" dt="2022-01-17T05:46:36.780" v="1887"/>
          <ac:spMkLst>
            <pc:docMk/>
            <pc:sldMk cId="1693104180" sldId="319"/>
            <ac:spMk id="72" creationId="{8FDD5AE2-CB94-4BF7-B60E-A6D7A566339D}"/>
          </ac:spMkLst>
        </pc:spChg>
        <pc:spChg chg="mod">
          <ac:chgData name="Nguyễn Phương Vy" userId="177e24cf-ee0a-4dc3-af4b-46bcfaed735a" providerId="ADAL" clId="{C46AEB5E-6A7D-46DD-9834-0BFFB0690AF0}" dt="2022-01-17T05:46:36.780" v="1887"/>
          <ac:spMkLst>
            <pc:docMk/>
            <pc:sldMk cId="1693104180" sldId="319"/>
            <ac:spMk id="73" creationId="{98FF2CA8-CB3C-4346-BF24-5462B93BE45C}"/>
          </ac:spMkLst>
        </pc:spChg>
        <pc:spChg chg="mod">
          <ac:chgData name="Nguyễn Phương Vy" userId="177e24cf-ee0a-4dc3-af4b-46bcfaed735a" providerId="ADAL" clId="{C46AEB5E-6A7D-46DD-9834-0BFFB0690AF0}" dt="2022-01-17T05:46:36.780" v="1887"/>
          <ac:spMkLst>
            <pc:docMk/>
            <pc:sldMk cId="1693104180" sldId="319"/>
            <ac:spMk id="74" creationId="{A89CDA64-B506-439A-919C-6305418DC5F0}"/>
          </ac:spMkLst>
        </pc:spChg>
        <pc:spChg chg="mod">
          <ac:chgData name="Nguyễn Phương Vy" userId="177e24cf-ee0a-4dc3-af4b-46bcfaed735a" providerId="ADAL" clId="{C46AEB5E-6A7D-46DD-9834-0BFFB0690AF0}" dt="2022-01-17T05:46:36.780" v="1887"/>
          <ac:spMkLst>
            <pc:docMk/>
            <pc:sldMk cId="1693104180" sldId="319"/>
            <ac:spMk id="75" creationId="{26A00944-72A5-4FA3-9955-CEC6A302F546}"/>
          </ac:spMkLst>
        </pc:spChg>
        <pc:spChg chg="mod">
          <ac:chgData name="Nguyễn Phương Vy" userId="177e24cf-ee0a-4dc3-af4b-46bcfaed735a" providerId="ADAL" clId="{C46AEB5E-6A7D-46DD-9834-0BFFB0690AF0}" dt="2022-01-17T05:46:36.780" v="1887"/>
          <ac:spMkLst>
            <pc:docMk/>
            <pc:sldMk cId="1693104180" sldId="319"/>
            <ac:spMk id="76" creationId="{BB1BB9B1-A0A8-49B0-A006-E0C569719EFB}"/>
          </ac:spMkLst>
        </pc:spChg>
        <pc:spChg chg="mod">
          <ac:chgData name="Nguyễn Phương Vy" userId="177e24cf-ee0a-4dc3-af4b-46bcfaed735a" providerId="ADAL" clId="{C46AEB5E-6A7D-46DD-9834-0BFFB0690AF0}" dt="2022-01-17T05:46:36.780" v="1887"/>
          <ac:spMkLst>
            <pc:docMk/>
            <pc:sldMk cId="1693104180" sldId="319"/>
            <ac:spMk id="77" creationId="{4C373CD4-D217-452E-9B1E-BF411FF7E5E5}"/>
          </ac:spMkLst>
        </pc:spChg>
        <pc:spChg chg="mod">
          <ac:chgData name="Nguyễn Phương Vy" userId="177e24cf-ee0a-4dc3-af4b-46bcfaed735a" providerId="ADAL" clId="{C46AEB5E-6A7D-46DD-9834-0BFFB0690AF0}" dt="2022-01-17T05:46:36.780" v="1887"/>
          <ac:spMkLst>
            <pc:docMk/>
            <pc:sldMk cId="1693104180" sldId="319"/>
            <ac:spMk id="78" creationId="{8BA37FDE-6028-4724-80A1-C14E3BB681B5}"/>
          </ac:spMkLst>
        </pc:spChg>
        <pc:spChg chg="mod">
          <ac:chgData name="Nguyễn Phương Vy" userId="177e24cf-ee0a-4dc3-af4b-46bcfaed735a" providerId="ADAL" clId="{C46AEB5E-6A7D-46DD-9834-0BFFB0690AF0}" dt="2022-01-17T05:46:36.780" v="1887"/>
          <ac:spMkLst>
            <pc:docMk/>
            <pc:sldMk cId="1693104180" sldId="319"/>
            <ac:spMk id="79" creationId="{E460D0D1-EC41-40ED-A4E7-DF6FBD8A849E}"/>
          </ac:spMkLst>
        </pc:spChg>
        <pc:spChg chg="mod">
          <ac:chgData name="Nguyễn Phương Vy" userId="177e24cf-ee0a-4dc3-af4b-46bcfaed735a" providerId="ADAL" clId="{C46AEB5E-6A7D-46DD-9834-0BFFB0690AF0}" dt="2022-01-17T05:46:36.780" v="1887"/>
          <ac:spMkLst>
            <pc:docMk/>
            <pc:sldMk cId="1693104180" sldId="319"/>
            <ac:spMk id="80" creationId="{E96BF567-E044-4E8D-BC21-8F1B07DFFA74}"/>
          </ac:spMkLst>
        </pc:spChg>
        <pc:spChg chg="mod">
          <ac:chgData name="Nguyễn Phương Vy" userId="177e24cf-ee0a-4dc3-af4b-46bcfaed735a" providerId="ADAL" clId="{C46AEB5E-6A7D-46DD-9834-0BFFB0690AF0}" dt="2022-01-17T05:46:36.780" v="1887"/>
          <ac:spMkLst>
            <pc:docMk/>
            <pc:sldMk cId="1693104180" sldId="319"/>
            <ac:spMk id="81" creationId="{0F2A1DC5-4B75-4369-A3AF-37952353B15B}"/>
          </ac:spMkLst>
        </pc:spChg>
        <pc:spChg chg="mod">
          <ac:chgData name="Nguyễn Phương Vy" userId="177e24cf-ee0a-4dc3-af4b-46bcfaed735a" providerId="ADAL" clId="{C46AEB5E-6A7D-46DD-9834-0BFFB0690AF0}" dt="2022-01-17T05:46:36.780" v="1887"/>
          <ac:spMkLst>
            <pc:docMk/>
            <pc:sldMk cId="1693104180" sldId="319"/>
            <ac:spMk id="82" creationId="{9350D586-2776-49EF-978D-20B41F15FEEF}"/>
          </ac:spMkLst>
        </pc:spChg>
        <pc:spChg chg="mod">
          <ac:chgData name="Nguyễn Phương Vy" userId="177e24cf-ee0a-4dc3-af4b-46bcfaed735a" providerId="ADAL" clId="{C46AEB5E-6A7D-46DD-9834-0BFFB0690AF0}" dt="2022-01-17T05:46:36.780" v="1887"/>
          <ac:spMkLst>
            <pc:docMk/>
            <pc:sldMk cId="1693104180" sldId="319"/>
            <ac:spMk id="83" creationId="{E4B1A94B-8E36-400C-850E-EA7ACD744B8F}"/>
          </ac:spMkLst>
        </pc:spChg>
        <pc:spChg chg="mod">
          <ac:chgData name="Nguyễn Phương Vy" userId="177e24cf-ee0a-4dc3-af4b-46bcfaed735a" providerId="ADAL" clId="{C46AEB5E-6A7D-46DD-9834-0BFFB0690AF0}" dt="2022-01-17T05:46:36.780" v="1887"/>
          <ac:spMkLst>
            <pc:docMk/>
            <pc:sldMk cId="1693104180" sldId="319"/>
            <ac:spMk id="84" creationId="{A3537FA4-771E-44F5-AA50-BF58E200CDC5}"/>
          </ac:spMkLst>
        </pc:spChg>
        <pc:spChg chg="mod">
          <ac:chgData name="Nguyễn Phương Vy" userId="177e24cf-ee0a-4dc3-af4b-46bcfaed735a" providerId="ADAL" clId="{C46AEB5E-6A7D-46DD-9834-0BFFB0690AF0}" dt="2022-01-17T05:46:36.780" v="1887"/>
          <ac:spMkLst>
            <pc:docMk/>
            <pc:sldMk cId="1693104180" sldId="319"/>
            <ac:spMk id="85" creationId="{A3ACCD40-D80D-4995-97BA-592D125FC1F4}"/>
          </ac:spMkLst>
        </pc:spChg>
        <pc:spChg chg="mod">
          <ac:chgData name="Nguyễn Phương Vy" userId="177e24cf-ee0a-4dc3-af4b-46bcfaed735a" providerId="ADAL" clId="{C46AEB5E-6A7D-46DD-9834-0BFFB0690AF0}" dt="2022-01-17T05:46:36.780" v="1887"/>
          <ac:spMkLst>
            <pc:docMk/>
            <pc:sldMk cId="1693104180" sldId="319"/>
            <ac:spMk id="86" creationId="{AD7F102B-27D8-4625-A7A4-69EE76D5421A}"/>
          </ac:spMkLst>
        </pc:spChg>
        <pc:spChg chg="mod">
          <ac:chgData name="Nguyễn Phương Vy" userId="177e24cf-ee0a-4dc3-af4b-46bcfaed735a" providerId="ADAL" clId="{C46AEB5E-6A7D-46DD-9834-0BFFB0690AF0}" dt="2022-01-17T05:46:36.780" v="1887"/>
          <ac:spMkLst>
            <pc:docMk/>
            <pc:sldMk cId="1693104180" sldId="319"/>
            <ac:spMk id="87" creationId="{B70C8DD5-2F20-493C-B3EE-6F4E17498C1D}"/>
          </ac:spMkLst>
        </pc:spChg>
        <pc:spChg chg="mod">
          <ac:chgData name="Nguyễn Phương Vy" userId="177e24cf-ee0a-4dc3-af4b-46bcfaed735a" providerId="ADAL" clId="{C46AEB5E-6A7D-46DD-9834-0BFFB0690AF0}" dt="2022-01-17T05:46:36.780" v="1887"/>
          <ac:spMkLst>
            <pc:docMk/>
            <pc:sldMk cId="1693104180" sldId="319"/>
            <ac:spMk id="88" creationId="{DF645D15-7105-4CFC-8CE6-C111538FB9E7}"/>
          </ac:spMkLst>
        </pc:spChg>
        <pc:spChg chg="mod">
          <ac:chgData name="Nguyễn Phương Vy" userId="177e24cf-ee0a-4dc3-af4b-46bcfaed735a" providerId="ADAL" clId="{C46AEB5E-6A7D-46DD-9834-0BFFB0690AF0}" dt="2022-01-17T05:46:36.780" v="1887"/>
          <ac:spMkLst>
            <pc:docMk/>
            <pc:sldMk cId="1693104180" sldId="319"/>
            <ac:spMk id="89" creationId="{087FB760-155D-4ACD-A573-B117E1317101}"/>
          </ac:spMkLst>
        </pc:spChg>
        <pc:spChg chg="mod">
          <ac:chgData name="Nguyễn Phương Vy" userId="177e24cf-ee0a-4dc3-af4b-46bcfaed735a" providerId="ADAL" clId="{C46AEB5E-6A7D-46DD-9834-0BFFB0690AF0}" dt="2022-01-17T05:46:36.780" v="1887"/>
          <ac:spMkLst>
            <pc:docMk/>
            <pc:sldMk cId="1693104180" sldId="319"/>
            <ac:spMk id="90" creationId="{AE2891F9-00C4-445A-B952-63F53C665490}"/>
          </ac:spMkLst>
        </pc:spChg>
        <pc:spChg chg="mod">
          <ac:chgData name="Nguyễn Phương Vy" userId="177e24cf-ee0a-4dc3-af4b-46bcfaed735a" providerId="ADAL" clId="{C46AEB5E-6A7D-46DD-9834-0BFFB0690AF0}" dt="2022-01-17T05:46:36.780" v="1887"/>
          <ac:spMkLst>
            <pc:docMk/>
            <pc:sldMk cId="1693104180" sldId="319"/>
            <ac:spMk id="91" creationId="{A0476F01-2563-4021-87B6-2195A7E81983}"/>
          </ac:spMkLst>
        </pc:spChg>
        <pc:spChg chg="mod">
          <ac:chgData name="Nguyễn Phương Vy" userId="177e24cf-ee0a-4dc3-af4b-46bcfaed735a" providerId="ADAL" clId="{C46AEB5E-6A7D-46DD-9834-0BFFB0690AF0}" dt="2022-01-17T05:46:36.780" v="1887"/>
          <ac:spMkLst>
            <pc:docMk/>
            <pc:sldMk cId="1693104180" sldId="319"/>
            <ac:spMk id="92" creationId="{0831392B-FC54-49DE-81F8-F727C638571A}"/>
          </ac:spMkLst>
        </pc:spChg>
        <pc:spChg chg="add mod">
          <ac:chgData name="Nguyễn Phương Vy" userId="177e24cf-ee0a-4dc3-af4b-46bcfaed735a" providerId="ADAL" clId="{C46AEB5E-6A7D-46DD-9834-0BFFB0690AF0}" dt="2022-01-17T05:55:02.129" v="1941" actId="1076"/>
          <ac:spMkLst>
            <pc:docMk/>
            <pc:sldMk cId="1693104180" sldId="319"/>
            <ac:spMk id="93" creationId="{7AFEAF23-07FC-4580-A931-EC5288D86EA8}"/>
          </ac:spMkLst>
        </pc:spChg>
        <pc:spChg chg="mod">
          <ac:chgData name="Nguyễn Phương Vy" userId="177e24cf-ee0a-4dc3-af4b-46bcfaed735a" providerId="ADAL" clId="{C46AEB5E-6A7D-46DD-9834-0BFFB0690AF0}" dt="2022-01-17T06:16:55.130" v="2334"/>
          <ac:spMkLst>
            <pc:docMk/>
            <pc:sldMk cId="1693104180" sldId="319"/>
            <ac:spMk id="95" creationId="{B4281424-298C-4312-9F48-CE8E9C3CBDCA}"/>
          </ac:spMkLst>
        </pc:spChg>
        <pc:spChg chg="mod">
          <ac:chgData name="Nguyễn Phương Vy" userId="177e24cf-ee0a-4dc3-af4b-46bcfaed735a" providerId="ADAL" clId="{C46AEB5E-6A7D-46DD-9834-0BFFB0690AF0}" dt="2022-01-17T06:16:55.130" v="2334"/>
          <ac:spMkLst>
            <pc:docMk/>
            <pc:sldMk cId="1693104180" sldId="319"/>
            <ac:spMk id="96" creationId="{3911C6BA-8252-4D16-AF80-CEE595465906}"/>
          </ac:spMkLst>
        </pc:spChg>
        <pc:spChg chg="mod">
          <ac:chgData name="Nguyễn Phương Vy" userId="177e24cf-ee0a-4dc3-af4b-46bcfaed735a" providerId="ADAL" clId="{C46AEB5E-6A7D-46DD-9834-0BFFB0690AF0}" dt="2022-01-17T06:16:55.130" v="2334"/>
          <ac:spMkLst>
            <pc:docMk/>
            <pc:sldMk cId="1693104180" sldId="319"/>
            <ac:spMk id="97" creationId="{F614446C-2043-475F-9888-7BCB8AD361DE}"/>
          </ac:spMkLst>
        </pc:spChg>
        <pc:spChg chg="mod">
          <ac:chgData name="Nguyễn Phương Vy" userId="177e24cf-ee0a-4dc3-af4b-46bcfaed735a" providerId="ADAL" clId="{C46AEB5E-6A7D-46DD-9834-0BFFB0690AF0}" dt="2022-01-17T06:16:55.130" v="2334"/>
          <ac:spMkLst>
            <pc:docMk/>
            <pc:sldMk cId="1693104180" sldId="319"/>
            <ac:spMk id="98" creationId="{D9810A05-6482-4635-A8E3-3A1E6CB7FA8B}"/>
          </ac:spMkLst>
        </pc:spChg>
        <pc:spChg chg="mod">
          <ac:chgData name="Nguyễn Phương Vy" userId="177e24cf-ee0a-4dc3-af4b-46bcfaed735a" providerId="ADAL" clId="{C46AEB5E-6A7D-46DD-9834-0BFFB0690AF0}" dt="2022-01-17T06:16:55.130" v="2334"/>
          <ac:spMkLst>
            <pc:docMk/>
            <pc:sldMk cId="1693104180" sldId="319"/>
            <ac:spMk id="99" creationId="{BF68C46B-E61E-4A8C-AE05-D15605C290B6}"/>
          </ac:spMkLst>
        </pc:spChg>
        <pc:spChg chg="mod">
          <ac:chgData name="Nguyễn Phương Vy" userId="177e24cf-ee0a-4dc3-af4b-46bcfaed735a" providerId="ADAL" clId="{C46AEB5E-6A7D-46DD-9834-0BFFB0690AF0}" dt="2022-01-17T06:16:55.130" v="2334"/>
          <ac:spMkLst>
            <pc:docMk/>
            <pc:sldMk cId="1693104180" sldId="319"/>
            <ac:spMk id="100" creationId="{D141EC65-0E89-41FD-9D20-6255D10C72B3}"/>
          </ac:spMkLst>
        </pc:spChg>
        <pc:spChg chg="mod">
          <ac:chgData name="Nguyễn Phương Vy" userId="177e24cf-ee0a-4dc3-af4b-46bcfaed735a" providerId="ADAL" clId="{C46AEB5E-6A7D-46DD-9834-0BFFB0690AF0}" dt="2022-01-17T06:16:55.130" v="2334"/>
          <ac:spMkLst>
            <pc:docMk/>
            <pc:sldMk cId="1693104180" sldId="319"/>
            <ac:spMk id="101" creationId="{6DB69B1A-02EE-440F-B278-2F932DFE0BED}"/>
          </ac:spMkLst>
        </pc:spChg>
        <pc:spChg chg="mod">
          <ac:chgData name="Nguyễn Phương Vy" userId="177e24cf-ee0a-4dc3-af4b-46bcfaed735a" providerId="ADAL" clId="{C46AEB5E-6A7D-46DD-9834-0BFFB0690AF0}" dt="2022-01-17T06:18:54.038" v="2340" actId="17032"/>
          <ac:spMkLst>
            <pc:docMk/>
            <pc:sldMk cId="1693104180" sldId="319"/>
            <ac:spMk id="102" creationId="{E8156EFF-CE5F-4EB5-AF19-A8DB72B1EB21}"/>
          </ac:spMkLst>
        </pc:spChg>
        <pc:spChg chg="mod">
          <ac:chgData name="Nguyễn Phương Vy" userId="177e24cf-ee0a-4dc3-af4b-46bcfaed735a" providerId="ADAL" clId="{C46AEB5E-6A7D-46DD-9834-0BFFB0690AF0}" dt="2022-01-17T06:16:55.130" v="2334"/>
          <ac:spMkLst>
            <pc:docMk/>
            <pc:sldMk cId="1693104180" sldId="319"/>
            <ac:spMk id="103" creationId="{0AFCD0B1-A195-4BEA-9792-B77709006EAD}"/>
          </ac:spMkLst>
        </pc:spChg>
        <pc:spChg chg="mod">
          <ac:chgData name="Nguyễn Phương Vy" userId="177e24cf-ee0a-4dc3-af4b-46bcfaed735a" providerId="ADAL" clId="{C46AEB5E-6A7D-46DD-9834-0BFFB0690AF0}" dt="2022-01-17T06:16:55.130" v="2334"/>
          <ac:spMkLst>
            <pc:docMk/>
            <pc:sldMk cId="1693104180" sldId="319"/>
            <ac:spMk id="104" creationId="{EF9BA473-87A3-4F17-8C36-20D7EC7CC602}"/>
          </ac:spMkLst>
        </pc:spChg>
        <pc:spChg chg="mod">
          <ac:chgData name="Nguyễn Phương Vy" userId="177e24cf-ee0a-4dc3-af4b-46bcfaed735a" providerId="ADAL" clId="{C46AEB5E-6A7D-46DD-9834-0BFFB0690AF0}" dt="2022-01-17T06:16:55.130" v="2334"/>
          <ac:spMkLst>
            <pc:docMk/>
            <pc:sldMk cId="1693104180" sldId="319"/>
            <ac:spMk id="105" creationId="{DCF8AB51-B3EB-428D-8C72-CF0D70904D98}"/>
          </ac:spMkLst>
        </pc:spChg>
        <pc:spChg chg="mod">
          <ac:chgData name="Nguyễn Phương Vy" userId="177e24cf-ee0a-4dc3-af4b-46bcfaed735a" providerId="ADAL" clId="{C46AEB5E-6A7D-46DD-9834-0BFFB0690AF0}" dt="2022-01-17T06:16:55.130" v="2334"/>
          <ac:spMkLst>
            <pc:docMk/>
            <pc:sldMk cId="1693104180" sldId="319"/>
            <ac:spMk id="106" creationId="{287F27EE-B386-45A4-AA77-9A6E3DCC3C2D}"/>
          </ac:spMkLst>
        </pc:spChg>
        <pc:spChg chg="mod">
          <ac:chgData name="Nguyễn Phương Vy" userId="177e24cf-ee0a-4dc3-af4b-46bcfaed735a" providerId="ADAL" clId="{C46AEB5E-6A7D-46DD-9834-0BFFB0690AF0}" dt="2022-01-17T06:16:55.130" v="2334"/>
          <ac:spMkLst>
            <pc:docMk/>
            <pc:sldMk cId="1693104180" sldId="319"/>
            <ac:spMk id="107" creationId="{932F6AFD-34D7-47B7-A987-0EED9396161E}"/>
          </ac:spMkLst>
        </pc:spChg>
        <pc:spChg chg="mod">
          <ac:chgData name="Nguyễn Phương Vy" userId="177e24cf-ee0a-4dc3-af4b-46bcfaed735a" providerId="ADAL" clId="{C46AEB5E-6A7D-46DD-9834-0BFFB0690AF0}" dt="2022-01-17T06:16:55.130" v="2334"/>
          <ac:spMkLst>
            <pc:docMk/>
            <pc:sldMk cId="1693104180" sldId="319"/>
            <ac:spMk id="108" creationId="{4C176892-A45D-4010-96E9-86332D9F1160}"/>
          </ac:spMkLst>
        </pc:spChg>
        <pc:spChg chg="mod">
          <ac:chgData name="Nguyễn Phương Vy" userId="177e24cf-ee0a-4dc3-af4b-46bcfaed735a" providerId="ADAL" clId="{C46AEB5E-6A7D-46DD-9834-0BFFB0690AF0}" dt="2022-01-17T06:16:55.130" v="2334"/>
          <ac:spMkLst>
            <pc:docMk/>
            <pc:sldMk cId="1693104180" sldId="319"/>
            <ac:spMk id="109" creationId="{EB5A0C13-9FD7-4452-B791-B3C4A32BD26E}"/>
          </ac:spMkLst>
        </pc:spChg>
        <pc:spChg chg="mod">
          <ac:chgData name="Nguyễn Phương Vy" userId="177e24cf-ee0a-4dc3-af4b-46bcfaed735a" providerId="ADAL" clId="{C46AEB5E-6A7D-46DD-9834-0BFFB0690AF0}" dt="2022-01-17T06:16:55.130" v="2334"/>
          <ac:spMkLst>
            <pc:docMk/>
            <pc:sldMk cId="1693104180" sldId="319"/>
            <ac:spMk id="110" creationId="{2C3B3BF2-1381-4BDA-9EC0-6616724B7033}"/>
          </ac:spMkLst>
        </pc:spChg>
        <pc:spChg chg="mod">
          <ac:chgData name="Nguyễn Phương Vy" userId="177e24cf-ee0a-4dc3-af4b-46bcfaed735a" providerId="ADAL" clId="{C46AEB5E-6A7D-46DD-9834-0BFFB0690AF0}" dt="2022-01-17T06:16:55.130" v="2334"/>
          <ac:spMkLst>
            <pc:docMk/>
            <pc:sldMk cId="1693104180" sldId="319"/>
            <ac:spMk id="111" creationId="{62762813-75DE-497F-8FE1-E627BBC526DF}"/>
          </ac:spMkLst>
        </pc:spChg>
        <pc:spChg chg="mod">
          <ac:chgData name="Nguyễn Phương Vy" userId="177e24cf-ee0a-4dc3-af4b-46bcfaed735a" providerId="ADAL" clId="{C46AEB5E-6A7D-46DD-9834-0BFFB0690AF0}" dt="2022-01-17T06:16:55.130" v="2334"/>
          <ac:spMkLst>
            <pc:docMk/>
            <pc:sldMk cId="1693104180" sldId="319"/>
            <ac:spMk id="112" creationId="{E4383DBA-6E73-468C-81F6-DD04E74DD796}"/>
          </ac:spMkLst>
        </pc:spChg>
        <pc:spChg chg="mod">
          <ac:chgData name="Nguyễn Phương Vy" userId="177e24cf-ee0a-4dc3-af4b-46bcfaed735a" providerId="ADAL" clId="{C46AEB5E-6A7D-46DD-9834-0BFFB0690AF0}" dt="2022-01-17T06:16:55.130" v="2334"/>
          <ac:spMkLst>
            <pc:docMk/>
            <pc:sldMk cId="1693104180" sldId="319"/>
            <ac:spMk id="113" creationId="{292560AB-53B6-4692-A338-5C1E670C591B}"/>
          </ac:spMkLst>
        </pc:spChg>
        <pc:spChg chg="mod">
          <ac:chgData name="Nguyễn Phương Vy" userId="177e24cf-ee0a-4dc3-af4b-46bcfaed735a" providerId="ADAL" clId="{C46AEB5E-6A7D-46DD-9834-0BFFB0690AF0}" dt="2022-01-17T06:19:16.716" v="2342"/>
          <ac:spMkLst>
            <pc:docMk/>
            <pc:sldMk cId="1693104180" sldId="319"/>
            <ac:spMk id="115" creationId="{A38F512D-013D-44AA-B808-FF22854107B0}"/>
          </ac:spMkLst>
        </pc:spChg>
        <pc:spChg chg="mod">
          <ac:chgData name="Nguyễn Phương Vy" userId="177e24cf-ee0a-4dc3-af4b-46bcfaed735a" providerId="ADAL" clId="{C46AEB5E-6A7D-46DD-9834-0BFFB0690AF0}" dt="2022-01-17T06:19:16.716" v="2342"/>
          <ac:spMkLst>
            <pc:docMk/>
            <pc:sldMk cId="1693104180" sldId="319"/>
            <ac:spMk id="116" creationId="{A6B226C0-C107-4398-8395-63AC2112A449}"/>
          </ac:spMkLst>
        </pc:spChg>
        <pc:spChg chg="mod">
          <ac:chgData name="Nguyễn Phương Vy" userId="177e24cf-ee0a-4dc3-af4b-46bcfaed735a" providerId="ADAL" clId="{C46AEB5E-6A7D-46DD-9834-0BFFB0690AF0}" dt="2022-01-17T06:19:16.716" v="2342"/>
          <ac:spMkLst>
            <pc:docMk/>
            <pc:sldMk cId="1693104180" sldId="319"/>
            <ac:spMk id="117" creationId="{F4211592-347A-47D4-BB44-76B8E0B70E37}"/>
          </ac:spMkLst>
        </pc:spChg>
        <pc:spChg chg="mod">
          <ac:chgData name="Nguyễn Phương Vy" userId="177e24cf-ee0a-4dc3-af4b-46bcfaed735a" providerId="ADAL" clId="{C46AEB5E-6A7D-46DD-9834-0BFFB0690AF0}" dt="2022-01-17T06:19:16.716" v="2342"/>
          <ac:spMkLst>
            <pc:docMk/>
            <pc:sldMk cId="1693104180" sldId="319"/>
            <ac:spMk id="118" creationId="{52B7074F-3130-4686-9DE3-F0F102A84EC8}"/>
          </ac:spMkLst>
        </pc:spChg>
        <pc:spChg chg="mod">
          <ac:chgData name="Nguyễn Phương Vy" userId="177e24cf-ee0a-4dc3-af4b-46bcfaed735a" providerId="ADAL" clId="{C46AEB5E-6A7D-46DD-9834-0BFFB0690AF0}" dt="2022-01-17T06:19:16.716" v="2342"/>
          <ac:spMkLst>
            <pc:docMk/>
            <pc:sldMk cId="1693104180" sldId="319"/>
            <ac:spMk id="119" creationId="{83118063-94D9-4C1D-882E-9DFB4015BE7C}"/>
          </ac:spMkLst>
        </pc:spChg>
        <pc:spChg chg="mod">
          <ac:chgData name="Nguyễn Phương Vy" userId="177e24cf-ee0a-4dc3-af4b-46bcfaed735a" providerId="ADAL" clId="{C46AEB5E-6A7D-46DD-9834-0BFFB0690AF0}" dt="2022-01-17T06:19:16.716" v="2342"/>
          <ac:spMkLst>
            <pc:docMk/>
            <pc:sldMk cId="1693104180" sldId="319"/>
            <ac:spMk id="120" creationId="{91AF8B88-719F-41A1-B703-FF3A29880D92}"/>
          </ac:spMkLst>
        </pc:spChg>
        <pc:spChg chg="mod">
          <ac:chgData name="Nguyễn Phương Vy" userId="177e24cf-ee0a-4dc3-af4b-46bcfaed735a" providerId="ADAL" clId="{C46AEB5E-6A7D-46DD-9834-0BFFB0690AF0}" dt="2022-01-17T06:19:16.716" v="2342"/>
          <ac:spMkLst>
            <pc:docMk/>
            <pc:sldMk cId="1693104180" sldId="319"/>
            <ac:spMk id="121" creationId="{A8190841-15CD-4FE4-9D89-1CEC4E47031F}"/>
          </ac:spMkLst>
        </pc:spChg>
        <pc:spChg chg="mod">
          <ac:chgData name="Nguyễn Phương Vy" userId="177e24cf-ee0a-4dc3-af4b-46bcfaed735a" providerId="ADAL" clId="{C46AEB5E-6A7D-46DD-9834-0BFFB0690AF0}" dt="2022-01-17T06:19:16.716" v="2342"/>
          <ac:spMkLst>
            <pc:docMk/>
            <pc:sldMk cId="1693104180" sldId="319"/>
            <ac:spMk id="122" creationId="{24FD913E-B76A-4290-975B-BBB4A78BF7EB}"/>
          </ac:spMkLst>
        </pc:spChg>
        <pc:spChg chg="mod">
          <ac:chgData name="Nguyễn Phương Vy" userId="177e24cf-ee0a-4dc3-af4b-46bcfaed735a" providerId="ADAL" clId="{C46AEB5E-6A7D-46DD-9834-0BFFB0690AF0}" dt="2022-01-17T06:19:16.716" v="2342"/>
          <ac:spMkLst>
            <pc:docMk/>
            <pc:sldMk cId="1693104180" sldId="319"/>
            <ac:spMk id="123" creationId="{0864708E-ED73-487A-BBE0-FC0A61B934EF}"/>
          </ac:spMkLst>
        </pc:spChg>
        <pc:spChg chg="mod">
          <ac:chgData name="Nguyễn Phương Vy" userId="177e24cf-ee0a-4dc3-af4b-46bcfaed735a" providerId="ADAL" clId="{C46AEB5E-6A7D-46DD-9834-0BFFB0690AF0}" dt="2022-01-17T06:19:16.716" v="2342"/>
          <ac:spMkLst>
            <pc:docMk/>
            <pc:sldMk cId="1693104180" sldId="319"/>
            <ac:spMk id="124" creationId="{8895DD22-362D-412A-9B31-BEB6A9495913}"/>
          </ac:spMkLst>
        </pc:spChg>
        <pc:spChg chg="mod">
          <ac:chgData name="Nguyễn Phương Vy" userId="177e24cf-ee0a-4dc3-af4b-46bcfaed735a" providerId="ADAL" clId="{C46AEB5E-6A7D-46DD-9834-0BFFB0690AF0}" dt="2022-01-17T06:19:16.716" v="2342"/>
          <ac:spMkLst>
            <pc:docMk/>
            <pc:sldMk cId="1693104180" sldId="319"/>
            <ac:spMk id="125" creationId="{E916C5B9-145F-440A-88CE-97B54E8B380C}"/>
          </ac:spMkLst>
        </pc:spChg>
        <pc:spChg chg="mod">
          <ac:chgData name="Nguyễn Phương Vy" userId="177e24cf-ee0a-4dc3-af4b-46bcfaed735a" providerId="ADAL" clId="{C46AEB5E-6A7D-46DD-9834-0BFFB0690AF0}" dt="2022-01-17T06:19:16.716" v="2342"/>
          <ac:spMkLst>
            <pc:docMk/>
            <pc:sldMk cId="1693104180" sldId="319"/>
            <ac:spMk id="126" creationId="{B1FB5636-8477-4E55-B034-F6BFA500C3A0}"/>
          </ac:spMkLst>
        </pc:spChg>
        <pc:spChg chg="mod">
          <ac:chgData name="Nguyễn Phương Vy" userId="177e24cf-ee0a-4dc3-af4b-46bcfaed735a" providerId="ADAL" clId="{C46AEB5E-6A7D-46DD-9834-0BFFB0690AF0}" dt="2022-01-17T06:19:16.716" v="2342"/>
          <ac:spMkLst>
            <pc:docMk/>
            <pc:sldMk cId="1693104180" sldId="319"/>
            <ac:spMk id="127" creationId="{2F112E1A-632D-4BB0-A450-ABD0B08B72CF}"/>
          </ac:spMkLst>
        </pc:spChg>
        <pc:spChg chg="mod">
          <ac:chgData name="Nguyễn Phương Vy" userId="177e24cf-ee0a-4dc3-af4b-46bcfaed735a" providerId="ADAL" clId="{C46AEB5E-6A7D-46DD-9834-0BFFB0690AF0}" dt="2022-01-17T06:19:16.716" v="2342"/>
          <ac:spMkLst>
            <pc:docMk/>
            <pc:sldMk cId="1693104180" sldId="319"/>
            <ac:spMk id="128" creationId="{3E52AB8A-5523-4223-99E5-70AE8E8E3B56}"/>
          </ac:spMkLst>
        </pc:spChg>
        <pc:spChg chg="mod">
          <ac:chgData name="Nguyễn Phương Vy" userId="177e24cf-ee0a-4dc3-af4b-46bcfaed735a" providerId="ADAL" clId="{C46AEB5E-6A7D-46DD-9834-0BFFB0690AF0}" dt="2022-01-17T06:19:16.716" v="2342"/>
          <ac:spMkLst>
            <pc:docMk/>
            <pc:sldMk cId="1693104180" sldId="319"/>
            <ac:spMk id="129" creationId="{73D4AB64-B932-4E23-9EC1-97E8FE150994}"/>
          </ac:spMkLst>
        </pc:spChg>
        <pc:spChg chg="mod">
          <ac:chgData name="Nguyễn Phương Vy" userId="177e24cf-ee0a-4dc3-af4b-46bcfaed735a" providerId="ADAL" clId="{C46AEB5E-6A7D-46DD-9834-0BFFB0690AF0}" dt="2022-01-17T06:19:16.716" v="2342"/>
          <ac:spMkLst>
            <pc:docMk/>
            <pc:sldMk cId="1693104180" sldId="319"/>
            <ac:spMk id="130" creationId="{89075B79-6592-4A86-B5BE-1A5B2738C761}"/>
          </ac:spMkLst>
        </pc:spChg>
        <pc:spChg chg="mod">
          <ac:chgData name="Nguyễn Phương Vy" userId="177e24cf-ee0a-4dc3-af4b-46bcfaed735a" providerId="ADAL" clId="{C46AEB5E-6A7D-46DD-9834-0BFFB0690AF0}" dt="2022-01-17T06:19:16.716" v="2342"/>
          <ac:spMkLst>
            <pc:docMk/>
            <pc:sldMk cId="1693104180" sldId="319"/>
            <ac:spMk id="131" creationId="{7BA9C2D0-BD5D-4D64-AEFD-E00007346149}"/>
          </ac:spMkLst>
        </pc:spChg>
        <pc:spChg chg="mod">
          <ac:chgData name="Nguyễn Phương Vy" userId="177e24cf-ee0a-4dc3-af4b-46bcfaed735a" providerId="ADAL" clId="{C46AEB5E-6A7D-46DD-9834-0BFFB0690AF0}" dt="2022-01-17T06:19:16.716" v="2342"/>
          <ac:spMkLst>
            <pc:docMk/>
            <pc:sldMk cId="1693104180" sldId="319"/>
            <ac:spMk id="132" creationId="{10E9C97D-D77E-43F9-8AD5-58030A2C49DD}"/>
          </ac:spMkLst>
        </pc:spChg>
        <pc:spChg chg="mod">
          <ac:chgData name="Nguyễn Phương Vy" userId="177e24cf-ee0a-4dc3-af4b-46bcfaed735a" providerId="ADAL" clId="{C46AEB5E-6A7D-46DD-9834-0BFFB0690AF0}" dt="2022-01-17T06:19:16.716" v="2342"/>
          <ac:spMkLst>
            <pc:docMk/>
            <pc:sldMk cId="1693104180" sldId="319"/>
            <ac:spMk id="133" creationId="{A29B9DE2-23FB-45C5-9881-D97AD5BEC3ED}"/>
          </ac:spMkLst>
        </pc:spChg>
        <pc:grpChg chg="mod">
          <ac:chgData name="Nguyễn Phương Vy" userId="177e24cf-ee0a-4dc3-af4b-46bcfaed735a" providerId="ADAL" clId="{C46AEB5E-6A7D-46DD-9834-0BFFB0690AF0}" dt="2022-01-17T05:54:09.015" v="1929" actId="1076"/>
          <ac:grpSpMkLst>
            <pc:docMk/>
            <pc:sldMk cId="1693104180" sldId="319"/>
            <ac:grpSpMk id="3" creationId="{D4EF126E-4682-4BFE-B02B-74EE67A8A19E}"/>
          </ac:grpSpMkLst>
        </pc:grpChg>
        <pc:grpChg chg="del">
          <ac:chgData name="Nguyễn Phương Vy" userId="177e24cf-ee0a-4dc3-af4b-46bcfaed735a" providerId="ADAL" clId="{C46AEB5E-6A7D-46DD-9834-0BFFB0690AF0}" dt="2022-01-17T05:40:52.975" v="1698" actId="478"/>
          <ac:grpSpMkLst>
            <pc:docMk/>
            <pc:sldMk cId="1693104180" sldId="319"/>
            <ac:grpSpMk id="12" creationId="{97265353-2792-4CDF-B23A-8AEA0FD09DA6}"/>
          </ac:grpSpMkLst>
        </pc:grpChg>
        <pc:grpChg chg="del">
          <ac:chgData name="Nguyễn Phương Vy" userId="177e24cf-ee0a-4dc3-af4b-46bcfaed735a" providerId="ADAL" clId="{C46AEB5E-6A7D-46DD-9834-0BFFB0690AF0}" dt="2022-01-17T05:40:56.778" v="1699" actId="478"/>
          <ac:grpSpMkLst>
            <pc:docMk/>
            <pc:sldMk cId="1693104180" sldId="319"/>
            <ac:grpSpMk id="15" creationId="{BF9DB385-4B00-4BD8-AA71-04F251A98A74}"/>
          </ac:grpSpMkLst>
        </pc:grpChg>
        <pc:grpChg chg="del">
          <ac:chgData name="Nguyễn Phương Vy" userId="177e24cf-ee0a-4dc3-af4b-46bcfaed735a" providerId="ADAL" clId="{C46AEB5E-6A7D-46DD-9834-0BFFB0690AF0}" dt="2022-01-17T05:40:46.245" v="1696" actId="478"/>
          <ac:grpSpMkLst>
            <pc:docMk/>
            <pc:sldMk cId="1693104180" sldId="319"/>
            <ac:grpSpMk id="18" creationId="{EF8ECE61-F828-4012-A692-520459EE7637}"/>
          </ac:grpSpMkLst>
        </pc:grpChg>
        <pc:grpChg chg="del">
          <ac:chgData name="Nguyễn Phương Vy" userId="177e24cf-ee0a-4dc3-af4b-46bcfaed735a" providerId="ADAL" clId="{C46AEB5E-6A7D-46DD-9834-0BFFB0690AF0}" dt="2022-01-17T05:40:49.579" v="1697" actId="478"/>
          <ac:grpSpMkLst>
            <pc:docMk/>
            <pc:sldMk cId="1693104180" sldId="319"/>
            <ac:grpSpMk id="21" creationId="{78C73469-14E2-4F64-978A-445EF32AE383}"/>
          </ac:grpSpMkLst>
        </pc:grpChg>
        <pc:grpChg chg="add mod">
          <ac:chgData name="Nguyễn Phương Vy" userId="177e24cf-ee0a-4dc3-af4b-46bcfaed735a" providerId="ADAL" clId="{C46AEB5E-6A7D-46DD-9834-0BFFB0690AF0}" dt="2022-01-17T05:54:55.337" v="1938" actId="1076"/>
          <ac:grpSpMkLst>
            <pc:docMk/>
            <pc:sldMk cId="1693104180" sldId="319"/>
            <ac:grpSpMk id="24" creationId="{7088F592-9952-4D0D-A8F6-7DE2B7580294}"/>
          </ac:grpSpMkLst>
        </pc:grpChg>
        <pc:grpChg chg="mod">
          <ac:chgData name="Nguyễn Phương Vy" userId="177e24cf-ee0a-4dc3-af4b-46bcfaed735a" providerId="ADAL" clId="{C46AEB5E-6A7D-46DD-9834-0BFFB0690AF0}" dt="2022-01-17T05:46:36.780" v="1887"/>
          <ac:grpSpMkLst>
            <pc:docMk/>
            <pc:sldMk cId="1693104180" sldId="319"/>
            <ac:grpSpMk id="29" creationId="{5A33DF05-6510-480F-A58A-F83213AC7450}"/>
          </ac:grpSpMkLst>
        </pc:grpChg>
        <pc:grpChg chg="mod">
          <ac:chgData name="Nguyễn Phương Vy" userId="177e24cf-ee0a-4dc3-af4b-46bcfaed735a" providerId="ADAL" clId="{C46AEB5E-6A7D-46DD-9834-0BFFB0690AF0}" dt="2022-01-17T05:46:36.780" v="1887"/>
          <ac:grpSpMkLst>
            <pc:docMk/>
            <pc:sldMk cId="1693104180" sldId="319"/>
            <ac:grpSpMk id="31" creationId="{A691FDE8-39CB-4868-8A94-6BD7100FBFD4}"/>
          </ac:grpSpMkLst>
        </pc:grpChg>
        <pc:grpChg chg="add mod">
          <ac:chgData name="Nguyễn Phương Vy" userId="177e24cf-ee0a-4dc3-af4b-46bcfaed735a" providerId="ADAL" clId="{C46AEB5E-6A7D-46DD-9834-0BFFB0690AF0}" dt="2022-01-17T05:55:28.551" v="1946" actId="1076"/>
          <ac:grpSpMkLst>
            <pc:docMk/>
            <pc:sldMk cId="1693104180" sldId="319"/>
            <ac:grpSpMk id="49" creationId="{2542532B-6D48-4090-A72C-D6AA96A045BB}"/>
          </ac:grpSpMkLst>
        </pc:grpChg>
        <pc:grpChg chg="mod">
          <ac:chgData name="Nguyễn Phương Vy" userId="177e24cf-ee0a-4dc3-af4b-46bcfaed735a" providerId="ADAL" clId="{C46AEB5E-6A7D-46DD-9834-0BFFB0690AF0}" dt="2022-01-17T05:48:20.859" v="1894" actId="207"/>
          <ac:grpSpMkLst>
            <pc:docMk/>
            <pc:sldMk cId="1693104180" sldId="319"/>
            <ac:grpSpMk id="54" creationId="{F15F91A8-3394-445C-A35C-368996C49710}"/>
          </ac:grpSpMkLst>
        </pc:grpChg>
        <pc:grpChg chg="add mod">
          <ac:chgData name="Nguyễn Phương Vy" userId="177e24cf-ee0a-4dc3-af4b-46bcfaed735a" providerId="ADAL" clId="{C46AEB5E-6A7D-46DD-9834-0BFFB0690AF0}" dt="2022-01-17T05:55:15.059" v="1944" actId="688"/>
          <ac:grpSpMkLst>
            <pc:docMk/>
            <pc:sldMk cId="1693104180" sldId="319"/>
            <ac:grpSpMk id="57" creationId="{F8CC4723-9074-4B46-81E6-E1F72A3111AD}"/>
          </ac:grpSpMkLst>
        </pc:grpChg>
        <pc:grpChg chg="mod">
          <ac:chgData name="Nguyễn Phương Vy" userId="177e24cf-ee0a-4dc3-af4b-46bcfaed735a" providerId="ADAL" clId="{C46AEB5E-6A7D-46DD-9834-0BFFB0690AF0}" dt="2022-01-17T05:46:36.780" v="1887"/>
          <ac:grpSpMkLst>
            <pc:docMk/>
            <pc:sldMk cId="1693104180" sldId="319"/>
            <ac:grpSpMk id="58" creationId="{19273C74-C5C8-4345-9167-0681DFC28E3D}"/>
          </ac:grpSpMkLst>
        </pc:grpChg>
        <pc:grpChg chg="mod">
          <ac:chgData name="Nguyễn Phương Vy" userId="177e24cf-ee0a-4dc3-af4b-46bcfaed735a" providerId="ADAL" clId="{C46AEB5E-6A7D-46DD-9834-0BFFB0690AF0}" dt="2022-01-17T05:46:36.780" v="1887"/>
          <ac:grpSpMkLst>
            <pc:docMk/>
            <pc:sldMk cId="1693104180" sldId="319"/>
            <ac:grpSpMk id="59" creationId="{F1E9917B-7965-428D-B0E6-67D1EEFD09A2}"/>
          </ac:grpSpMkLst>
        </pc:grpChg>
        <pc:grpChg chg="mod">
          <ac:chgData name="Nguyễn Phương Vy" userId="177e24cf-ee0a-4dc3-af4b-46bcfaed735a" providerId="ADAL" clId="{C46AEB5E-6A7D-46DD-9834-0BFFB0690AF0}" dt="2022-01-17T05:46:36.780" v="1887"/>
          <ac:grpSpMkLst>
            <pc:docMk/>
            <pc:sldMk cId="1693104180" sldId="319"/>
            <ac:grpSpMk id="60" creationId="{5DEC4E4F-F878-453F-B9AF-07642FCE98F5}"/>
          </ac:grpSpMkLst>
        </pc:grpChg>
        <pc:grpChg chg="mod">
          <ac:chgData name="Nguyễn Phương Vy" userId="177e24cf-ee0a-4dc3-af4b-46bcfaed735a" providerId="ADAL" clId="{C46AEB5E-6A7D-46DD-9834-0BFFB0690AF0}" dt="2022-01-17T05:46:36.780" v="1887"/>
          <ac:grpSpMkLst>
            <pc:docMk/>
            <pc:sldMk cId="1693104180" sldId="319"/>
            <ac:grpSpMk id="61" creationId="{38DD1AFE-EAD9-4F29-B263-07EC979EA171}"/>
          </ac:grpSpMkLst>
        </pc:grpChg>
        <pc:grpChg chg="mod">
          <ac:chgData name="Nguyễn Phương Vy" userId="177e24cf-ee0a-4dc3-af4b-46bcfaed735a" providerId="ADAL" clId="{C46AEB5E-6A7D-46DD-9834-0BFFB0690AF0}" dt="2022-01-17T05:46:36.780" v="1887"/>
          <ac:grpSpMkLst>
            <pc:docMk/>
            <pc:sldMk cId="1693104180" sldId="319"/>
            <ac:grpSpMk id="62" creationId="{7F3CFEE3-B643-4200-A48A-32E01DE536A5}"/>
          </ac:grpSpMkLst>
        </pc:grpChg>
        <pc:grpChg chg="mod">
          <ac:chgData name="Nguyễn Phương Vy" userId="177e24cf-ee0a-4dc3-af4b-46bcfaed735a" providerId="ADAL" clId="{C46AEB5E-6A7D-46DD-9834-0BFFB0690AF0}" dt="2022-01-17T05:46:36.780" v="1887"/>
          <ac:grpSpMkLst>
            <pc:docMk/>
            <pc:sldMk cId="1693104180" sldId="319"/>
            <ac:grpSpMk id="63" creationId="{D6A989DA-0887-44B2-BAAE-66025F4CBB37}"/>
          </ac:grpSpMkLst>
        </pc:grpChg>
        <pc:grpChg chg="mod">
          <ac:chgData name="Nguyễn Phương Vy" userId="177e24cf-ee0a-4dc3-af4b-46bcfaed735a" providerId="ADAL" clId="{C46AEB5E-6A7D-46DD-9834-0BFFB0690AF0}" dt="2022-01-17T05:46:36.780" v="1887"/>
          <ac:grpSpMkLst>
            <pc:docMk/>
            <pc:sldMk cId="1693104180" sldId="319"/>
            <ac:grpSpMk id="64" creationId="{9B0BF2BA-9FA8-438A-8771-5B8647AED1E7}"/>
          </ac:grpSpMkLst>
        </pc:grpChg>
        <pc:grpChg chg="mod">
          <ac:chgData name="Nguyễn Phương Vy" userId="177e24cf-ee0a-4dc3-af4b-46bcfaed735a" providerId="ADAL" clId="{C46AEB5E-6A7D-46DD-9834-0BFFB0690AF0}" dt="2022-01-17T05:46:36.780" v="1887"/>
          <ac:grpSpMkLst>
            <pc:docMk/>
            <pc:sldMk cId="1693104180" sldId="319"/>
            <ac:grpSpMk id="65" creationId="{EBE4D919-3E95-4E38-B7E2-23438F08B7A5}"/>
          </ac:grpSpMkLst>
        </pc:grpChg>
        <pc:grpChg chg="mod">
          <ac:chgData name="Nguyễn Phương Vy" userId="177e24cf-ee0a-4dc3-af4b-46bcfaed735a" providerId="ADAL" clId="{C46AEB5E-6A7D-46DD-9834-0BFFB0690AF0}" dt="2022-01-17T05:46:36.780" v="1887"/>
          <ac:grpSpMkLst>
            <pc:docMk/>
            <pc:sldMk cId="1693104180" sldId="319"/>
            <ac:grpSpMk id="66" creationId="{6158E772-FA43-4C54-86B1-5271FD8FF0C8}"/>
          </ac:grpSpMkLst>
        </pc:grpChg>
        <pc:grpChg chg="mod">
          <ac:chgData name="Nguyễn Phương Vy" userId="177e24cf-ee0a-4dc3-af4b-46bcfaed735a" providerId="ADAL" clId="{C46AEB5E-6A7D-46DD-9834-0BFFB0690AF0}" dt="2022-01-17T05:46:36.780" v="1887"/>
          <ac:grpSpMkLst>
            <pc:docMk/>
            <pc:sldMk cId="1693104180" sldId="319"/>
            <ac:grpSpMk id="67" creationId="{1EE62757-5000-488D-983A-A2A9533603AA}"/>
          </ac:grpSpMkLst>
        </pc:grpChg>
        <pc:grpChg chg="mod">
          <ac:chgData name="Nguyễn Phương Vy" userId="177e24cf-ee0a-4dc3-af4b-46bcfaed735a" providerId="ADAL" clId="{C46AEB5E-6A7D-46DD-9834-0BFFB0690AF0}" dt="2022-01-17T05:46:36.780" v="1887"/>
          <ac:grpSpMkLst>
            <pc:docMk/>
            <pc:sldMk cId="1693104180" sldId="319"/>
            <ac:grpSpMk id="68" creationId="{8E91240F-2524-4710-8473-A167E4D68AF6}"/>
          </ac:grpSpMkLst>
        </pc:grpChg>
        <pc:grpChg chg="mod">
          <ac:chgData name="Nguyễn Phương Vy" userId="177e24cf-ee0a-4dc3-af4b-46bcfaed735a" providerId="ADAL" clId="{C46AEB5E-6A7D-46DD-9834-0BFFB0690AF0}" dt="2022-01-17T05:46:36.780" v="1887"/>
          <ac:grpSpMkLst>
            <pc:docMk/>
            <pc:sldMk cId="1693104180" sldId="319"/>
            <ac:grpSpMk id="69" creationId="{84864E95-5EC1-4BA9-B29F-9C6FC8F78E46}"/>
          </ac:grpSpMkLst>
        </pc:grpChg>
        <pc:grpChg chg="add mod">
          <ac:chgData name="Nguyễn Phương Vy" userId="177e24cf-ee0a-4dc3-af4b-46bcfaed735a" providerId="ADAL" clId="{C46AEB5E-6A7D-46DD-9834-0BFFB0690AF0}" dt="2022-01-17T06:19:15.465" v="2341" actId="1076"/>
          <ac:grpSpMkLst>
            <pc:docMk/>
            <pc:sldMk cId="1693104180" sldId="319"/>
            <ac:grpSpMk id="94" creationId="{1E3D88CF-3A81-4349-8C66-B9C965D80060}"/>
          </ac:grpSpMkLst>
        </pc:grpChg>
        <pc:grpChg chg="add mod">
          <ac:chgData name="Nguyễn Phương Vy" userId="177e24cf-ee0a-4dc3-af4b-46bcfaed735a" providerId="ADAL" clId="{C46AEB5E-6A7D-46DD-9834-0BFFB0690AF0}" dt="2022-01-17T06:19:46.041" v="2345" actId="1076"/>
          <ac:grpSpMkLst>
            <pc:docMk/>
            <pc:sldMk cId="1693104180" sldId="319"/>
            <ac:grpSpMk id="114" creationId="{3EDB2D23-4306-4C9B-BCA3-CFF6B3E1A4FC}"/>
          </ac:grpSpMkLst>
        </pc:grpChg>
      </pc:sldChg>
      <pc:sldChg chg="addSp delSp modSp mod ord">
        <pc:chgData name="Nguyễn Phương Vy" userId="177e24cf-ee0a-4dc3-af4b-46bcfaed735a" providerId="ADAL" clId="{C46AEB5E-6A7D-46DD-9834-0BFFB0690AF0}" dt="2022-01-16T03:01:12.596" v="911" actId="21"/>
        <pc:sldMkLst>
          <pc:docMk/>
          <pc:sldMk cId="608993516" sldId="320"/>
        </pc:sldMkLst>
        <pc:spChg chg="del">
          <ac:chgData name="Nguyễn Phương Vy" userId="177e24cf-ee0a-4dc3-af4b-46bcfaed735a" providerId="ADAL" clId="{C46AEB5E-6A7D-46DD-9834-0BFFB0690AF0}" dt="2022-01-16T03:00:03.773" v="906" actId="478"/>
          <ac:spMkLst>
            <pc:docMk/>
            <pc:sldMk cId="608993516" sldId="320"/>
            <ac:spMk id="27" creationId="{E8F19E25-28B5-40F7-BCBB-9EB28FD5676E}"/>
          </ac:spMkLst>
        </pc:spChg>
        <pc:picChg chg="add del mod">
          <ac:chgData name="Nguyễn Phương Vy" userId="177e24cf-ee0a-4dc3-af4b-46bcfaed735a" providerId="ADAL" clId="{C46AEB5E-6A7D-46DD-9834-0BFFB0690AF0}" dt="2022-01-16T03:01:12.596" v="911" actId="21"/>
          <ac:picMkLst>
            <pc:docMk/>
            <pc:sldMk cId="608993516" sldId="320"/>
            <ac:picMk id="28" creationId="{5A4B5E1E-104C-48CB-AB40-E2F15B1208E4}"/>
          </ac:picMkLst>
        </pc:picChg>
      </pc:sldChg>
      <pc:sldChg chg="del">
        <pc:chgData name="Nguyễn Phương Vy" userId="177e24cf-ee0a-4dc3-af4b-46bcfaed735a" providerId="ADAL" clId="{C46AEB5E-6A7D-46DD-9834-0BFFB0690AF0}" dt="2022-01-18T02:59:22.838" v="2401" actId="47"/>
        <pc:sldMkLst>
          <pc:docMk/>
          <pc:sldMk cId="848212632" sldId="321"/>
        </pc:sldMkLst>
      </pc:sldChg>
      <pc:sldChg chg="del">
        <pc:chgData name="Nguyễn Phương Vy" userId="177e24cf-ee0a-4dc3-af4b-46bcfaed735a" providerId="ADAL" clId="{C46AEB5E-6A7D-46DD-9834-0BFFB0690AF0}" dt="2022-01-18T02:59:16.122" v="2399" actId="47"/>
        <pc:sldMkLst>
          <pc:docMk/>
          <pc:sldMk cId="277452217" sldId="323"/>
        </pc:sldMkLst>
      </pc:sldChg>
      <pc:sldChg chg="del ord">
        <pc:chgData name="Nguyễn Phương Vy" userId="177e24cf-ee0a-4dc3-af4b-46bcfaed735a" providerId="ADAL" clId="{C46AEB5E-6A7D-46DD-9834-0BFFB0690AF0}" dt="2022-01-17T05:59:26.325" v="1956" actId="47"/>
        <pc:sldMkLst>
          <pc:docMk/>
          <pc:sldMk cId="1193403196" sldId="324"/>
        </pc:sldMkLst>
      </pc:sldChg>
      <pc:sldChg chg="del">
        <pc:chgData name="Nguyễn Phương Vy" userId="177e24cf-ee0a-4dc3-af4b-46bcfaed735a" providerId="ADAL" clId="{C46AEB5E-6A7D-46DD-9834-0BFFB0690AF0}" dt="2022-01-18T02:59:16.969" v="2400" actId="47"/>
        <pc:sldMkLst>
          <pc:docMk/>
          <pc:sldMk cId="1198383687" sldId="325"/>
        </pc:sldMkLst>
      </pc:sldChg>
      <pc:sldChg chg="del">
        <pc:chgData name="Nguyễn Phương Vy" userId="177e24cf-ee0a-4dc3-af4b-46bcfaed735a" providerId="ADAL" clId="{C46AEB5E-6A7D-46DD-9834-0BFFB0690AF0}" dt="2022-01-18T02:59:15.417" v="2398" actId="47"/>
        <pc:sldMkLst>
          <pc:docMk/>
          <pc:sldMk cId="2473585384" sldId="326"/>
        </pc:sldMkLst>
      </pc:sldChg>
      <pc:sldChg chg="addSp delSp modSp mod ord">
        <pc:chgData name="Nguyễn Phương Vy" userId="177e24cf-ee0a-4dc3-af4b-46bcfaed735a" providerId="ADAL" clId="{C46AEB5E-6A7D-46DD-9834-0BFFB0690AF0}" dt="2022-01-17T06:22:38.275" v="2361" actId="404"/>
        <pc:sldMkLst>
          <pc:docMk/>
          <pc:sldMk cId="401886799" sldId="327"/>
        </pc:sldMkLst>
        <pc:spChg chg="mod">
          <ac:chgData name="Nguyễn Phương Vy" userId="177e24cf-ee0a-4dc3-af4b-46bcfaed735a" providerId="ADAL" clId="{C46AEB5E-6A7D-46DD-9834-0BFFB0690AF0}" dt="2022-01-17T06:22:38.275" v="2361" actId="404"/>
          <ac:spMkLst>
            <pc:docMk/>
            <pc:sldMk cId="401886799" sldId="327"/>
            <ac:spMk id="2" creationId="{D735F7F3-C1B5-4B60-A00A-4EB618DDFB5A}"/>
          </ac:spMkLst>
        </pc:spChg>
        <pc:spChg chg="mod">
          <ac:chgData name="Nguyễn Phương Vy" userId="177e24cf-ee0a-4dc3-af4b-46bcfaed735a" providerId="ADAL" clId="{C46AEB5E-6A7D-46DD-9834-0BFFB0690AF0}" dt="2022-01-16T03:26:38.358" v="1006" actId="14861"/>
          <ac:spMkLst>
            <pc:docMk/>
            <pc:sldMk cId="401886799" sldId="327"/>
            <ac:spMk id="4" creationId="{151A2659-8E50-4B53-912C-6C4223B70C54}"/>
          </ac:spMkLst>
        </pc:spChg>
        <pc:spChg chg="mod">
          <ac:chgData name="Nguyễn Phương Vy" userId="177e24cf-ee0a-4dc3-af4b-46bcfaed735a" providerId="ADAL" clId="{C46AEB5E-6A7D-46DD-9834-0BFFB0690AF0}" dt="2022-01-16T03:34:46.515" v="1119" actId="1076"/>
          <ac:spMkLst>
            <pc:docMk/>
            <pc:sldMk cId="401886799" sldId="327"/>
            <ac:spMk id="5" creationId="{1CE19D8C-F09B-4412-8147-1E9855C7FD13}"/>
          </ac:spMkLst>
        </pc:spChg>
        <pc:spChg chg="del">
          <ac:chgData name="Nguyễn Phương Vy" userId="177e24cf-ee0a-4dc3-af4b-46bcfaed735a" providerId="ADAL" clId="{C46AEB5E-6A7D-46DD-9834-0BFFB0690AF0}" dt="2022-01-16T03:18:55.439" v="934" actId="478"/>
          <ac:spMkLst>
            <pc:docMk/>
            <pc:sldMk cId="401886799" sldId="327"/>
            <ac:spMk id="6" creationId="{2507E9B0-42AB-469F-9BB8-0C159611FE00}"/>
          </ac:spMkLst>
        </pc:spChg>
        <pc:spChg chg="mod">
          <ac:chgData name="Nguyễn Phương Vy" userId="177e24cf-ee0a-4dc3-af4b-46bcfaed735a" providerId="ADAL" clId="{C46AEB5E-6A7D-46DD-9834-0BFFB0690AF0}" dt="2022-01-16T03:26:49.677" v="1008" actId="14861"/>
          <ac:spMkLst>
            <pc:docMk/>
            <pc:sldMk cId="401886799" sldId="327"/>
            <ac:spMk id="7" creationId="{87D295D7-89E5-48C8-A6B9-F77856B7A3E7}"/>
          </ac:spMkLst>
        </pc:spChg>
        <pc:spChg chg="mod">
          <ac:chgData name="Nguyễn Phương Vy" userId="177e24cf-ee0a-4dc3-af4b-46bcfaed735a" providerId="ADAL" clId="{C46AEB5E-6A7D-46DD-9834-0BFFB0690AF0}" dt="2022-01-16T03:26:33.811" v="1005" actId="14861"/>
          <ac:spMkLst>
            <pc:docMk/>
            <pc:sldMk cId="401886799" sldId="327"/>
            <ac:spMk id="8" creationId="{CBB0AD06-4AE4-49A1-B290-12C4E774867A}"/>
          </ac:spMkLst>
        </pc:spChg>
        <pc:spChg chg="mod">
          <ac:chgData name="Nguyễn Phương Vy" userId="177e24cf-ee0a-4dc3-af4b-46bcfaed735a" providerId="ADAL" clId="{C46AEB5E-6A7D-46DD-9834-0BFFB0690AF0}" dt="2022-01-16T03:26:42.446" v="1007" actId="14861"/>
          <ac:spMkLst>
            <pc:docMk/>
            <pc:sldMk cId="401886799" sldId="327"/>
            <ac:spMk id="9" creationId="{65B3785E-D986-4B2D-8384-A3281CBE0594}"/>
          </ac:spMkLst>
        </pc:spChg>
        <pc:spChg chg="mod">
          <ac:chgData name="Nguyễn Phương Vy" userId="177e24cf-ee0a-4dc3-af4b-46bcfaed735a" providerId="ADAL" clId="{C46AEB5E-6A7D-46DD-9834-0BFFB0690AF0}" dt="2022-01-16T03:43:09.060" v="1363" actId="122"/>
          <ac:spMkLst>
            <pc:docMk/>
            <pc:sldMk cId="401886799" sldId="327"/>
            <ac:spMk id="11" creationId="{DB990B7A-F6F9-4EF1-8A5D-7B1EF1AB4273}"/>
          </ac:spMkLst>
        </pc:spChg>
        <pc:spChg chg="mod">
          <ac:chgData name="Nguyễn Phương Vy" userId="177e24cf-ee0a-4dc3-af4b-46bcfaed735a" providerId="ADAL" clId="{C46AEB5E-6A7D-46DD-9834-0BFFB0690AF0}" dt="2022-01-16T03:43:09.060" v="1363" actId="122"/>
          <ac:spMkLst>
            <pc:docMk/>
            <pc:sldMk cId="401886799" sldId="327"/>
            <ac:spMk id="12" creationId="{AB1556EB-FB79-4A89-926D-55553C572DFC}"/>
          </ac:spMkLst>
        </pc:spChg>
        <pc:spChg chg="del">
          <ac:chgData name="Nguyễn Phương Vy" userId="177e24cf-ee0a-4dc3-af4b-46bcfaed735a" providerId="ADAL" clId="{C46AEB5E-6A7D-46DD-9834-0BFFB0690AF0}" dt="2022-01-16T03:14:42.544" v="923" actId="478"/>
          <ac:spMkLst>
            <pc:docMk/>
            <pc:sldMk cId="401886799" sldId="327"/>
            <ac:spMk id="28" creationId="{00EA6ED2-175E-47E9-811F-F24FAA7F9E20}"/>
          </ac:spMkLst>
        </pc:spChg>
        <pc:spChg chg="del">
          <ac:chgData name="Nguyễn Phương Vy" userId="177e24cf-ee0a-4dc3-af4b-46bcfaed735a" providerId="ADAL" clId="{C46AEB5E-6A7D-46DD-9834-0BFFB0690AF0}" dt="2022-01-16T03:14:38.138" v="920" actId="478"/>
          <ac:spMkLst>
            <pc:docMk/>
            <pc:sldMk cId="401886799" sldId="327"/>
            <ac:spMk id="29" creationId="{D10947E9-8AE0-4F70-85CB-CB556C9125D6}"/>
          </ac:spMkLst>
        </pc:spChg>
        <pc:spChg chg="del">
          <ac:chgData name="Nguyễn Phương Vy" userId="177e24cf-ee0a-4dc3-af4b-46bcfaed735a" providerId="ADAL" clId="{C46AEB5E-6A7D-46DD-9834-0BFFB0690AF0}" dt="2022-01-16T03:15:16.868" v="924" actId="478"/>
          <ac:spMkLst>
            <pc:docMk/>
            <pc:sldMk cId="401886799" sldId="327"/>
            <ac:spMk id="30" creationId="{F7205628-14D1-451E-8BEC-EB658F9CC53A}"/>
          </ac:spMkLst>
        </pc:spChg>
        <pc:spChg chg="del">
          <ac:chgData name="Nguyễn Phương Vy" userId="177e24cf-ee0a-4dc3-af4b-46bcfaed735a" providerId="ADAL" clId="{C46AEB5E-6A7D-46DD-9834-0BFFB0690AF0}" dt="2022-01-16T03:15:17.727" v="925" actId="478"/>
          <ac:spMkLst>
            <pc:docMk/>
            <pc:sldMk cId="401886799" sldId="327"/>
            <ac:spMk id="31" creationId="{95230606-7512-4F39-AFA8-56153FC5DD26}"/>
          </ac:spMkLst>
        </pc:spChg>
        <pc:spChg chg="del mod">
          <ac:chgData name="Nguyễn Phương Vy" userId="177e24cf-ee0a-4dc3-af4b-46bcfaed735a" providerId="ADAL" clId="{C46AEB5E-6A7D-46DD-9834-0BFFB0690AF0}" dt="2022-01-16T03:23:56.873" v="969" actId="478"/>
          <ac:spMkLst>
            <pc:docMk/>
            <pc:sldMk cId="401886799" sldId="327"/>
            <ac:spMk id="32" creationId="{8507A740-1962-4A05-A86D-DD1C1098D225}"/>
          </ac:spMkLst>
        </pc:spChg>
        <pc:spChg chg="del">
          <ac:chgData name="Nguyễn Phương Vy" userId="177e24cf-ee0a-4dc3-af4b-46bcfaed735a" providerId="ADAL" clId="{C46AEB5E-6A7D-46DD-9834-0BFFB0690AF0}" dt="2022-01-16T03:14:37.344" v="919" actId="478"/>
          <ac:spMkLst>
            <pc:docMk/>
            <pc:sldMk cId="401886799" sldId="327"/>
            <ac:spMk id="33" creationId="{057DB511-FC25-4263-ADD8-3AFF76C3A730}"/>
          </ac:spMkLst>
        </pc:spChg>
        <pc:spChg chg="add mod">
          <ac:chgData name="Nguyễn Phương Vy" userId="177e24cf-ee0a-4dc3-af4b-46bcfaed735a" providerId="ADAL" clId="{C46AEB5E-6A7D-46DD-9834-0BFFB0690AF0}" dt="2022-01-16T03:34:55.882" v="1122" actId="1076"/>
          <ac:spMkLst>
            <pc:docMk/>
            <pc:sldMk cId="401886799" sldId="327"/>
            <ac:spMk id="41" creationId="{6A8C61C8-E6EC-4C33-BA01-B4B0FE57F378}"/>
          </ac:spMkLst>
        </pc:spChg>
        <pc:spChg chg="add mod">
          <ac:chgData name="Nguyễn Phương Vy" userId="177e24cf-ee0a-4dc3-af4b-46bcfaed735a" providerId="ADAL" clId="{C46AEB5E-6A7D-46DD-9834-0BFFB0690AF0}" dt="2022-01-16T03:44:08.397" v="1369" actId="164"/>
          <ac:spMkLst>
            <pc:docMk/>
            <pc:sldMk cId="401886799" sldId="327"/>
            <ac:spMk id="43" creationId="{C2BA682B-CE59-4136-B4DB-1899CCB6487D}"/>
          </ac:spMkLst>
        </pc:spChg>
        <pc:spChg chg="add mod">
          <ac:chgData name="Nguyễn Phương Vy" userId="177e24cf-ee0a-4dc3-af4b-46bcfaed735a" providerId="ADAL" clId="{C46AEB5E-6A7D-46DD-9834-0BFFB0690AF0}" dt="2022-01-16T03:44:16.331" v="1370" actId="164"/>
          <ac:spMkLst>
            <pc:docMk/>
            <pc:sldMk cId="401886799" sldId="327"/>
            <ac:spMk id="44" creationId="{15C1D726-35E2-484A-B609-9ACE862A522C}"/>
          </ac:spMkLst>
        </pc:spChg>
        <pc:spChg chg="add mod">
          <ac:chgData name="Nguyễn Phương Vy" userId="177e24cf-ee0a-4dc3-af4b-46bcfaed735a" providerId="ADAL" clId="{C46AEB5E-6A7D-46DD-9834-0BFFB0690AF0}" dt="2022-01-16T03:43:50.602" v="1368" actId="164"/>
          <ac:spMkLst>
            <pc:docMk/>
            <pc:sldMk cId="401886799" sldId="327"/>
            <ac:spMk id="45" creationId="{40F49E8C-3A5A-4F64-BCEE-491C64072DDA}"/>
          </ac:spMkLst>
        </pc:spChg>
        <pc:spChg chg="add mod">
          <ac:chgData name="Nguyễn Phương Vy" userId="177e24cf-ee0a-4dc3-af4b-46bcfaed735a" providerId="ADAL" clId="{C46AEB5E-6A7D-46DD-9834-0BFFB0690AF0}" dt="2022-01-16T03:43:50.602" v="1368" actId="164"/>
          <ac:spMkLst>
            <pc:docMk/>
            <pc:sldMk cId="401886799" sldId="327"/>
            <ac:spMk id="46" creationId="{35537F0A-2A8D-4769-8E1B-F929CF5C19E8}"/>
          </ac:spMkLst>
        </pc:spChg>
        <pc:spChg chg="add mod">
          <ac:chgData name="Nguyễn Phương Vy" userId="177e24cf-ee0a-4dc3-af4b-46bcfaed735a" providerId="ADAL" clId="{C46AEB5E-6A7D-46DD-9834-0BFFB0690AF0}" dt="2022-01-16T03:43:50.602" v="1368" actId="164"/>
          <ac:spMkLst>
            <pc:docMk/>
            <pc:sldMk cId="401886799" sldId="327"/>
            <ac:spMk id="47" creationId="{1B7D4C09-87D3-4582-9CDA-73A209B6C80D}"/>
          </ac:spMkLst>
        </pc:spChg>
        <pc:spChg chg="add mod">
          <ac:chgData name="Nguyễn Phương Vy" userId="177e24cf-ee0a-4dc3-af4b-46bcfaed735a" providerId="ADAL" clId="{C46AEB5E-6A7D-46DD-9834-0BFFB0690AF0}" dt="2022-01-16T03:43:50.602" v="1368" actId="164"/>
          <ac:spMkLst>
            <pc:docMk/>
            <pc:sldMk cId="401886799" sldId="327"/>
            <ac:spMk id="48" creationId="{7222B903-21C1-454D-862F-34E5463264B2}"/>
          </ac:spMkLst>
        </pc:spChg>
        <pc:spChg chg="add mod">
          <ac:chgData name="Nguyễn Phương Vy" userId="177e24cf-ee0a-4dc3-af4b-46bcfaed735a" providerId="ADAL" clId="{C46AEB5E-6A7D-46DD-9834-0BFFB0690AF0}" dt="2022-01-16T03:43:50.602" v="1368" actId="164"/>
          <ac:spMkLst>
            <pc:docMk/>
            <pc:sldMk cId="401886799" sldId="327"/>
            <ac:spMk id="49" creationId="{EBD61D8B-D4E9-48C3-B241-55A33D9A50F7}"/>
          </ac:spMkLst>
        </pc:spChg>
        <pc:spChg chg="add mod">
          <ac:chgData name="Nguyễn Phương Vy" userId="177e24cf-ee0a-4dc3-af4b-46bcfaed735a" providerId="ADAL" clId="{C46AEB5E-6A7D-46DD-9834-0BFFB0690AF0}" dt="2022-01-16T03:44:44.495" v="1374" actId="164"/>
          <ac:spMkLst>
            <pc:docMk/>
            <pc:sldMk cId="401886799" sldId="327"/>
            <ac:spMk id="50" creationId="{E28D81FF-438A-42FB-86E9-583278F7AE07}"/>
          </ac:spMkLst>
        </pc:spChg>
        <pc:grpChg chg="add del mod">
          <ac:chgData name="Nguyễn Phương Vy" userId="177e24cf-ee0a-4dc3-af4b-46bcfaed735a" providerId="ADAL" clId="{C46AEB5E-6A7D-46DD-9834-0BFFB0690AF0}" dt="2022-01-16T03:22:25.307" v="953" actId="164"/>
          <ac:grpSpMkLst>
            <pc:docMk/>
            <pc:sldMk cId="401886799" sldId="327"/>
            <ac:grpSpMk id="3" creationId="{C707E806-1393-41BF-B2B6-D1C1F6CFA17F}"/>
          </ac:grpSpMkLst>
        </pc:grpChg>
        <pc:grpChg chg="mod">
          <ac:chgData name="Nguyễn Phương Vy" userId="177e24cf-ee0a-4dc3-af4b-46bcfaed735a" providerId="ADAL" clId="{C46AEB5E-6A7D-46DD-9834-0BFFB0690AF0}" dt="2022-01-16T03:44:59.245" v="1377" actId="1076"/>
          <ac:grpSpMkLst>
            <pc:docMk/>
            <pc:sldMk cId="401886799" sldId="327"/>
            <ac:grpSpMk id="10" creationId="{99146ECD-8422-45EC-B2C7-ABBEC501F170}"/>
          </ac:grpSpMkLst>
        </pc:grpChg>
        <pc:grpChg chg="del">
          <ac:chgData name="Nguyễn Phương Vy" userId="177e24cf-ee0a-4dc3-af4b-46bcfaed735a" providerId="ADAL" clId="{C46AEB5E-6A7D-46DD-9834-0BFFB0690AF0}" dt="2022-01-16T02:57:23.430" v="881" actId="478"/>
          <ac:grpSpMkLst>
            <pc:docMk/>
            <pc:sldMk cId="401886799" sldId="327"/>
            <ac:grpSpMk id="13" creationId="{740037E8-2415-4CD3-B262-1C36B040D2F1}"/>
          </ac:grpSpMkLst>
        </pc:grpChg>
        <pc:grpChg chg="del">
          <ac:chgData name="Nguyễn Phương Vy" userId="177e24cf-ee0a-4dc3-af4b-46bcfaed735a" providerId="ADAL" clId="{C46AEB5E-6A7D-46DD-9834-0BFFB0690AF0}" dt="2022-01-16T02:57:24.853" v="882" actId="478"/>
          <ac:grpSpMkLst>
            <pc:docMk/>
            <pc:sldMk cId="401886799" sldId="327"/>
            <ac:grpSpMk id="16" creationId="{52F8FB14-66A3-4D55-8C89-CE0F792DF1F0}"/>
          </ac:grpSpMkLst>
        </pc:grpChg>
        <pc:grpChg chg="del">
          <ac:chgData name="Nguyễn Phương Vy" userId="177e24cf-ee0a-4dc3-af4b-46bcfaed735a" providerId="ADAL" clId="{C46AEB5E-6A7D-46DD-9834-0BFFB0690AF0}" dt="2022-01-16T02:57:20.829" v="880" actId="478"/>
          <ac:grpSpMkLst>
            <pc:docMk/>
            <pc:sldMk cId="401886799" sldId="327"/>
            <ac:grpSpMk id="19" creationId="{B5D78DC9-7B6F-4404-B51D-30EF63A1CB8B}"/>
          </ac:grpSpMkLst>
        </pc:grpChg>
        <pc:grpChg chg="del">
          <ac:chgData name="Nguyễn Phương Vy" userId="177e24cf-ee0a-4dc3-af4b-46bcfaed735a" providerId="ADAL" clId="{C46AEB5E-6A7D-46DD-9834-0BFFB0690AF0}" dt="2022-01-16T02:57:30.691" v="885" actId="478"/>
          <ac:grpSpMkLst>
            <pc:docMk/>
            <pc:sldMk cId="401886799" sldId="327"/>
            <ac:grpSpMk id="22" creationId="{538F3226-42B0-4B95-B9C4-6895176F3EA9}"/>
          </ac:grpSpMkLst>
        </pc:grpChg>
        <pc:grpChg chg="del mod">
          <ac:chgData name="Nguyễn Phương Vy" userId="177e24cf-ee0a-4dc3-af4b-46bcfaed735a" providerId="ADAL" clId="{C46AEB5E-6A7D-46DD-9834-0BFFB0690AF0}" dt="2022-01-16T02:57:28.657" v="884" actId="478"/>
          <ac:grpSpMkLst>
            <pc:docMk/>
            <pc:sldMk cId="401886799" sldId="327"/>
            <ac:grpSpMk id="25" creationId="{1A123535-F0C3-436E-8724-D3B1447A0BE2}"/>
          </ac:grpSpMkLst>
        </pc:grpChg>
        <pc:grpChg chg="add mod">
          <ac:chgData name="Nguyễn Phương Vy" userId="177e24cf-ee0a-4dc3-af4b-46bcfaed735a" providerId="ADAL" clId="{C46AEB5E-6A7D-46DD-9834-0BFFB0690AF0}" dt="2022-01-16T03:43:50.602" v="1368" actId="164"/>
          <ac:grpSpMkLst>
            <pc:docMk/>
            <pc:sldMk cId="401886799" sldId="327"/>
            <ac:grpSpMk id="42" creationId="{1B5C2A6F-B7FA-44A7-9588-CEBFB443B08C}"/>
          </ac:grpSpMkLst>
        </pc:grpChg>
        <pc:grpChg chg="add mod">
          <ac:chgData name="Nguyễn Phương Vy" userId="177e24cf-ee0a-4dc3-af4b-46bcfaed735a" providerId="ADAL" clId="{C46AEB5E-6A7D-46DD-9834-0BFFB0690AF0}" dt="2022-01-16T03:44:08.397" v="1369" actId="164"/>
          <ac:grpSpMkLst>
            <pc:docMk/>
            <pc:sldMk cId="401886799" sldId="327"/>
            <ac:grpSpMk id="51" creationId="{33EA8172-A75A-41DD-A1C9-965F2A91C9B0}"/>
          </ac:grpSpMkLst>
        </pc:grpChg>
        <pc:grpChg chg="add mod">
          <ac:chgData name="Nguyễn Phương Vy" userId="177e24cf-ee0a-4dc3-af4b-46bcfaed735a" providerId="ADAL" clId="{C46AEB5E-6A7D-46DD-9834-0BFFB0690AF0}" dt="2022-01-16T03:44:16.331" v="1370" actId="164"/>
          <ac:grpSpMkLst>
            <pc:docMk/>
            <pc:sldMk cId="401886799" sldId="327"/>
            <ac:grpSpMk id="52" creationId="{90387D61-7D51-4BDA-8A68-D47AF7C92583}"/>
          </ac:grpSpMkLst>
        </pc:grpChg>
        <pc:grpChg chg="add mod">
          <ac:chgData name="Nguyễn Phương Vy" userId="177e24cf-ee0a-4dc3-af4b-46bcfaed735a" providerId="ADAL" clId="{C46AEB5E-6A7D-46DD-9834-0BFFB0690AF0}" dt="2022-01-16T03:44:44.495" v="1374" actId="164"/>
          <ac:grpSpMkLst>
            <pc:docMk/>
            <pc:sldMk cId="401886799" sldId="327"/>
            <ac:grpSpMk id="53" creationId="{83F00A8D-4CB6-4D06-81A3-86D8160501A4}"/>
          </ac:grpSpMkLst>
        </pc:grpChg>
        <pc:grpChg chg="add mod">
          <ac:chgData name="Nguyễn Phương Vy" userId="177e24cf-ee0a-4dc3-af4b-46bcfaed735a" providerId="ADAL" clId="{C46AEB5E-6A7D-46DD-9834-0BFFB0690AF0}" dt="2022-01-16T03:44:50.832" v="1375" actId="1076"/>
          <ac:grpSpMkLst>
            <pc:docMk/>
            <pc:sldMk cId="401886799" sldId="327"/>
            <ac:grpSpMk id="54" creationId="{D3212AA3-398A-4E0C-8A06-F5E3F011DE9C}"/>
          </ac:grpSpMkLst>
        </pc:grpChg>
        <pc:picChg chg="add del mod">
          <ac:chgData name="Nguyễn Phương Vy" userId="177e24cf-ee0a-4dc3-af4b-46bcfaed735a" providerId="ADAL" clId="{C46AEB5E-6A7D-46DD-9834-0BFFB0690AF0}" dt="2022-01-16T02:59:45.337" v="901" actId="21"/>
          <ac:picMkLst>
            <pc:docMk/>
            <pc:sldMk cId="401886799" sldId="327"/>
            <ac:picMk id="35" creationId="{1A804D8A-157C-44E6-ADE1-3B80FE07D8A4}"/>
          </ac:picMkLst>
        </pc:picChg>
        <pc:picChg chg="add mod">
          <ac:chgData name="Nguyễn Phương Vy" userId="177e24cf-ee0a-4dc3-af4b-46bcfaed735a" providerId="ADAL" clId="{C46AEB5E-6A7D-46DD-9834-0BFFB0690AF0}" dt="2022-01-16T04:40:37.763" v="1382" actId="1076"/>
          <ac:picMkLst>
            <pc:docMk/>
            <pc:sldMk cId="401886799" sldId="327"/>
            <ac:picMk id="36" creationId="{828516BD-95A0-4248-9FB1-03DB0F4655AF}"/>
          </ac:picMkLst>
        </pc:picChg>
        <pc:picChg chg="add del mod">
          <ac:chgData name="Nguyễn Phương Vy" userId="177e24cf-ee0a-4dc3-af4b-46bcfaed735a" providerId="ADAL" clId="{C46AEB5E-6A7D-46DD-9834-0BFFB0690AF0}" dt="2022-01-16T03:18:52.658" v="933" actId="478"/>
          <ac:picMkLst>
            <pc:docMk/>
            <pc:sldMk cId="401886799" sldId="327"/>
            <ac:picMk id="38" creationId="{01350A13-4B93-4EEB-86CA-3F6552C8EE13}"/>
          </ac:picMkLst>
        </pc:picChg>
        <pc:picChg chg="add del mod">
          <ac:chgData name="Nguyễn Phương Vy" userId="177e24cf-ee0a-4dc3-af4b-46bcfaed735a" providerId="ADAL" clId="{C46AEB5E-6A7D-46DD-9834-0BFFB0690AF0}" dt="2022-01-16T03:21:59.269" v="948" actId="478"/>
          <ac:picMkLst>
            <pc:docMk/>
            <pc:sldMk cId="401886799" sldId="327"/>
            <ac:picMk id="40" creationId="{0F715CF4-0728-43E4-8E7E-2611ECDA30D7}"/>
          </ac:picMkLst>
        </pc:picChg>
      </pc:sldChg>
      <pc:sldChg chg="del">
        <pc:chgData name="Nguyễn Phương Vy" userId="177e24cf-ee0a-4dc3-af4b-46bcfaed735a" providerId="ADAL" clId="{C46AEB5E-6A7D-46DD-9834-0BFFB0690AF0}" dt="2022-01-18T02:59:14.673" v="2397" actId="47"/>
        <pc:sldMkLst>
          <pc:docMk/>
          <pc:sldMk cId="1309782655" sldId="328"/>
        </pc:sldMkLst>
      </pc:sldChg>
      <pc:sldChg chg="del">
        <pc:chgData name="Nguyễn Phương Vy" userId="177e24cf-ee0a-4dc3-af4b-46bcfaed735a" providerId="ADAL" clId="{C46AEB5E-6A7D-46DD-9834-0BFFB0690AF0}" dt="2022-01-18T02:59:11.633" v="2396" actId="47"/>
        <pc:sldMkLst>
          <pc:docMk/>
          <pc:sldMk cId="1585171815" sldId="329"/>
        </pc:sldMkLst>
      </pc:sldChg>
      <pc:sldChg chg="del">
        <pc:chgData name="Nguyễn Phương Vy" userId="177e24cf-ee0a-4dc3-af4b-46bcfaed735a" providerId="ADAL" clId="{C46AEB5E-6A7D-46DD-9834-0BFFB0690AF0}" dt="2022-01-18T02:59:10.984" v="2395" actId="47"/>
        <pc:sldMkLst>
          <pc:docMk/>
          <pc:sldMk cId="1547012370" sldId="330"/>
        </pc:sldMkLst>
      </pc:sldChg>
      <pc:sldChg chg="del">
        <pc:chgData name="Nguyễn Phương Vy" userId="177e24cf-ee0a-4dc3-af4b-46bcfaed735a" providerId="ADAL" clId="{C46AEB5E-6A7D-46DD-9834-0BFFB0690AF0}" dt="2022-01-18T02:59:10.433" v="2394" actId="47"/>
        <pc:sldMkLst>
          <pc:docMk/>
          <pc:sldMk cId="2237534520" sldId="331"/>
        </pc:sldMkLst>
      </pc:sldChg>
      <pc:sldChg chg="addSp delSp modSp mod">
        <pc:chgData name="Nguyễn Phương Vy" userId="177e24cf-ee0a-4dc3-af4b-46bcfaed735a" providerId="ADAL" clId="{C46AEB5E-6A7D-46DD-9834-0BFFB0690AF0}" dt="2022-01-17T06:14:37.264" v="2329" actId="572"/>
        <pc:sldMkLst>
          <pc:docMk/>
          <pc:sldMk cId="3940008774" sldId="333"/>
        </pc:sldMkLst>
        <pc:spChg chg="del">
          <ac:chgData name="Nguyễn Phương Vy" userId="177e24cf-ee0a-4dc3-af4b-46bcfaed735a" providerId="ADAL" clId="{C46AEB5E-6A7D-46DD-9834-0BFFB0690AF0}" dt="2022-01-17T06:03:09.203" v="2078" actId="478"/>
          <ac:spMkLst>
            <pc:docMk/>
            <pc:sldMk cId="3940008774" sldId="333"/>
            <ac:spMk id="2" creationId="{D735F7F3-C1B5-4B60-A00A-4EB618DDFB5A}"/>
          </ac:spMkLst>
        </pc:spChg>
        <pc:spChg chg="add mod">
          <ac:chgData name="Nguyễn Phương Vy" userId="177e24cf-ee0a-4dc3-af4b-46bcfaed735a" providerId="ADAL" clId="{C46AEB5E-6A7D-46DD-9834-0BFFB0690AF0}" dt="2022-01-17T06:07:58.355" v="2288" actId="14100"/>
          <ac:spMkLst>
            <pc:docMk/>
            <pc:sldMk cId="3940008774" sldId="333"/>
            <ac:spMk id="7" creationId="{CCBB2B95-D955-42DA-8AF0-89D75ED6880C}"/>
          </ac:spMkLst>
        </pc:spChg>
        <pc:spChg chg="add del mod">
          <ac:chgData name="Nguyễn Phương Vy" userId="177e24cf-ee0a-4dc3-af4b-46bcfaed735a" providerId="ADAL" clId="{C46AEB5E-6A7D-46DD-9834-0BFFB0690AF0}" dt="2022-01-17T06:03:14.345" v="2079" actId="478"/>
          <ac:spMkLst>
            <pc:docMk/>
            <pc:sldMk cId="3940008774" sldId="333"/>
            <ac:spMk id="9" creationId="{C4BEFF84-08F0-4288-859C-8E5C3C0F0208}"/>
          </ac:spMkLst>
        </pc:spChg>
        <pc:spChg chg="mod">
          <ac:chgData name="Nguyễn Phương Vy" userId="177e24cf-ee0a-4dc3-af4b-46bcfaed735a" providerId="ADAL" clId="{C46AEB5E-6A7D-46DD-9834-0BFFB0690AF0}" dt="2022-01-17T06:08:47.756" v="2296" actId="1076"/>
          <ac:spMkLst>
            <pc:docMk/>
            <pc:sldMk cId="3940008774" sldId="333"/>
            <ac:spMk id="10" creationId="{EF11AFC9-0D8A-43A3-B7D3-FDB413F420D8}"/>
          </ac:spMkLst>
        </pc:spChg>
        <pc:graphicFrameChg chg="mod modGraphic">
          <ac:chgData name="Nguyễn Phương Vy" userId="177e24cf-ee0a-4dc3-af4b-46bcfaed735a" providerId="ADAL" clId="{C46AEB5E-6A7D-46DD-9834-0BFFB0690AF0}" dt="2022-01-17T06:11:09.988" v="2314" actId="403"/>
          <ac:graphicFrameMkLst>
            <pc:docMk/>
            <pc:sldMk cId="3940008774" sldId="333"/>
            <ac:graphicFrameMk id="4" creationId="{7EF31CB2-911F-483F-9C4F-F0665CE63398}"/>
          </ac:graphicFrameMkLst>
        </pc:graphicFrameChg>
        <pc:graphicFrameChg chg="mod modGraphic">
          <ac:chgData name="Nguyễn Phương Vy" userId="177e24cf-ee0a-4dc3-af4b-46bcfaed735a" providerId="ADAL" clId="{C46AEB5E-6A7D-46DD-9834-0BFFB0690AF0}" dt="2022-01-17T06:14:37.264" v="2329" actId="572"/>
          <ac:graphicFrameMkLst>
            <pc:docMk/>
            <pc:sldMk cId="3940008774" sldId="333"/>
            <ac:graphicFrameMk id="5" creationId="{6B795767-9581-403E-9C11-A164BFA277EF}"/>
          </ac:graphicFrameMkLst>
        </pc:graphicFrameChg>
        <pc:graphicFrameChg chg="mod modGraphic">
          <ac:chgData name="Nguyễn Phương Vy" userId="177e24cf-ee0a-4dc3-af4b-46bcfaed735a" providerId="ADAL" clId="{C46AEB5E-6A7D-46DD-9834-0BFFB0690AF0}" dt="2022-01-17T06:10:46.036" v="2312" actId="207"/>
          <ac:graphicFrameMkLst>
            <pc:docMk/>
            <pc:sldMk cId="3940008774" sldId="333"/>
            <ac:graphicFrameMk id="6" creationId="{96671AC8-DA7C-4380-B64F-ED0051BFFC3D}"/>
          </ac:graphicFrameMkLst>
        </pc:graphicFrameChg>
      </pc:sldChg>
      <pc:sldChg chg="addSp delSp modSp mod ord">
        <pc:chgData name="Nguyễn Phương Vy" userId="177e24cf-ee0a-4dc3-af4b-46bcfaed735a" providerId="ADAL" clId="{C46AEB5E-6A7D-46DD-9834-0BFFB0690AF0}" dt="2022-01-17T06:22:05.103" v="2352" actId="403"/>
        <pc:sldMkLst>
          <pc:docMk/>
          <pc:sldMk cId="2682271074" sldId="334"/>
        </pc:sldMkLst>
        <pc:spChg chg="del">
          <ac:chgData name="Nguyễn Phương Vy" userId="177e24cf-ee0a-4dc3-af4b-46bcfaed735a" providerId="ADAL" clId="{C46AEB5E-6A7D-46DD-9834-0BFFB0690AF0}" dt="2022-01-15T17:48:13.362" v="320" actId="478"/>
          <ac:spMkLst>
            <pc:docMk/>
            <pc:sldMk cId="2682271074" sldId="334"/>
            <ac:spMk id="2" creationId="{D735F7F3-C1B5-4B60-A00A-4EB618DDFB5A}"/>
          </ac:spMkLst>
        </pc:spChg>
        <pc:spChg chg="add del mod">
          <ac:chgData name="Nguyễn Phương Vy" userId="177e24cf-ee0a-4dc3-af4b-46bcfaed735a" providerId="ADAL" clId="{C46AEB5E-6A7D-46DD-9834-0BFFB0690AF0}" dt="2022-01-15T17:48:15.233" v="321" actId="478"/>
          <ac:spMkLst>
            <pc:docMk/>
            <pc:sldMk cId="2682271074" sldId="334"/>
            <ac:spMk id="4" creationId="{DD8144D7-DA65-47BE-A393-CDD002D5B5C5}"/>
          </ac:spMkLst>
        </pc:spChg>
        <pc:spChg chg="mod">
          <ac:chgData name="Nguyễn Phương Vy" userId="177e24cf-ee0a-4dc3-af4b-46bcfaed735a" providerId="ADAL" clId="{C46AEB5E-6A7D-46DD-9834-0BFFB0690AF0}" dt="2022-01-15T18:05:24.423" v="679" actId="1076"/>
          <ac:spMkLst>
            <pc:docMk/>
            <pc:sldMk cId="2682271074" sldId="334"/>
            <ac:spMk id="24" creationId="{1CB7E1BB-6B9D-4F39-AA03-1FCB75A69BC5}"/>
          </ac:spMkLst>
        </pc:spChg>
        <pc:spChg chg="mod">
          <ac:chgData name="Nguyễn Phương Vy" userId="177e24cf-ee0a-4dc3-af4b-46bcfaed735a" providerId="ADAL" clId="{C46AEB5E-6A7D-46DD-9834-0BFFB0690AF0}" dt="2022-01-15T18:04:24.752" v="670" actId="1076"/>
          <ac:spMkLst>
            <pc:docMk/>
            <pc:sldMk cId="2682271074" sldId="334"/>
            <ac:spMk id="25" creationId="{2BDAE1FC-80F9-4634-91FD-7C3DA67CE3BD}"/>
          </ac:spMkLst>
        </pc:spChg>
        <pc:spChg chg="mod">
          <ac:chgData name="Nguyễn Phương Vy" userId="177e24cf-ee0a-4dc3-af4b-46bcfaed735a" providerId="ADAL" clId="{C46AEB5E-6A7D-46DD-9834-0BFFB0690AF0}" dt="2022-01-15T18:04:28.961" v="671" actId="1076"/>
          <ac:spMkLst>
            <pc:docMk/>
            <pc:sldMk cId="2682271074" sldId="334"/>
            <ac:spMk id="26" creationId="{4C941FF0-FBCB-46EC-80CA-283E2B53C5F4}"/>
          </ac:spMkLst>
        </pc:spChg>
        <pc:spChg chg="mod">
          <ac:chgData name="Nguyễn Phương Vy" userId="177e24cf-ee0a-4dc3-af4b-46bcfaed735a" providerId="ADAL" clId="{C46AEB5E-6A7D-46DD-9834-0BFFB0690AF0}" dt="2022-01-15T18:04:45.018" v="674" actId="1076"/>
          <ac:spMkLst>
            <pc:docMk/>
            <pc:sldMk cId="2682271074" sldId="334"/>
            <ac:spMk id="27" creationId="{24DF6DA0-69FF-4F26-BDB4-577EE2B5525C}"/>
          </ac:spMkLst>
        </pc:spChg>
        <pc:spChg chg="mod topLvl">
          <ac:chgData name="Nguyễn Phương Vy" userId="177e24cf-ee0a-4dc3-af4b-46bcfaed735a" providerId="ADAL" clId="{C46AEB5E-6A7D-46DD-9834-0BFFB0690AF0}" dt="2022-01-16T17:02:33.987" v="1387" actId="1076"/>
          <ac:spMkLst>
            <pc:docMk/>
            <pc:sldMk cId="2682271074" sldId="334"/>
            <ac:spMk id="29" creationId="{51502E22-B6DD-4B1D-8012-C334FA35D85F}"/>
          </ac:spMkLst>
        </pc:spChg>
        <pc:spChg chg="del topLvl">
          <ac:chgData name="Nguyễn Phương Vy" userId="177e24cf-ee0a-4dc3-af4b-46bcfaed735a" providerId="ADAL" clId="{C46AEB5E-6A7D-46DD-9834-0BFFB0690AF0}" dt="2022-01-15T17:57:44.036" v="533" actId="478"/>
          <ac:spMkLst>
            <pc:docMk/>
            <pc:sldMk cId="2682271074" sldId="334"/>
            <ac:spMk id="30" creationId="{9A37E89C-BB51-4682-8AB4-4D56E85A0B04}"/>
          </ac:spMkLst>
        </pc:spChg>
        <pc:spChg chg="mod">
          <ac:chgData name="Nguyễn Phương Vy" userId="177e24cf-ee0a-4dc3-af4b-46bcfaed735a" providerId="ADAL" clId="{C46AEB5E-6A7D-46DD-9834-0BFFB0690AF0}" dt="2022-01-15T18:08:48.641" v="716" actId="1076"/>
          <ac:spMkLst>
            <pc:docMk/>
            <pc:sldMk cId="2682271074" sldId="334"/>
            <ac:spMk id="31" creationId="{BB3B52D4-82FB-467F-B9B4-4EF3DBE7BB5E}"/>
          </ac:spMkLst>
        </pc:spChg>
        <pc:spChg chg="mod">
          <ac:chgData name="Nguyễn Phương Vy" userId="177e24cf-ee0a-4dc3-af4b-46bcfaed735a" providerId="ADAL" clId="{C46AEB5E-6A7D-46DD-9834-0BFFB0690AF0}" dt="2022-01-15T18:09:07.373" v="721" actId="1076"/>
          <ac:spMkLst>
            <pc:docMk/>
            <pc:sldMk cId="2682271074" sldId="334"/>
            <ac:spMk id="32" creationId="{0821013C-29F7-43A9-A8CE-B18B983667EA}"/>
          </ac:spMkLst>
        </pc:spChg>
        <pc:spChg chg="mod">
          <ac:chgData name="Nguyễn Phương Vy" userId="177e24cf-ee0a-4dc3-af4b-46bcfaed735a" providerId="ADAL" clId="{C46AEB5E-6A7D-46DD-9834-0BFFB0690AF0}" dt="2022-01-15T18:09:03.937" v="720" actId="1076"/>
          <ac:spMkLst>
            <pc:docMk/>
            <pc:sldMk cId="2682271074" sldId="334"/>
            <ac:spMk id="33" creationId="{11CDAD11-A261-4494-8BE0-B265CF1AD1EE}"/>
          </ac:spMkLst>
        </pc:spChg>
        <pc:spChg chg="mod">
          <ac:chgData name="Nguyễn Phương Vy" userId="177e24cf-ee0a-4dc3-af4b-46bcfaed735a" providerId="ADAL" clId="{C46AEB5E-6A7D-46DD-9834-0BFFB0690AF0}" dt="2022-01-15T18:08:55.011" v="718" actId="1076"/>
          <ac:spMkLst>
            <pc:docMk/>
            <pc:sldMk cId="2682271074" sldId="334"/>
            <ac:spMk id="34" creationId="{C2DD8B65-E420-4451-839D-EC12672B0FAB}"/>
          </ac:spMkLst>
        </pc:spChg>
        <pc:spChg chg="mod topLvl">
          <ac:chgData name="Nguyễn Phương Vy" userId="177e24cf-ee0a-4dc3-af4b-46bcfaed735a" providerId="ADAL" clId="{C46AEB5E-6A7D-46DD-9834-0BFFB0690AF0}" dt="2022-01-15T18:10:50.586" v="729" actId="12"/>
          <ac:spMkLst>
            <pc:docMk/>
            <pc:sldMk cId="2682271074" sldId="334"/>
            <ac:spMk id="36" creationId="{CE55C567-3C2D-4EDD-97C1-262E0FB62C0D}"/>
          </ac:spMkLst>
        </pc:spChg>
        <pc:spChg chg="del topLvl">
          <ac:chgData name="Nguyễn Phương Vy" userId="177e24cf-ee0a-4dc3-af4b-46bcfaed735a" providerId="ADAL" clId="{C46AEB5E-6A7D-46DD-9834-0BFFB0690AF0}" dt="2022-01-15T17:57:52.488" v="534" actId="478"/>
          <ac:spMkLst>
            <pc:docMk/>
            <pc:sldMk cId="2682271074" sldId="334"/>
            <ac:spMk id="37" creationId="{78483272-11ED-4EAA-86B7-FC30856EC2C9}"/>
          </ac:spMkLst>
        </pc:spChg>
        <pc:spChg chg="mod">
          <ac:chgData name="Nguyễn Phương Vy" userId="177e24cf-ee0a-4dc3-af4b-46bcfaed735a" providerId="ADAL" clId="{C46AEB5E-6A7D-46DD-9834-0BFFB0690AF0}" dt="2022-01-15T18:08:13.239" v="710" actId="1076"/>
          <ac:spMkLst>
            <pc:docMk/>
            <pc:sldMk cId="2682271074" sldId="334"/>
            <ac:spMk id="38" creationId="{1A7D365F-1141-4E12-B119-08BD4433F168}"/>
          </ac:spMkLst>
        </pc:spChg>
        <pc:spChg chg="mod">
          <ac:chgData name="Nguyễn Phương Vy" userId="177e24cf-ee0a-4dc3-af4b-46bcfaed735a" providerId="ADAL" clId="{C46AEB5E-6A7D-46DD-9834-0BFFB0690AF0}" dt="2022-01-15T18:08:27.637" v="713" actId="1076"/>
          <ac:spMkLst>
            <pc:docMk/>
            <pc:sldMk cId="2682271074" sldId="334"/>
            <ac:spMk id="39" creationId="{AB063395-7C20-4787-87FF-0D7FA8252DC2}"/>
          </ac:spMkLst>
        </pc:spChg>
        <pc:spChg chg="mod">
          <ac:chgData name="Nguyễn Phương Vy" userId="177e24cf-ee0a-4dc3-af4b-46bcfaed735a" providerId="ADAL" clId="{C46AEB5E-6A7D-46DD-9834-0BFFB0690AF0}" dt="2022-01-15T18:08:19.813" v="712" actId="1076"/>
          <ac:spMkLst>
            <pc:docMk/>
            <pc:sldMk cId="2682271074" sldId="334"/>
            <ac:spMk id="40" creationId="{6E919721-2057-4D68-8D0C-AF0651686CC8}"/>
          </ac:spMkLst>
        </pc:spChg>
        <pc:spChg chg="mod">
          <ac:chgData name="Nguyễn Phương Vy" userId="177e24cf-ee0a-4dc3-af4b-46bcfaed735a" providerId="ADAL" clId="{C46AEB5E-6A7D-46DD-9834-0BFFB0690AF0}" dt="2022-01-15T18:08:32.227" v="714" actId="1076"/>
          <ac:spMkLst>
            <pc:docMk/>
            <pc:sldMk cId="2682271074" sldId="334"/>
            <ac:spMk id="41" creationId="{2B88BFF1-926B-4C3A-998B-8C65D1841783}"/>
          </ac:spMkLst>
        </pc:spChg>
        <pc:spChg chg="mod topLvl">
          <ac:chgData name="Nguyễn Phương Vy" userId="177e24cf-ee0a-4dc3-af4b-46bcfaed735a" providerId="ADAL" clId="{C46AEB5E-6A7D-46DD-9834-0BFFB0690AF0}" dt="2022-01-15T18:11:04.952" v="734" actId="12"/>
          <ac:spMkLst>
            <pc:docMk/>
            <pc:sldMk cId="2682271074" sldId="334"/>
            <ac:spMk id="43" creationId="{C46C857F-D430-4925-BAF0-3EB70E2146F7}"/>
          </ac:spMkLst>
        </pc:spChg>
        <pc:spChg chg="del topLvl">
          <ac:chgData name="Nguyễn Phương Vy" userId="177e24cf-ee0a-4dc3-af4b-46bcfaed735a" providerId="ADAL" clId="{C46AEB5E-6A7D-46DD-9834-0BFFB0690AF0}" dt="2022-01-15T17:57:56.525" v="535" actId="478"/>
          <ac:spMkLst>
            <pc:docMk/>
            <pc:sldMk cId="2682271074" sldId="334"/>
            <ac:spMk id="44" creationId="{CFB2BCD5-B592-47B6-894D-B289B5EE4F80}"/>
          </ac:spMkLst>
        </pc:spChg>
        <pc:spChg chg="mod">
          <ac:chgData name="Nguyễn Phương Vy" userId="177e24cf-ee0a-4dc3-af4b-46bcfaed735a" providerId="ADAL" clId="{C46AEB5E-6A7D-46DD-9834-0BFFB0690AF0}" dt="2022-01-15T18:07:29.639" v="701" actId="1076"/>
          <ac:spMkLst>
            <pc:docMk/>
            <pc:sldMk cId="2682271074" sldId="334"/>
            <ac:spMk id="45" creationId="{3D632D79-3C41-4BBF-A93E-4CA7D4C7CAC4}"/>
          </ac:spMkLst>
        </pc:spChg>
        <pc:spChg chg="mod">
          <ac:chgData name="Nguyễn Phương Vy" userId="177e24cf-ee0a-4dc3-af4b-46bcfaed735a" providerId="ADAL" clId="{C46AEB5E-6A7D-46DD-9834-0BFFB0690AF0}" dt="2022-01-15T18:07:40.095" v="704" actId="1076"/>
          <ac:spMkLst>
            <pc:docMk/>
            <pc:sldMk cId="2682271074" sldId="334"/>
            <ac:spMk id="46" creationId="{13568FF7-C7AA-459F-AE62-A4D1991A8B02}"/>
          </ac:spMkLst>
        </pc:spChg>
        <pc:spChg chg="mod">
          <ac:chgData name="Nguyễn Phương Vy" userId="177e24cf-ee0a-4dc3-af4b-46bcfaed735a" providerId="ADAL" clId="{C46AEB5E-6A7D-46DD-9834-0BFFB0690AF0}" dt="2022-01-15T18:07:35.547" v="703" actId="1076"/>
          <ac:spMkLst>
            <pc:docMk/>
            <pc:sldMk cId="2682271074" sldId="334"/>
            <ac:spMk id="47" creationId="{5C8375DA-ADFE-48E5-B84B-24B6C8FDE58F}"/>
          </ac:spMkLst>
        </pc:spChg>
        <pc:spChg chg="mod">
          <ac:chgData name="Nguyễn Phương Vy" userId="177e24cf-ee0a-4dc3-af4b-46bcfaed735a" providerId="ADAL" clId="{C46AEB5E-6A7D-46DD-9834-0BFFB0690AF0}" dt="2022-01-15T17:55:05.473" v="431" actId="207"/>
          <ac:spMkLst>
            <pc:docMk/>
            <pc:sldMk cId="2682271074" sldId="334"/>
            <ac:spMk id="48" creationId="{1F78A85C-4B55-4B44-92CB-2E256646F9C7}"/>
          </ac:spMkLst>
        </pc:spChg>
        <pc:spChg chg="mod topLvl">
          <ac:chgData name="Nguyễn Phương Vy" userId="177e24cf-ee0a-4dc3-af4b-46bcfaed735a" providerId="ADAL" clId="{C46AEB5E-6A7D-46DD-9834-0BFFB0690AF0}" dt="2022-01-15T18:11:14.125" v="736" actId="12"/>
          <ac:spMkLst>
            <pc:docMk/>
            <pc:sldMk cId="2682271074" sldId="334"/>
            <ac:spMk id="50" creationId="{52E668FF-FC74-4740-B466-29E674F94321}"/>
          </ac:spMkLst>
        </pc:spChg>
        <pc:spChg chg="del topLvl">
          <ac:chgData name="Nguyễn Phương Vy" userId="177e24cf-ee0a-4dc3-af4b-46bcfaed735a" providerId="ADAL" clId="{C46AEB5E-6A7D-46DD-9834-0BFFB0690AF0}" dt="2022-01-15T17:57:58.523" v="536" actId="478"/>
          <ac:spMkLst>
            <pc:docMk/>
            <pc:sldMk cId="2682271074" sldId="334"/>
            <ac:spMk id="51" creationId="{774FEF72-3DC9-4F24-ADF3-5FC6B2D2D686}"/>
          </ac:spMkLst>
        </pc:spChg>
        <pc:spChg chg="mod">
          <ac:chgData name="Nguyễn Phương Vy" userId="177e24cf-ee0a-4dc3-af4b-46bcfaed735a" providerId="ADAL" clId="{C46AEB5E-6A7D-46DD-9834-0BFFB0690AF0}" dt="2022-01-15T18:08:16.398" v="711" actId="1076"/>
          <ac:spMkLst>
            <pc:docMk/>
            <pc:sldMk cId="2682271074" sldId="334"/>
            <ac:spMk id="52" creationId="{883A2021-1701-4D61-87F4-CCC20F08AAF7}"/>
          </ac:spMkLst>
        </pc:spChg>
        <pc:spChg chg="del">
          <ac:chgData name="Nguyễn Phương Vy" userId="177e24cf-ee0a-4dc3-af4b-46bcfaed735a" providerId="ADAL" clId="{C46AEB5E-6A7D-46DD-9834-0BFFB0690AF0}" dt="2022-01-15T17:52:37.768" v="406" actId="478"/>
          <ac:spMkLst>
            <pc:docMk/>
            <pc:sldMk cId="2682271074" sldId="334"/>
            <ac:spMk id="53" creationId="{75CB17F8-3D20-4521-81F4-6B57A93D69BF}"/>
          </ac:spMkLst>
        </pc:spChg>
        <pc:spChg chg="del mod">
          <ac:chgData name="Nguyễn Phương Vy" userId="177e24cf-ee0a-4dc3-af4b-46bcfaed735a" providerId="ADAL" clId="{C46AEB5E-6A7D-46DD-9834-0BFFB0690AF0}" dt="2022-01-15T17:54:01.938" v="419" actId="478"/>
          <ac:spMkLst>
            <pc:docMk/>
            <pc:sldMk cId="2682271074" sldId="334"/>
            <ac:spMk id="54" creationId="{EF8E1A75-73B5-452C-87D2-6BDA567709E0}"/>
          </ac:spMkLst>
        </pc:spChg>
        <pc:spChg chg="del">
          <ac:chgData name="Nguyễn Phương Vy" userId="177e24cf-ee0a-4dc3-af4b-46bcfaed735a" providerId="ADAL" clId="{C46AEB5E-6A7D-46DD-9834-0BFFB0690AF0}" dt="2022-01-15T17:53:13.035" v="415" actId="478"/>
          <ac:spMkLst>
            <pc:docMk/>
            <pc:sldMk cId="2682271074" sldId="334"/>
            <ac:spMk id="55" creationId="{EAD964FD-E5F1-4962-BFE1-5D26CD65FCE1}"/>
          </ac:spMkLst>
        </pc:spChg>
        <pc:spChg chg="add mod">
          <ac:chgData name="Nguyễn Phương Vy" userId="177e24cf-ee0a-4dc3-af4b-46bcfaed735a" providerId="ADAL" clId="{C46AEB5E-6A7D-46DD-9834-0BFFB0690AF0}" dt="2022-01-17T06:22:05.103" v="2352" actId="403"/>
          <ac:spMkLst>
            <pc:docMk/>
            <pc:sldMk cId="2682271074" sldId="334"/>
            <ac:spMk id="56" creationId="{2776BD94-FAA2-4898-A84A-F4EA6C726EE0}"/>
          </ac:spMkLst>
        </pc:spChg>
        <pc:spChg chg="add mod">
          <ac:chgData name="Nguyễn Phương Vy" userId="177e24cf-ee0a-4dc3-af4b-46bcfaed735a" providerId="ADAL" clId="{C46AEB5E-6A7D-46DD-9834-0BFFB0690AF0}" dt="2022-01-15T18:05:28.943" v="680" actId="1076"/>
          <ac:spMkLst>
            <pc:docMk/>
            <pc:sldMk cId="2682271074" sldId="334"/>
            <ac:spMk id="57" creationId="{FCAD9B07-47B6-4614-912F-BBD732E0AAB3}"/>
          </ac:spMkLst>
        </pc:spChg>
        <pc:spChg chg="add mod">
          <ac:chgData name="Nguyễn Phương Vy" userId="177e24cf-ee0a-4dc3-af4b-46bcfaed735a" providerId="ADAL" clId="{C46AEB5E-6A7D-46DD-9834-0BFFB0690AF0}" dt="2022-01-15T18:09:17.369" v="722" actId="1076"/>
          <ac:spMkLst>
            <pc:docMk/>
            <pc:sldMk cId="2682271074" sldId="334"/>
            <ac:spMk id="58" creationId="{26BB113A-65A3-4604-AC9F-FDDD8C1A2B96}"/>
          </ac:spMkLst>
        </pc:spChg>
        <pc:spChg chg="add mod">
          <ac:chgData name="Nguyễn Phương Vy" userId="177e24cf-ee0a-4dc3-af4b-46bcfaed735a" providerId="ADAL" clId="{C46AEB5E-6A7D-46DD-9834-0BFFB0690AF0}" dt="2022-01-15T18:07:31.702" v="702" actId="1076"/>
          <ac:spMkLst>
            <pc:docMk/>
            <pc:sldMk cId="2682271074" sldId="334"/>
            <ac:spMk id="59" creationId="{0BE87E1D-11E2-4303-A304-DBF776015BE9}"/>
          </ac:spMkLst>
        </pc:spChg>
        <pc:grpChg chg="del">
          <ac:chgData name="Nguyễn Phương Vy" userId="177e24cf-ee0a-4dc3-af4b-46bcfaed735a" providerId="ADAL" clId="{C46AEB5E-6A7D-46DD-9834-0BFFB0690AF0}" dt="2022-01-15T17:57:44.036" v="533" actId="478"/>
          <ac:grpSpMkLst>
            <pc:docMk/>
            <pc:sldMk cId="2682271074" sldId="334"/>
            <ac:grpSpMk id="28" creationId="{3EC836CB-8B65-4B93-AEF6-7CC0E17E2751}"/>
          </ac:grpSpMkLst>
        </pc:grpChg>
        <pc:grpChg chg="del">
          <ac:chgData name="Nguyễn Phương Vy" userId="177e24cf-ee0a-4dc3-af4b-46bcfaed735a" providerId="ADAL" clId="{C46AEB5E-6A7D-46DD-9834-0BFFB0690AF0}" dt="2022-01-15T17:57:52.488" v="534" actId="478"/>
          <ac:grpSpMkLst>
            <pc:docMk/>
            <pc:sldMk cId="2682271074" sldId="334"/>
            <ac:grpSpMk id="35" creationId="{F12933A5-1A58-4E8E-9DFA-3AE424EB244F}"/>
          </ac:grpSpMkLst>
        </pc:grpChg>
        <pc:grpChg chg="del">
          <ac:chgData name="Nguyễn Phương Vy" userId="177e24cf-ee0a-4dc3-af4b-46bcfaed735a" providerId="ADAL" clId="{C46AEB5E-6A7D-46DD-9834-0BFFB0690AF0}" dt="2022-01-15T17:57:56.525" v="535" actId="478"/>
          <ac:grpSpMkLst>
            <pc:docMk/>
            <pc:sldMk cId="2682271074" sldId="334"/>
            <ac:grpSpMk id="42" creationId="{28909BA7-03F0-4237-A023-B61E71B3B096}"/>
          </ac:grpSpMkLst>
        </pc:grpChg>
        <pc:grpChg chg="del">
          <ac:chgData name="Nguyễn Phương Vy" userId="177e24cf-ee0a-4dc3-af4b-46bcfaed735a" providerId="ADAL" clId="{C46AEB5E-6A7D-46DD-9834-0BFFB0690AF0}" dt="2022-01-15T17:57:58.523" v="536" actId="478"/>
          <ac:grpSpMkLst>
            <pc:docMk/>
            <pc:sldMk cId="2682271074" sldId="334"/>
            <ac:grpSpMk id="49" creationId="{1764D5B1-1FB2-4301-BBF3-72459C57D38A}"/>
          </ac:grpSpMkLst>
        </pc:grpChg>
      </pc:sldChg>
      <pc:sldChg chg="del">
        <pc:chgData name="Nguyễn Phương Vy" userId="177e24cf-ee0a-4dc3-af4b-46bcfaed735a" providerId="ADAL" clId="{C46AEB5E-6A7D-46DD-9834-0BFFB0690AF0}" dt="2022-01-18T02:59:08.993" v="2392" actId="47"/>
        <pc:sldMkLst>
          <pc:docMk/>
          <pc:sldMk cId="3883369230" sldId="335"/>
        </pc:sldMkLst>
      </pc:sldChg>
      <pc:sldChg chg="del">
        <pc:chgData name="Nguyễn Phương Vy" userId="177e24cf-ee0a-4dc3-af4b-46bcfaed735a" providerId="ADAL" clId="{C46AEB5E-6A7D-46DD-9834-0BFFB0690AF0}" dt="2022-01-18T02:59:07.573" v="2390" actId="47"/>
        <pc:sldMkLst>
          <pc:docMk/>
          <pc:sldMk cId="4005271684" sldId="336"/>
        </pc:sldMkLst>
      </pc:sldChg>
      <pc:sldChg chg="del">
        <pc:chgData name="Nguyễn Phương Vy" userId="177e24cf-ee0a-4dc3-af4b-46bcfaed735a" providerId="ADAL" clId="{C46AEB5E-6A7D-46DD-9834-0BFFB0690AF0}" dt="2022-01-18T02:59:06.974" v="2389" actId="47"/>
        <pc:sldMkLst>
          <pc:docMk/>
          <pc:sldMk cId="3428028254" sldId="337"/>
        </pc:sldMkLst>
      </pc:sldChg>
      <pc:sldChg chg="del">
        <pc:chgData name="Nguyễn Phương Vy" userId="177e24cf-ee0a-4dc3-af4b-46bcfaed735a" providerId="ADAL" clId="{C46AEB5E-6A7D-46DD-9834-0BFFB0690AF0}" dt="2022-01-18T02:59:06.472" v="2388" actId="47"/>
        <pc:sldMkLst>
          <pc:docMk/>
          <pc:sldMk cId="3253058185" sldId="338"/>
        </pc:sldMkLst>
      </pc:sldChg>
      <pc:sldChg chg="del">
        <pc:chgData name="Nguyễn Phương Vy" userId="177e24cf-ee0a-4dc3-af4b-46bcfaed735a" providerId="ADAL" clId="{C46AEB5E-6A7D-46DD-9834-0BFFB0690AF0}" dt="2022-01-18T02:59:05.893" v="2387" actId="47"/>
        <pc:sldMkLst>
          <pc:docMk/>
          <pc:sldMk cId="4157788945" sldId="339"/>
        </pc:sldMkLst>
      </pc:sldChg>
      <pc:sldChg chg="addSp modSp mod">
        <pc:chgData name="Nguyễn Phương Vy" userId="177e24cf-ee0a-4dc3-af4b-46bcfaed735a" providerId="ADAL" clId="{C46AEB5E-6A7D-46DD-9834-0BFFB0690AF0}" dt="2022-01-15T17:31:53.739" v="151" actId="1076"/>
        <pc:sldMkLst>
          <pc:docMk/>
          <pc:sldMk cId="2007459679" sldId="342"/>
        </pc:sldMkLst>
        <pc:spChg chg="add mod">
          <ac:chgData name="Nguyễn Phương Vy" userId="177e24cf-ee0a-4dc3-af4b-46bcfaed735a" providerId="ADAL" clId="{C46AEB5E-6A7D-46DD-9834-0BFFB0690AF0}" dt="2022-01-15T17:31:53.739" v="151" actId="1076"/>
          <ac:spMkLst>
            <pc:docMk/>
            <pc:sldMk cId="2007459679" sldId="342"/>
            <ac:spMk id="36" creationId="{DEB606A0-16B7-4756-AA8A-E8427B87DA48}"/>
          </ac:spMkLst>
        </pc:spChg>
        <pc:spChg chg="mod">
          <ac:chgData name="Nguyễn Phương Vy" userId="177e24cf-ee0a-4dc3-af4b-46bcfaed735a" providerId="ADAL" clId="{C46AEB5E-6A7D-46DD-9834-0BFFB0690AF0}" dt="2022-01-15T17:30:33.583" v="133" actId="1076"/>
          <ac:spMkLst>
            <pc:docMk/>
            <pc:sldMk cId="2007459679" sldId="342"/>
            <ac:spMk id="117" creationId="{B57ADB5D-22FA-410F-B49B-A5E54B92D59B}"/>
          </ac:spMkLst>
        </pc:spChg>
        <pc:spChg chg="mod">
          <ac:chgData name="Nguyễn Phương Vy" userId="177e24cf-ee0a-4dc3-af4b-46bcfaed735a" providerId="ADAL" clId="{C46AEB5E-6A7D-46DD-9834-0BFFB0690AF0}" dt="2022-01-15T17:31:43.142" v="149" actId="1076"/>
          <ac:spMkLst>
            <pc:docMk/>
            <pc:sldMk cId="2007459679" sldId="342"/>
            <ac:spMk id="118" creationId="{155A68A0-2380-4E67-8DF4-427ED4BAFEFE}"/>
          </ac:spMkLst>
        </pc:spChg>
        <pc:grpChg chg="mod">
          <ac:chgData name="Nguyễn Phương Vy" userId="177e24cf-ee0a-4dc3-af4b-46bcfaed735a" providerId="ADAL" clId="{C46AEB5E-6A7D-46DD-9834-0BFFB0690AF0}" dt="2022-01-15T17:30:30.440" v="132" actId="1076"/>
          <ac:grpSpMkLst>
            <pc:docMk/>
            <pc:sldMk cId="2007459679" sldId="342"/>
            <ac:grpSpMk id="2" creationId="{946A0955-C453-45E2-9909-2BC74B156A75}"/>
          </ac:grpSpMkLst>
        </pc:grpChg>
      </pc:sldChg>
      <pc:sldChg chg="del">
        <pc:chgData name="Nguyễn Phương Vy" userId="177e24cf-ee0a-4dc3-af4b-46bcfaed735a" providerId="ADAL" clId="{C46AEB5E-6A7D-46DD-9834-0BFFB0690AF0}" dt="2022-01-17T05:34:35.355" v="1534" actId="47"/>
        <pc:sldMkLst>
          <pc:docMk/>
          <pc:sldMk cId="3398728431" sldId="343"/>
        </pc:sldMkLst>
      </pc:sldChg>
      <pc:sldChg chg="del">
        <pc:chgData name="Nguyễn Phương Vy" userId="177e24cf-ee0a-4dc3-af4b-46bcfaed735a" providerId="ADAL" clId="{C46AEB5E-6A7D-46DD-9834-0BFFB0690AF0}" dt="2022-01-15T18:14:47.327" v="740" actId="2696"/>
        <pc:sldMkLst>
          <pc:docMk/>
          <pc:sldMk cId="3544664678" sldId="344"/>
        </pc:sldMkLst>
      </pc:sldChg>
      <pc:sldChg chg="del">
        <pc:chgData name="Nguyễn Phương Vy" userId="177e24cf-ee0a-4dc3-af4b-46bcfaed735a" providerId="ADAL" clId="{C46AEB5E-6A7D-46DD-9834-0BFFB0690AF0}" dt="2022-01-18T02:59:23.786" v="2402" actId="47"/>
        <pc:sldMkLst>
          <pc:docMk/>
          <pc:sldMk cId="4163957231" sldId="345"/>
        </pc:sldMkLst>
      </pc:sldChg>
      <pc:sldChg chg="modSp mod ord">
        <pc:chgData name="Nguyễn Phương Vy" userId="177e24cf-ee0a-4dc3-af4b-46bcfaed735a" providerId="ADAL" clId="{C46AEB5E-6A7D-46DD-9834-0BFFB0690AF0}" dt="2022-01-15T17:44:46.716" v="301" actId="113"/>
        <pc:sldMkLst>
          <pc:docMk/>
          <pc:sldMk cId="183511301" sldId="346"/>
        </pc:sldMkLst>
        <pc:spChg chg="mod">
          <ac:chgData name="Nguyễn Phương Vy" userId="177e24cf-ee0a-4dc3-af4b-46bcfaed735a" providerId="ADAL" clId="{C46AEB5E-6A7D-46DD-9834-0BFFB0690AF0}" dt="2022-01-15T17:44:46.716" v="301" actId="113"/>
          <ac:spMkLst>
            <pc:docMk/>
            <pc:sldMk cId="183511301" sldId="346"/>
            <ac:spMk id="2" creationId="{D735F7F3-C1B5-4B60-A00A-4EB618DDFB5A}"/>
          </ac:spMkLst>
        </pc:spChg>
      </pc:sldChg>
      <pc:sldChg chg="del">
        <pc:chgData name="Nguyễn Phương Vy" userId="177e24cf-ee0a-4dc3-af4b-46bcfaed735a" providerId="ADAL" clId="{C46AEB5E-6A7D-46DD-9834-0BFFB0690AF0}" dt="2022-01-18T02:59:04.794" v="2385" actId="47"/>
        <pc:sldMkLst>
          <pc:docMk/>
          <pc:sldMk cId="2267474327" sldId="347"/>
        </pc:sldMkLst>
      </pc:sldChg>
      <pc:sldChg chg="modSp mod">
        <pc:chgData name="Nguyễn Phương Vy" userId="177e24cf-ee0a-4dc3-af4b-46bcfaed735a" providerId="ADAL" clId="{C46AEB5E-6A7D-46DD-9834-0BFFB0690AF0}" dt="2022-01-16T04:05:37.628" v="1379" actId="113"/>
        <pc:sldMkLst>
          <pc:docMk/>
          <pc:sldMk cId="1426771885" sldId="348"/>
        </pc:sldMkLst>
        <pc:spChg chg="mod">
          <ac:chgData name="Nguyễn Phương Vy" userId="177e24cf-ee0a-4dc3-af4b-46bcfaed735a" providerId="ADAL" clId="{C46AEB5E-6A7D-46DD-9834-0BFFB0690AF0}" dt="2022-01-16T04:05:37.628" v="1379" actId="113"/>
          <ac:spMkLst>
            <pc:docMk/>
            <pc:sldMk cId="1426771885" sldId="348"/>
            <ac:spMk id="6" creationId="{B2667999-715C-4E0B-AC08-FCFC29573AA0}"/>
          </ac:spMkLst>
        </pc:spChg>
        <pc:spChg chg="mod">
          <ac:chgData name="Nguyễn Phương Vy" userId="177e24cf-ee0a-4dc3-af4b-46bcfaed735a" providerId="ADAL" clId="{C46AEB5E-6A7D-46DD-9834-0BFFB0690AF0}" dt="2022-01-15T18:24:29.030" v="845" actId="1076"/>
          <ac:spMkLst>
            <pc:docMk/>
            <pc:sldMk cId="1426771885" sldId="348"/>
            <ac:spMk id="14" creationId="{A09BC9A0-411F-417E-B9E4-1881FC03585A}"/>
          </ac:spMkLst>
        </pc:spChg>
        <pc:spChg chg="mod">
          <ac:chgData name="Nguyễn Phương Vy" userId="177e24cf-ee0a-4dc3-af4b-46bcfaed735a" providerId="ADAL" clId="{C46AEB5E-6A7D-46DD-9834-0BFFB0690AF0}" dt="2022-01-15T18:24:01.254" v="837" actId="113"/>
          <ac:spMkLst>
            <pc:docMk/>
            <pc:sldMk cId="1426771885" sldId="348"/>
            <ac:spMk id="15" creationId="{E4B05FDB-9CD0-4E47-8C2E-228750E54F85}"/>
          </ac:spMkLst>
        </pc:spChg>
        <pc:spChg chg="mod">
          <ac:chgData name="Nguyễn Phương Vy" userId="177e24cf-ee0a-4dc3-af4b-46bcfaed735a" providerId="ADAL" clId="{C46AEB5E-6A7D-46DD-9834-0BFFB0690AF0}" dt="2022-01-15T18:24:34.839" v="846" actId="1076"/>
          <ac:spMkLst>
            <pc:docMk/>
            <pc:sldMk cId="1426771885" sldId="348"/>
            <ac:spMk id="16" creationId="{08E01086-E0A2-4921-A922-1CCE6BBEA3A2}"/>
          </ac:spMkLst>
        </pc:spChg>
        <pc:spChg chg="mod">
          <ac:chgData name="Nguyễn Phương Vy" userId="177e24cf-ee0a-4dc3-af4b-46bcfaed735a" providerId="ADAL" clId="{C46AEB5E-6A7D-46DD-9834-0BFFB0690AF0}" dt="2022-01-15T18:24:16.513" v="842" actId="113"/>
          <ac:spMkLst>
            <pc:docMk/>
            <pc:sldMk cId="1426771885" sldId="348"/>
            <ac:spMk id="17" creationId="{C680A950-3324-4393-81CF-3652D9D4148E}"/>
          </ac:spMkLst>
        </pc:spChg>
        <pc:spChg chg="mod">
          <ac:chgData name="Nguyễn Phương Vy" userId="177e24cf-ee0a-4dc3-af4b-46bcfaed735a" providerId="ADAL" clId="{C46AEB5E-6A7D-46DD-9834-0BFFB0690AF0}" dt="2022-01-15T18:24:22.269" v="844" actId="113"/>
          <ac:spMkLst>
            <pc:docMk/>
            <pc:sldMk cId="1426771885" sldId="348"/>
            <ac:spMk id="18" creationId="{5A11C27D-0715-478D-BFBD-6A6D1844B6B3}"/>
          </ac:spMkLst>
        </pc:spChg>
      </pc:sldChg>
      <pc:sldChg chg="ord">
        <pc:chgData name="Nguyễn Phương Vy" userId="177e24cf-ee0a-4dc3-af4b-46bcfaed735a" providerId="ADAL" clId="{C46AEB5E-6A7D-46DD-9834-0BFFB0690AF0}" dt="2022-01-16T03:24:18.218" v="971"/>
        <pc:sldMkLst>
          <pc:docMk/>
          <pc:sldMk cId="727753416" sldId="349"/>
        </pc:sldMkLst>
      </pc:sldChg>
      <pc:sldChg chg="modSp add del ord">
        <pc:chgData name="Nguyễn Phương Vy" userId="177e24cf-ee0a-4dc3-af4b-46bcfaed735a" providerId="ADAL" clId="{C46AEB5E-6A7D-46DD-9834-0BFFB0690AF0}" dt="2022-01-15T17:35:34.337" v="165" actId="2696"/>
        <pc:sldMkLst>
          <pc:docMk/>
          <pc:sldMk cId="2079988867" sldId="350"/>
        </pc:sldMkLst>
        <pc:spChg chg="mod">
          <ac:chgData name="Nguyễn Phương Vy" userId="177e24cf-ee0a-4dc3-af4b-46bcfaed735a" providerId="ADAL" clId="{C46AEB5E-6A7D-46DD-9834-0BFFB0690AF0}" dt="2022-01-15T17:34:09.451" v="161" actId="1076"/>
          <ac:spMkLst>
            <pc:docMk/>
            <pc:sldMk cId="2079988867" sldId="350"/>
            <ac:spMk id="82" creationId="{E5BA3D2B-D97C-4F87-AAE5-75AF546B0B55}"/>
          </ac:spMkLst>
        </pc:spChg>
        <pc:spChg chg="mod">
          <ac:chgData name="Nguyễn Phương Vy" userId="177e24cf-ee0a-4dc3-af4b-46bcfaed735a" providerId="ADAL" clId="{C46AEB5E-6A7D-46DD-9834-0BFFB0690AF0}" dt="2022-01-15T17:34:09.451" v="161" actId="1076"/>
          <ac:spMkLst>
            <pc:docMk/>
            <pc:sldMk cId="2079988867" sldId="350"/>
            <ac:spMk id="83" creationId="{215C6FC2-D018-41B9-834F-F3CA740D8C77}"/>
          </ac:spMkLst>
        </pc:spChg>
        <pc:spChg chg="mod">
          <ac:chgData name="Nguyễn Phương Vy" userId="177e24cf-ee0a-4dc3-af4b-46bcfaed735a" providerId="ADAL" clId="{C46AEB5E-6A7D-46DD-9834-0BFFB0690AF0}" dt="2022-01-15T17:34:09.451" v="161" actId="1076"/>
          <ac:spMkLst>
            <pc:docMk/>
            <pc:sldMk cId="2079988867" sldId="350"/>
            <ac:spMk id="84" creationId="{A70F7A8D-3694-4A29-AFFE-767E2E184203}"/>
          </ac:spMkLst>
        </pc:spChg>
        <pc:spChg chg="mod">
          <ac:chgData name="Nguyễn Phương Vy" userId="177e24cf-ee0a-4dc3-af4b-46bcfaed735a" providerId="ADAL" clId="{C46AEB5E-6A7D-46DD-9834-0BFFB0690AF0}" dt="2022-01-15T17:34:09.451" v="161" actId="1076"/>
          <ac:spMkLst>
            <pc:docMk/>
            <pc:sldMk cId="2079988867" sldId="350"/>
            <ac:spMk id="85" creationId="{12A85A04-CE70-4116-ACD9-D8BC58F94589}"/>
          </ac:spMkLst>
        </pc:spChg>
        <pc:spChg chg="mod">
          <ac:chgData name="Nguyễn Phương Vy" userId="177e24cf-ee0a-4dc3-af4b-46bcfaed735a" providerId="ADAL" clId="{C46AEB5E-6A7D-46DD-9834-0BFFB0690AF0}" dt="2022-01-15T17:34:09.451" v="161" actId="1076"/>
          <ac:spMkLst>
            <pc:docMk/>
            <pc:sldMk cId="2079988867" sldId="350"/>
            <ac:spMk id="86" creationId="{41785840-8D44-4077-831E-153F1D766B37}"/>
          </ac:spMkLst>
        </pc:spChg>
        <pc:spChg chg="mod">
          <ac:chgData name="Nguyễn Phương Vy" userId="177e24cf-ee0a-4dc3-af4b-46bcfaed735a" providerId="ADAL" clId="{C46AEB5E-6A7D-46DD-9834-0BFFB0690AF0}" dt="2022-01-15T17:34:09.451" v="161" actId="1076"/>
          <ac:spMkLst>
            <pc:docMk/>
            <pc:sldMk cId="2079988867" sldId="350"/>
            <ac:spMk id="87" creationId="{E1A24A4E-BB99-4397-BF2E-F8D044D224A2}"/>
          </ac:spMkLst>
        </pc:spChg>
        <pc:spChg chg="mod">
          <ac:chgData name="Nguyễn Phương Vy" userId="177e24cf-ee0a-4dc3-af4b-46bcfaed735a" providerId="ADAL" clId="{C46AEB5E-6A7D-46DD-9834-0BFFB0690AF0}" dt="2022-01-15T17:34:09.451" v="161" actId="1076"/>
          <ac:spMkLst>
            <pc:docMk/>
            <pc:sldMk cId="2079988867" sldId="350"/>
            <ac:spMk id="88" creationId="{E91D921A-A670-4292-98AB-E2C384C7EFDD}"/>
          </ac:spMkLst>
        </pc:spChg>
        <pc:spChg chg="mod">
          <ac:chgData name="Nguyễn Phương Vy" userId="177e24cf-ee0a-4dc3-af4b-46bcfaed735a" providerId="ADAL" clId="{C46AEB5E-6A7D-46DD-9834-0BFFB0690AF0}" dt="2022-01-15T17:34:09.451" v="161" actId="1076"/>
          <ac:spMkLst>
            <pc:docMk/>
            <pc:sldMk cId="2079988867" sldId="350"/>
            <ac:spMk id="89" creationId="{21464287-F2FE-4D25-922D-98818A9B4E9D}"/>
          </ac:spMkLst>
        </pc:spChg>
        <pc:spChg chg="mod">
          <ac:chgData name="Nguyễn Phương Vy" userId="177e24cf-ee0a-4dc3-af4b-46bcfaed735a" providerId="ADAL" clId="{C46AEB5E-6A7D-46DD-9834-0BFFB0690AF0}" dt="2022-01-15T17:34:09.451" v="161" actId="1076"/>
          <ac:spMkLst>
            <pc:docMk/>
            <pc:sldMk cId="2079988867" sldId="350"/>
            <ac:spMk id="90" creationId="{7BCCB9AE-55D9-4213-8DE1-8462B6094FCE}"/>
          </ac:spMkLst>
        </pc:spChg>
        <pc:spChg chg="mod">
          <ac:chgData name="Nguyễn Phương Vy" userId="177e24cf-ee0a-4dc3-af4b-46bcfaed735a" providerId="ADAL" clId="{C46AEB5E-6A7D-46DD-9834-0BFFB0690AF0}" dt="2022-01-15T17:34:09.451" v="161" actId="1076"/>
          <ac:spMkLst>
            <pc:docMk/>
            <pc:sldMk cId="2079988867" sldId="350"/>
            <ac:spMk id="91" creationId="{DB2012FC-981D-4451-A4E5-4D21F3F17278}"/>
          </ac:spMkLst>
        </pc:spChg>
        <pc:spChg chg="mod">
          <ac:chgData name="Nguyễn Phương Vy" userId="177e24cf-ee0a-4dc3-af4b-46bcfaed735a" providerId="ADAL" clId="{C46AEB5E-6A7D-46DD-9834-0BFFB0690AF0}" dt="2022-01-15T17:34:09.451" v="161" actId="1076"/>
          <ac:spMkLst>
            <pc:docMk/>
            <pc:sldMk cId="2079988867" sldId="350"/>
            <ac:spMk id="92" creationId="{37C74E93-0D96-41E8-9F5A-358ED5428C30}"/>
          </ac:spMkLst>
        </pc:spChg>
        <pc:spChg chg="mod">
          <ac:chgData name="Nguyễn Phương Vy" userId="177e24cf-ee0a-4dc3-af4b-46bcfaed735a" providerId="ADAL" clId="{C46AEB5E-6A7D-46DD-9834-0BFFB0690AF0}" dt="2022-01-15T17:34:09.451" v="161" actId="1076"/>
          <ac:spMkLst>
            <pc:docMk/>
            <pc:sldMk cId="2079988867" sldId="350"/>
            <ac:spMk id="93" creationId="{BF2CE6A9-D824-443A-A863-7FD669426FD2}"/>
          </ac:spMkLst>
        </pc:spChg>
        <pc:spChg chg="mod">
          <ac:chgData name="Nguyễn Phương Vy" userId="177e24cf-ee0a-4dc3-af4b-46bcfaed735a" providerId="ADAL" clId="{C46AEB5E-6A7D-46DD-9834-0BFFB0690AF0}" dt="2022-01-15T17:34:09.451" v="161" actId="1076"/>
          <ac:spMkLst>
            <pc:docMk/>
            <pc:sldMk cId="2079988867" sldId="350"/>
            <ac:spMk id="94" creationId="{388A5161-D289-4DBF-96FE-3F3C78B0718E}"/>
          </ac:spMkLst>
        </pc:spChg>
        <pc:spChg chg="mod">
          <ac:chgData name="Nguyễn Phương Vy" userId="177e24cf-ee0a-4dc3-af4b-46bcfaed735a" providerId="ADAL" clId="{C46AEB5E-6A7D-46DD-9834-0BFFB0690AF0}" dt="2022-01-15T17:34:09.451" v="161" actId="1076"/>
          <ac:spMkLst>
            <pc:docMk/>
            <pc:sldMk cId="2079988867" sldId="350"/>
            <ac:spMk id="95" creationId="{52BF82CB-B0CB-46F0-A628-237729FE4557}"/>
          </ac:spMkLst>
        </pc:spChg>
        <pc:spChg chg="mod">
          <ac:chgData name="Nguyễn Phương Vy" userId="177e24cf-ee0a-4dc3-af4b-46bcfaed735a" providerId="ADAL" clId="{C46AEB5E-6A7D-46DD-9834-0BFFB0690AF0}" dt="2022-01-15T17:34:09.451" v="161" actId="1076"/>
          <ac:spMkLst>
            <pc:docMk/>
            <pc:sldMk cId="2079988867" sldId="350"/>
            <ac:spMk id="96" creationId="{16EB9CCE-12A7-44B3-AB40-05B7E151DE10}"/>
          </ac:spMkLst>
        </pc:spChg>
        <pc:spChg chg="mod">
          <ac:chgData name="Nguyễn Phương Vy" userId="177e24cf-ee0a-4dc3-af4b-46bcfaed735a" providerId="ADAL" clId="{C46AEB5E-6A7D-46DD-9834-0BFFB0690AF0}" dt="2022-01-15T17:34:09.451" v="161" actId="1076"/>
          <ac:spMkLst>
            <pc:docMk/>
            <pc:sldMk cId="2079988867" sldId="350"/>
            <ac:spMk id="97" creationId="{A80FF2C3-E087-4DBF-83F6-ACCD57792D6D}"/>
          </ac:spMkLst>
        </pc:spChg>
        <pc:spChg chg="mod">
          <ac:chgData name="Nguyễn Phương Vy" userId="177e24cf-ee0a-4dc3-af4b-46bcfaed735a" providerId="ADAL" clId="{C46AEB5E-6A7D-46DD-9834-0BFFB0690AF0}" dt="2022-01-15T17:34:09.451" v="161" actId="1076"/>
          <ac:spMkLst>
            <pc:docMk/>
            <pc:sldMk cId="2079988867" sldId="350"/>
            <ac:spMk id="98" creationId="{6CC5CFB9-582C-433F-9840-C996CC799082}"/>
          </ac:spMkLst>
        </pc:spChg>
        <pc:spChg chg="mod">
          <ac:chgData name="Nguyễn Phương Vy" userId="177e24cf-ee0a-4dc3-af4b-46bcfaed735a" providerId="ADAL" clId="{C46AEB5E-6A7D-46DD-9834-0BFFB0690AF0}" dt="2022-01-15T17:34:09.451" v="161" actId="1076"/>
          <ac:spMkLst>
            <pc:docMk/>
            <pc:sldMk cId="2079988867" sldId="350"/>
            <ac:spMk id="99" creationId="{A507EE3D-7DDA-4C2E-AF39-65A91EE9BB0F}"/>
          </ac:spMkLst>
        </pc:spChg>
        <pc:spChg chg="mod">
          <ac:chgData name="Nguyễn Phương Vy" userId="177e24cf-ee0a-4dc3-af4b-46bcfaed735a" providerId="ADAL" clId="{C46AEB5E-6A7D-46DD-9834-0BFFB0690AF0}" dt="2022-01-15T17:34:09.451" v="161" actId="1076"/>
          <ac:spMkLst>
            <pc:docMk/>
            <pc:sldMk cId="2079988867" sldId="350"/>
            <ac:spMk id="100" creationId="{8C42F7D6-DF42-480A-9BD1-7ECB2B5F8C1E}"/>
          </ac:spMkLst>
        </pc:spChg>
        <pc:spChg chg="mod">
          <ac:chgData name="Nguyễn Phương Vy" userId="177e24cf-ee0a-4dc3-af4b-46bcfaed735a" providerId="ADAL" clId="{C46AEB5E-6A7D-46DD-9834-0BFFB0690AF0}" dt="2022-01-15T17:34:09.451" v="161" actId="1076"/>
          <ac:spMkLst>
            <pc:docMk/>
            <pc:sldMk cId="2079988867" sldId="350"/>
            <ac:spMk id="101" creationId="{FC433506-FE8B-4929-A663-CF3E3779863F}"/>
          </ac:spMkLst>
        </pc:spChg>
        <pc:spChg chg="mod">
          <ac:chgData name="Nguyễn Phương Vy" userId="177e24cf-ee0a-4dc3-af4b-46bcfaed735a" providerId="ADAL" clId="{C46AEB5E-6A7D-46DD-9834-0BFFB0690AF0}" dt="2022-01-15T17:34:09.451" v="161" actId="1076"/>
          <ac:spMkLst>
            <pc:docMk/>
            <pc:sldMk cId="2079988867" sldId="350"/>
            <ac:spMk id="102" creationId="{D125A822-1118-4A3E-ADF5-2C9DB99E181C}"/>
          </ac:spMkLst>
        </pc:spChg>
        <pc:spChg chg="mod">
          <ac:chgData name="Nguyễn Phương Vy" userId="177e24cf-ee0a-4dc3-af4b-46bcfaed735a" providerId="ADAL" clId="{C46AEB5E-6A7D-46DD-9834-0BFFB0690AF0}" dt="2022-01-15T17:34:09.451" v="161" actId="1076"/>
          <ac:spMkLst>
            <pc:docMk/>
            <pc:sldMk cId="2079988867" sldId="350"/>
            <ac:spMk id="103" creationId="{75378A98-907E-438B-A3D2-8C231E692212}"/>
          </ac:spMkLst>
        </pc:spChg>
        <pc:spChg chg="mod">
          <ac:chgData name="Nguyễn Phương Vy" userId="177e24cf-ee0a-4dc3-af4b-46bcfaed735a" providerId="ADAL" clId="{C46AEB5E-6A7D-46DD-9834-0BFFB0690AF0}" dt="2022-01-15T17:34:09.451" v="161" actId="1076"/>
          <ac:spMkLst>
            <pc:docMk/>
            <pc:sldMk cId="2079988867" sldId="350"/>
            <ac:spMk id="104" creationId="{37E35055-C75F-4817-AEFC-D44B99D34B03}"/>
          </ac:spMkLst>
        </pc:spChg>
        <pc:spChg chg="mod">
          <ac:chgData name="Nguyễn Phương Vy" userId="177e24cf-ee0a-4dc3-af4b-46bcfaed735a" providerId="ADAL" clId="{C46AEB5E-6A7D-46DD-9834-0BFFB0690AF0}" dt="2022-01-15T17:34:09.451" v="161" actId="1076"/>
          <ac:spMkLst>
            <pc:docMk/>
            <pc:sldMk cId="2079988867" sldId="350"/>
            <ac:spMk id="105" creationId="{086D9471-E4BF-42A1-B94A-FA4BCEE8DF30}"/>
          </ac:spMkLst>
        </pc:spChg>
        <pc:spChg chg="mod">
          <ac:chgData name="Nguyễn Phương Vy" userId="177e24cf-ee0a-4dc3-af4b-46bcfaed735a" providerId="ADAL" clId="{C46AEB5E-6A7D-46DD-9834-0BFFB0690AF0}" dt="2022-01-15T17:34:09.451" v="161" actId="1076"/>
          <ac:spMkLst>
            <pc:docMk/>
            <pc:sldMk cId="2079988867" sldId="350"/>
            <ac:spMk id="106" creationId="{29647D32-D334-4C66-86A4-B730A4B25934}"/>
          </ac:spMkLst>
        </pc:spChg>
        <pc:spChg chg="mod">
          <ac:chgData name="Nguyễn Phương Vy" userId="177e24cf-ee0a-4dc3-af4b-46bcfaed735a" providerId="ADAL" clId="{C46AEB5E-6A7D-46DD-9834-0BFFB0690AF0}" dt="2022-01-15T17:34:09.451" v="161" actId="1076"/>
          <ac:spMkLst>
            <pc:docMk/>
            <pc:sldMk cId="2079988867" sldId="350"/>
            <ac:spMk id="107" creationId="{BB067C31-47DF-4186-8C54-02AC33EB3546}"/>
          </ac:spMkLst>
        </pc:spChg>
        <pc:spChg chg="mod">
          <ac:chgData name="Nguyễn Phương Vy" userId="177e24cf-ee0a-4dc3-af4b-46bcfaed735a" providerId="ADAL" clId="{C46AEB5E-6A7D-46DD-9834-0BFFB0690AF0}" dt="2022-01-15T17:34:09.451" v="161" actId="1076"/>
          <ac:spMkLst>
            <pc:docMk/>
            <pc:sldMk cId="2079988867" sldId="350"/>
            <ac:spMk id="108" creationId="{D0498954-F763-4B68-9FA7-CDC13E476626}"/>
          </ac:spMkLst>
        </pc:spChg>
        <pc:spChg chg="mod">
          <ac:chgData name="Nguyễn Phương Vy" userId="177e24cf-ee0a-4dc3-af4b-46bcfaed735a" providerId="ADAL" clId="{C46AEB5E-6A7D-46DD-9834-0BFFB0690AF0}" dt="2022-01-15T17:34:09.451" v="161" actId="1076"/>
          <ac:spMkLst>
            <pc:docMk/>
            <pc:sldMk cId="2079988867" sldId="350"/>
            <ac:spMk id="109" creationId="{46CDF88B-0092-435E-B024-60DECFF955B6}"/>
          </ac:spMkLst>
        </pc:spChg>
        <pc:spChg chg="mod">
          <ac:chgData name="Nguyễn Phương Vy" userId="177e24cf-ee0a-4dc3-af4b-46bcfaed735a" providerId="ADAL" clId="{C46AEB5E-6A7D-46DD-9834-0BFFB0690AF0}" dt="2022-01-15T17:34:09.451" v="161" actId="1076"/>
          <ac:spMkLst>
            <pc:docMk/>
            <pc:sldMk cId="2079988867" sldId="350"/>
            <ac:spMk id="110" creationId="{4E5D637D-C457-40C2-A139-88A223098DBE}"/>
          </ac:spMkLst>
        </pc:spChg>
        <pc:spChg chg="mod">
          <ac:chgData name="Nguyễn Phương Vy" userId="177e24cf-ee0a-4dc3-af4b-46bcfaed735a" providerId="ADAL" clId="{C46AEB5E-6A7D-46DD-9834-0BFFB0690AF0}" dt="2022-01-15T17:34:09.451" v="161" actId="1076"/>
          <ac:spMkLst>
            <pc:docMk/>
            <pc:sldMk cId="2079988867" sldId="350"/>
            <ac:spMk id="111" creationId="{00BF08CA-7A73-4604-A8D8-B2008F10DA28}"/>
          </ac:spMkLst>
        </pc:spChg>
        <pc:grpChg chg="mod">
          <ac:chgData name="Nguyễn Phương Vy" userId="177e24cf-ee0a-4dc3-af4b-46bcfaed735a" providerId="ADAL" clId="{C46AEB5E-6A7D-46DD-9834-0BFFB0690AF0}" dt="2022-01-15T17:34:09.451" v="161" actId="1076"/>
          <ac:grpSpMkLst>
            <pc:docMk/>
            <pc:sldMk cId="2079988867" sldId="350"/>
            <ac:grpSpMk id="81" creationId="{B0BFC25C-6725-4931-9168-F136E8D8FEC4}"/>
          </ac:grpSpMkLst>
        </pc:grpChg>
        <pc:grpChg chg="mod">
          <ac:chgData name="Nguyễn Phương Vy" userId="177e24cf-ee0a-4dc3-af4b-46bcfaed735a" providerId="ADAL" clId="{C46AEB5E-6A7D-46DD-9834-0BFFB0690AF0}" dt="2022-01-15T17:34:09.451" v="161" actId="1076"/>
          <ac:grpSpMkLst>
            <pc:docMk/>
            <pc:sldMk cId="2079988867" sldId="350"/>
            <ac:grpSpMk id="115" creationId="{6C1DE289-C385-4A2A-8B00-99E26490646B}"/>
          </ac:grpSpMkLst>
        </pc:grpChg>
      </pc:sldChg>
      <pc:sldChg chg="addSp delSp modSp add del mod ord delCm modCm">
        <pc:chgData name="Nguyễn Phương Vy" userId="177e24cf-ee0a-4dc3-af4b-46bcfaed735a" providerId="ADAL" clId="{C46AEB5E-6A7D-46DD-9834-0BFFB0690AF0}" dt="2022-01-16T16:15:58.598" v="1383" actId="2696"/>
        <pc:sldMkLst>
          <pc:docMk/>
          <pc:sldMk cId="1700814148" sldId="351"/>
        </pc:sldMkLst>
        <pc:spChg chg="mod">
          <ac:chgData name="Nguyễn Phương Vy" userId="177e24cf-ee0a-4dc3-af4b-46bcfaed735a" providerId="ADAL" clId="{C46AEB5E-6A7D-46DD-9834-0BFFB0690AF0}" dt="2022-01-15T17:45:17.809" v="309" actId="1076"/>
          <ac:spMkLst>
            <pc:docMk/>
            <pc:sldMk cId="1700814148" sldId="351"/>
            <ac:spMk id="2" creationId="{D735F7F3-C1B5-4B60-A00A-4EB618DDFB5A}"/>
          </ac:spMkLst>
        </pc:spChg>
        <pc:spChg chg="mod">
          <ac:chgData name="Nguyễn Phương Vy" userId="177e24cf-ee0a-4dc3-af4b-46bcfaed735a" providerId="ADAL" clId="{C46AEB5E-6A7D-46DD-9834-0BFFB0690AF0}" dt="2022-01-15T17:39:31.799" v="235" actId="207"/>
          <ac:spMkLst>
            <pc:docMk/>
            <pc:sldMk cId="1700814148" sldId="351"/>
            <ac:spMk id="16" creationId="{C18B4465-35A1-441A-B6AA-B282E6BEA4EB}"/>
          </ac:spMkLst>
        </pc:spChg>
        <pc:spChg chg="mod">
          <ac:chgData name="Nguyễn Phương Vy" userId="177e24cf-ee0a-4dc3-af4b-46bcfaed735a" providerId="ADAL" clId="{C46AEB5E-6A7D-46DD-9834-0BFFB0690AF0}" dt="2022-01-15T18:10:14.987" v="725" actId="207"/>
          <ac:spMkLst>
            <pc:docMk/>
            <pc:sldMk cId="1700814148" sldId="351"/>
            <ac:spMk id="17" creationId="{01508B73-E98A-4BF0-96B7-98C16747B1F7}"/>
          </ac:spMkLst>
        </pc:spChg>
        <pc:spChg chg="mod">
          <ac:chgData name="Nguyễn Phương Vy" userId="177e24cf-ee0a-4dc3-af4b-46bcfaed735a" providerId="ADAL" clId="{C46AEB5E-6A7D-46DD-9834-0BFFB0690AF0}" dt="2022-01-15T17:36:57.503" v="177" actId="6549"/>
          <ac:spMkLst>
            <pc:docMk/>
            <pc:sldMk cId="1700814148" sldId="351"/>
            <ac:spMk id="55" creationId="{FC360795-B504-4C65-9D6D-F74B5EE5CC1F}"/>
          </ac:spMkLst>
        </pc:spChg>
        <pc:grpChg chg="mod">
          <ac:chgData name="Nguyễn Phương Vy" userId="177e24cf-ee0a-4dc3-af4b-46bcfaed735a" providerId="ADAL" clId="{C46AEB5E-6A7D-46DD-9834-0BFFB0690AF0}" dt="2022-01-15T17:40:37.253" v="252" actId="1076"/>
          <ac:grpSpMkLst>
            <pc:docMk/>
            <pc:sldMk cId="1700814148" sldId="351"/>
            <ac:grpSpMk id="3" creationId="{D4E9D8A3-9C7B-44A7-8AA0-2C64763B3FEF}"/>
          </ac:grpSpMkLst>
        </pc:grpChg>
        <pc:grpChg chg="del">
          <ac:chgData name="Nguyễn Phương Vy" userId="177e24cf-ee0a-4dc3-af4b-46bcfaed735a" providerId="ADAL" clId="{C46AEB5E-6A7D-46DD-9834-0BFFB0690AF0}" dt="2022-01-15T17:36:46.067" v="170" actId="478"/>
          <ac:grpSpMkLst>
            <pc:docMk/>
            <pc:sldMk cId="1700814148" sldId="351"/>
            <ac:grpSpMk id="31" creationId="{4DF4EFAB-A87E-44B0-AF21-2842D3B4F83E}"/>
          </ac:grpSpMkLst>
        </pc:grpChg>
        <pc:grpChg chg="del">
          <ac:chgData name="Nguyễn Phương Vy" userId="177e24cf-ee0a-4dc3-af4b-46bcfaed735a" providerId="ADAL" clId="{C46AEB5E-6A7D-46DD-9834-0BFFB0690AF0}" dt="2022-01-15T17:36:53.462" v="173" actId="478"/>
          <ac:grpSpMkLst>
            <pc:docMk/>
            <pc:sldMk cId="1700814148" sldId="351"/>
            <ac:grpSpMk id="32" creationId="{3083BAF5-11CB-4743-9374-DFDE109D6E01}"/>
          </ac:grpSpMkLst>
        </pc:grpChg>
        <pc:grpChg chg="del">
          <ac:chgData name="Nguyễn Phương Vy" userId="177e24cf-ee0a-4dc3-af4b-46bcfaed735a" providerId="ADAL" clId="{C46AEB5E-6A7D-46DD-9834-0BFFB0690AF0}" dt="2022-01-15T17:36:51.478" v="172" actId="478"/>
          <ac:grpSpMkLst>
            <pc:docMk/>
            <pc:sldMk cId="1700814148" sldId="351"/>
            <ac:grpSpMk id="35" creationId="{09163C3E-24CD-4D7C-8407-5AE642EE857D}"/>
          </ac:grpSpMkLst>
        </pc:grpChg>
        <pc:grpChg chg="del">
          <ac:chgData name="Nguyễn Phương Vy" userId="177e24cf-ee0a-4dc3-af4b-46bcfaed735a" providerId="ADAL" clId="{C46AEB5E-6A7D-46DD-9834-0BFFB0690AF0}" dt="2022-01-15T17:36:55.600" v="175" actId="478"/>
          <ac:grpSpMkLst>
            <pc:docMk/>
            <pc:sldMk cId="1700814148" sldId="351"/>
            <ac:grpSpMk id="38" creationId="{DBDD9C9A-11A1-47D1-B8E9-FA0659AD0B53}"/>
          </ac:grpSpMkLst>
        </pc:grpChg>
        <pc:grpChg chg="del">
          <ac:chgData name="Nguyễn Phương Vy" userId="177e24cf-ee0a-4dc3-af4b-46bcfaed735a" providerId="ADAL" clId="{C46AEB5E-6A7D-46DD-9834-0BFFB0690AF0}" dt="2022-01-15T17:36:54.537" v="174" actId="478"/>
          <ac:grpSpMkLst>
            <pc:docMk/>
            <pc:sldMk cId="1700814148" sldId="351"/>
            <ac:grpSpMk id="41" creationId="{F77163CC-0F9C-4865-8F99-250F77CAC43A}"/>
          </ac:grpSpMkLst>
        </pc:grpChg>
        <pc:grpChg chg="del">
          <ac:chgData name="Nguyễn Phương Vy" userId="177e24cf-ee0a-4dc3-af4b-46bcfaed735a" providerId="ADAL" clId="{C46AEB5E-6A7D-46DD-9834-0BFFB0690AF0}" dt="2022-01-15T17:37:00.883" v="179" actId="478"/>
          <ac:grpSpMkLst>
            <pc:docMk/>
            <pc:sldMk cId="1700814148" sldId="351"/>
            <ac:grpSpMk id="44" creationId="{86B34588-E571-45F0-A0CB-784E5131D1F9}"/>
          </ac:grpSpMkLst>
        </pc:grpChg>
        <pc:grpChg chg="del">
          <ac:chgData name="Nguyễn Phương Vy" userId="177e24cf-ee0a-4dc3-af4b-46bcfaed735a" providerId="ADAL" clId="{C46AEB5E-6A7D-46DD-9834-0BFFB0690AF0}" dt="2022-01-15T17:36:56.551" v="176" actId="478"/>
          <ac:grpSpMkLst>
            <pc:docMk/>
            <pc:sldMk cId="1700814148" sldId="351"/>
            <ac:grpSpMk id="48" creationId="{32C17EC3-FC76-432B-AB9A-5A3D2FC5AC3C}"/>
          </ac:grpSpMkLst>
        </pc:grpChg>
        <pc:grpChg chg="del">
          <ac:chgData name="Nguyễn Phương Vy" userId="177e24cf-ee0a-4dc3-af4b-46bcfaed735a" providerId="ADAL" clId="{C46AEB5E-6A7D-46DD-9834-0BFFB0690AF0}" dt="2022-01-15T17:36:58.422" v="178" actId="478"/>
          <ac:grpSpMkLst>
            <pc:docMk/>
            <pc:sldMk cId="1700814148" sldId="351"/>
            <ac:grpSpMk id="52" creationId="{96F98E22-9D26-49EC-8DA6-94267207D28C}"/>
          </ac:grpSpMkLst>
        </pc:grpChg>
        <pc:picChg chg="add mod">
          <ac:chgData name="Nguyễn Phương Vy" userId="177e24cf-ee0a-4dc3-af4b-46bcfaed735a" providerId="ADAL" clId="{C46AEB5E-6A7D-46DD-9834-0BFFB0690AF0}" dt="2022-01-15T17:46:09.112" v="315" actId="1440"/>
          <ac:picMkLst>
            <pc:docMk/>
            <pc:sldMk cId="1700814148" sldId="351"/>
            <ac:picMk id="1026" creationId="{D8EB7563-7F00-4AC3-AD93-B6E99C880DFE}"/>
          </ac:picMkLst>
        </pc:picChg>
      </pc:sldChg>
      <pc:sldChg chg="add del ord">
        <pc:chgData name="Nguyễn Phương Vy" userId="177e24cf-ee0a-4dc3-af4b-46bcfaed735a" providerId="ADAL" clId="{C46AEB5E-6A7D-46DD-9834-0BFFB0690AF0}" dt="2022-01-18T02:59:08.256" v="2391" actId="47"/>
        <pc:sldMkLst>
          <pc:docMk/>
          <pc:sldMk cId="1090897573" sldId="352"/>
        </pc:sldMkLst>
      </pc:sldChg>
      <pc:sldChg chg="del">
        <pc:chgData name="Nguyễn Phương Vy" userId="177e24cf-ee0a-4dc3-af4b-46bcfaed735a" providerId="ADAL" clId="{C46AEB5E-6A7D-46DD-9834-0BFFB0690AF0}" dt="2022-01-17T05:33:42.073" v="1532" actId="47"/>
        <pc:sldMkLst>
          <pc:docMk/>
          <pc:sldMk cId="188592425" sldId="353"/>
        </pc:sldMkLst>
      </pc:sldChg>
      <pc:sldChg chg="modSp mod delCm modCm">
        <pc:chgData name="Nguyễn Phương Vy" userId="177e24cf-ee0a-4dc3-af4b-46bcfaed735a" providerId="ADAL" clId="{C46AEB5E-6A7D-46DD-9834-0BFFB0690AF0}" dt="2022-01-17T06:21:54.361" v="2349" actId="14100"/>
        <pc:sldMkLst>
          <pc:docMk/>
          <pc:sldMk cId="145047716" sldId="358"/>
        </pc:sldMkLst>
        <pc:spChg chg="mod">
          <ac:chgData name="Nguyễn Phương Vy" userId="177e24cf-ee0a-4dc3-af4b-46bcfaed735a" providerId="ADAL" clId="{C46AEB5E-6A7D-46DD-9834-0BFFB0690AF0}" dt="2022-01-17T06:21:54.361" v="2349" actId="14100"/>
          <ac:spMkLst>
            <pc:docMk/>
            <pc:sldMk cId="145047716" sldId="358"/>
            <ac:spMk id="2" creationId="{D735F7F3-C1B5-4B60-A00A-4EB618DDFB5A}"/>
          </ac:spMkLst>
        </pc:spChg>
      </pc:sldChg>
      <pc:sldChg chg="modSp mod">
        <pc:chgData name="Nguyễn Phương Vy" userId="177e24cf-ee0a-4dc3-af4b-46bcfaed735a" providerId="ADAL" clId="{C46AEB5E-6A7D-46DD-9834-0BFFB0690AF0}" dt="2022-01-17T06:22:32.270" v="2360" actId="404"/>
        <pc:sldMkLst>
          <pc:docMk/>
          <pc:sldMk cId="2099107080" sldId="361"/>
        </pc:sldMkLst>
        <pc:spChg chg="mod">
          <ac:chgData name="Nguyễn Phương Vy" userId="177e24cf-ee0a-4dc3-af4b-46bcfaed735a" providerId="ADAL" clId="{C46AEB5E-6A7D-46DD-9834-0BFFB0690AF0}" dt="2022-01-17T06:22:32.270" v="2360" actId="404"/>
          <ac:spMkLst>
            <pc:docMk/>
            <pc:sldMk cId="2099107080" sldId="361"/>
            <ac:spMk id="117" creationId="{B57ADB5D-22FA-410F-B49B-A5E54B92D59B}"/>
          </ac:spMkLst>
        </pc:spChg>
      </pc:sldChg>
      <pc:sldChg chg="modSp del mod">
        <pc:chgData name="Nguyễn Phương Vy" userId="177e24cf-ee0a-4dc3-af4b-46bcfaed735a" providerId="ADAL" clId="{C46AEB5E-6A7D-46DD-9834-0BFFB0690AF0}" dt="2022-01-17T05:45:25.278" v="1886" actId="47"/>
        <pc:sldMkLst>
          <pc:docMk/>
          <pc:sldMk cId="3667167111" sldId="362"/>
        </pc:sldMkLst>
        <pc:spChg chg="mod">
          <ac:chgData name="Nguyễn Phương Vy" userId="177e24cf-ee0a-4dc3-af4b-46bcfaed735a" providerId="ADAL" clId="{C46AEB5E-6A7D-46DD-9834-0BFFB0690AF0}" dt="2022-01-17T05:40:37.605" v="1695" actId="1076"/>
          <ac:spMkLst>
            <pc:docMk/>
            <pc:sldMk cId="3667167111" sldId="362"/>
            <ac:spMk id="3" creationId="{78431296-8CA6-4197-BA66-D96D31ECA0F6}"/>
          </ac:spMkLst>
        </pc:spChg>
      </pc:sldChg>
      <pc:sldChg chg="del">
        <pc:chgData name="Nguyễn Phương Vy" userId="177e24cf-ee0a-4dc3-af4b-46bcfaed735a" providerId="ADAL" clId="{C46AEB5E-6A7D-46DD-9834-0BFFB0690AF0}" dt="2022-01-17T06:01:00.609" v="1988" actId="47"/>
        <pc:sldMkLst>
          <pc:docMk/>
          <pc:sldMk cId="59347257" sldId="364"/>
        </pc:sldMkLst>
      </pc:sldChg>
      <pc:sldChg chg="modSp mod delCm modCm">
        <pc:chgData name="Nguyễn Phương Vy" userId="177e24cf-ee0a-4dc3-af4b-46bcfaed735a" providerId="ADAL" clId="{C46AEB5E-6A7D-46DD-9834-0BFFB0690AF0}" dt="2022-01-17T06:14:57.734" v="2331"/>
        <pc:sldMkLst>
          <pc:docMk/>
          <pc:sldMk cId="2571853566" sldId="365"/>
        </pc:sldMkLst>
        <pc:spChg chg="mod">
          <ac:chgData name="Nguyễn Phương Vy" userId="177e24cf-ee0a-4dc3-af4b-46bcfaed735a" providerId="ADAL" clId="{C46AEB5E-6A7D-46DD-9834-0BFFB0690AF0}" dt="2022-01-17T06:01:36.539" v="2062" actId="20577"/>
          <ac:spMkLst>
            <pc:docMk/>
            <pc:sldMk cId="2571853566" sldId="365"/>
            <ac:spMk id="2" creationId="{D735F7F3-C1B5-4B60-A00A-4EB618DDFB5A}"/>
          </ac:spMkLst>
        </pc:spChg>
        <pc:spChg chg="mod">
          <ac:chgData name="Nguyễn Phương Vy" userId="177e24cf-ee0a-4dc3-af4b-46bcfaed735a" providerId="ADAL" clId="{C46AEB5E-6A7D-46DD-9834-0BFFB0690AF0}" dt="2022-01-17T05:30:54.750" v="1510" actId="255"/>
          <ac:spMkLst>
            <pc:docMk/>
            <pc:sldMk cId="2571853566" sldId="365"/>
            <ac:spMk id="33" creationId="{CE4AAD28-0F2B-49D3-8E08-0CECADB94E3E}"/>
          </ac:spMkLst>
        </pc:spChg>
        <pc:spChg chg="mod">
          <ac:chgData name="Nguyễn Phương Vy" userId="177e24cf-ee0a-4dc3-af4b-46bcfaed735a" providerId="ADAL" clId="{C46AEB5E-6A7D-46DD-9834-0BFFB0690AF0}" dt="2022-01-17T05:30:54.750" v="1510" actId="255"/>
          <ac:spMkLst>
            <pc:docMk/>
            <pc:sldMk cId="2571853566" sldId="365"/>
            <ac:spMk id="34" creationId="{38417DB7-8952-407C-AE2E-2134D6C8A2E8}"/>
          </ac:spMkLst>
        </pc:spChg>
        <pc:spChg chg="mod">
          <ac:chgData name="Nguyễn Phương Vy" userId="177e24cf-ee0a-4dc3-af4b-46bcfaed735a" providerId="ADAL" clId="{C46AEB5E-6A7D-46DD-9834-0BFFB0690AF0}" dt="2022-01-17T05:30:38.359" v="1506" actId="403"/>
          <ac:spMkLst>
            <pc:docMk/>
            <pc:sldMk cId="2571853566" sldId="365"/>
            <ac:spMk id="36" creationId="{4C2B4975-6314-4CC3-B6D4-72FDD389162E}"/>
          </ac:spMkLst>
        </pc:spChg>
        <pc:spChg chg="mod">
          <ac:chgData name="Nguyễn Phương Vy" userId="177e24cf-ee0a-4dc3-af4b-46bcfaed735a" providerId="ADAL" clId="{C46AEB5E-6A7D-46DD-9834-0BFFB0690AF0}" dt="2022-01-17T05:32:36.044" v="1525" actId="403"/>
          <ac:spMkLst>
            <pc:docMk/>
            <pc:sldMk cId="2571853566" sldId="365"/>
            <ac:spMk id="37" creationId="{8DD8FE11-65D9-43A6-BA14-3DB530AECE2E}"/>
          </ac:spMkLst>
        </pc:spChg>
        <pc:spChg chg="mod">
          <ac:chgData name="Nguyễn Phương Vy" userId="177e24cf-ee0a-4dc3-af4b-46bcfaed735a" providerId="ADAL" clId="{C46AEB5E-6A7D-46DD-9834-0BFFB0690AF0}" dt="2022-01-17T05:31:02.653" v="1514" actId="255"/>
          <ac:spMkLst>
            <pc:docMk/>
            <pc:sldMk cId="2571853566" sldId="365"/>
            <ac:spMk id="42" creationId="{F4B70BAD-3547-4767-BC20-7B75B045D48A}"/>
          </ac:spMkLst>
        </pc:spChg>
        <pc:spChg chg="mod">
          <ac:chgData name="Nguyễn Phương Vy" userId="177e24cf-ee0a-4dc3-af4b-46bcfaed735a" providerId="ADAL" clId="{C46AEB5E-6A7D-46DD-9834-0BFFB0690AF0}" dt="2022-01-17T05:31:02.653" v="1514" actId="255"/>
          <ac:spMkLst>
            <pc:docMk/>
            <pc:sldMk cId="2571853566" sldId="365"/>
            <ac:spMk id="43" creationId="{7065F6FB-6241-4040-82EC-11A751E9CB23}"/>
          </ac:spMkLst>
        </pc:spChg>
        <pc:grpChg chg="mod">
          <ac:chgData name="Nguyễn Phương Vy" userId="177e24cf-ee0a-4dc3-af4b-46bcfaed735a" providerId="ADAL" clId="{C46AEB5E-6A7D-46DD-9834-0BFFB0690AF0}" dt="2022-01-17T05:32:41.462" v="1528" actId="14100"/>
          <ac:grpSpMkLst>
            <pc:docMk/>
            <pc:sldMk cId="2571853566" sldId="365"/>
            <ac:grpSpMk id="3" creationId="{D4E9D8A3-9C7B-44A7-8AA0-2C64763B3FEF}"/>
          </ac:grpSpMkLst>
        </pc:grpChg>
        <pc:grpChg chg="mod">
          <ac:chgData name="Nguyễn Phương Vy" userId="177e24cf-ee0a-4dc3-af4b-46bcfaed735a" providerId="ADAL" clId="{C46AEB5E-6A7D-46DD-9834-0BFFB0690AF0}" dt="2022-01-17T05:31:56.576" v="1520" actId="1076"/>
          <ac:grpSpMkLst>
            <pc:docMk/>
            <pc:sldMk cId="2571853566" sldId="365"/>
            <ac:grpSpMk id="31" creationId="{4DF4EFAB-A87E-44B0-AF21-2842D3B4F83E}"/>
          </ac:grpSpMkLst>
        </pc:grpChg>
        <pc:grpChg chg="mod">
          <ac:chgData name="Nguyễn Phương Vy" userId="177e24cf-ee0a-4dc3-af4b-46bcfaed735a" providerId="ADAL" clId="{C46AEB5E-6A7D-46DD-9834-0BFFB0690AF0}" dt="2022-01-17T05:31:44.180" v="1518" actId="1076"/>
          <ac:grpSpMkLst>
            <pc:docMk/>
            <pc:sldMk cId="2571853566" sldId="365"/>
            <ac:grpSpMk id="32" creationId="{3083BAF5-11CB-4743-9374-DFDE109D6E01}"/>
          </ac:grpSpMkLst>
        </pc:grpChg>
        <pc:grpChg chg="mod">
          <ac:chgData name="Nguyễn Phương Vy" userId="177e24cf-ee0a-4dc3-af4b-46bcfaed735a" providerId="ADAL" clId="{C46AEB5E-6A7D-46DD-9834-0BFFB0690AF0}" dt="2022-01-17T05:31:51.402" v="1519" actId="1076"/>
          <ac:grpSpMkLst>
            <pc:docMk/>
            <pc:sldMk cId="2571853566" sldId="365"/>
            <ac:grpSpMk id="35" creationId="{09163C3E-24CD-4D7C-8407-5AE642EE857D}"/>
          </ac:grpSpMkLst>
        </pc:grpChg>
        <pc:grpChg chg="mod">
          <ac:chgData name="Nguyễn Phương Vy" userId="177e24cf-ee0a-4dc3-af4b-46bcfaed735a" providerId="ADAL" clId="{C46AEB5E-6A7D-46DD-9834-0BFFB0690AF0}" dt="2022-01-17T05:31:18.937" v="1516" actId="1076"/>
          <ac:grpSpMkLst>
            <pc:docMk/>
            <pc:sldMk cId="2571853566" sldId="365"/>
            <ac:grpSpMk id="41" creationId="{F77163CC-0F9C-4865-8F99-250F77CAC43A}"/>
          </ac:grpSpMkLst>
        </pc:grpChg>
        <pc:grpChg chg="mod">
          <ac:chgData name="Nguyễn Phương Vy" userId="177e24cf-ee0a-4dc3-af4b-46bcfaed735a" providerId="ADAL" clId="{C46AEB5E-6A7D-46DD-9834-0BFFB0690AF0}" dt="2022-01-17T05:31:13.869" v="1515" actId="1076"/>
          <ac:grpSpMkLst>
            <pc:docMk/>
            <pc:sldMk cId="2571853566" sldId="365"/>
            <ac:grpSpMk id="48" creationId="{32C17EC3-FC76-432B-AB9A-5A3D2FC5AC3C}"/>
          </ac:grpSpMkLst>
        </pc:grpChg>
        <pc:grpChg chg="mod">
          <ac:chgData name="Nguyễn Phương Vy" userId="177e24cf-ee0a-4dc3-af4b-46bcfaed735a" providerId="ADAL" clId="{C46AEB5E-6A7D-46DD-9834-0BFFB0690AF0}" dt="2022-01-17T05:32:00.440" v="1521" actId="1076"/>
          <ac:grpSpMkLst>
            <pc:docMk/>
            <pc:sldMk cId="2571853566" sldId="365"/>
            <ac:grpSpMk id="52" creationId="{96F98E22-9D26-49EC-8DA6-94267207D28C}"/>
          </ac:grpSpMkLst>
        </pc:grpChg>
      </pc:sldChg>
      <pc:sldChg chg="modSp add mod ord setBg">
        <pc:chgData name="Nguyễn Phương Vy" userId="177e24cf-ee0a-4dc3-af4b-46bcfaed735a" providerId="ADAL" clId="{C46AEB5E-6A7D-46DD-9834-0BFFB0690AF0}" dt="2022-01-17T06:23:21.680" v="2372" actId="1036"/>
        <pc:sldMkLst>
          <pc:docMk/>
          <pc:sldMk cId="953937185" sldId="366"/>
        </pc:sldMkLst>
        <pc:spChg chg="mod">
          <ac:chgData name="Nguyễn Phương Vy" userId="177e24cf-ee0a-4dc3-af4b-46bcfaed735a" providerId="ADAL" clId="{C46AEB5E-6A7D-46DD-9834-0BFFB0690AF0}" dt="2022-01-17T06:23:21.680" v="2372" actId="1036"/>
          <ac:spMkLst>
            <pc:docMk/>
            <pc:sldMk cId="953937185" sldId="366"/>
            <ac:spMk id="117" creationId="{B57ADB5D-22FA-410F-B49B-A5E54B92D59B}"/>
          </ac:spMkLst>
        </pc:spChg>
        <pc:spChg chg="mod">
          <ac:chgData name="Nguyễn Phương Vy" userId="177e24cf-ee0a-4dc3-af4b-46bcfaed735a" providerId="ADAL" clId="{C46AEB5E-6A7D-46DD-9834-0BFFB0690AF0}" dt="2022-01-17T05:40:28.107" v="1694" actId="1076"/>
          <ac:spMkLst>
            <pc:docMk/>
            <pc:sldMk cId="953937185" sldId="366"/>
            <ac:spMk id="118" creationId="{155A68A0-2380-4E67-8DF4-427ED4BAFEFE}"/>
          </ac:spMkLst>
        </pc:spChg>
      </pc:sldChg>
      <pc:sldChg chg="del">
        <pc:chgData name="Nguyễn Phương Vy" userId="177e24cf-ee0a-4dc3-af4b-46bcfaed735a" providerId="ADAL" clId="{C46AEB5E-6A7D-46DD-9834-0BFFB0690AF0}" dt="2022-01-17T05:34:29.708" v="1533" actId="47"/>
        <pc:sldMkLst>
          <pc:docMk/>
          <pc:sldMk cId="1317110503" sldId="366"/>
        </pc:sldMkLst>
      </pc:sldChg>
      <pc:sldChg chg="modSp mod">
        <pc:chgData name="Nguyễn Phương Vy" userId="177e24cf-ee0a-4dc3-af4b-46bcfaed735a" providerId="ADAL" clId="{C46AEB5E-6A7D-46DD-9834-0BFFB0690AF0}" dt="2022-01-17T06:15:23.504" v="2333" actId="403"/>
        <pc:sldMkLst>
          <pc:docMk/>
          <pc:sldMk cId="3968708284" sldId="367"/>
        </pc:sldMkLst>
        <pc:spChg chg="mod">
          <ac:chgData name="Nguyễn Phương Vy" userId="177e24cf-ee0a-4dc3-af4b-46bcfaed735a" providerId="ADAL" clId="{C46AEB5E-6A7D-46DD-9834-0BFFB0690AF0}" dt="2022-01-17T06:15:23.504" v="2333" actId="403"/>
          <ac:spMkLst>
            <pc:docMk/>
            <pc:sldMk cId="3968708284" sldId="367"/>
            <ac:spMk id="2" creationId="{49BF0D97-97CA-4B8F-A751-98D2F1AE9EFE}"/>
          </ac:spMkLst>
        </pc:spChg>
      </pc:sldChg>
      <pc:sldChg chg="modSp mod">
        <pc:chgData name="Nguyễn Phương Vy" userId="177e24cf-ee0a-4dc3-af4b-46bcfaed735a" providerId="ADAL" clId="{C46AEB5E-6A7D-46DD-9834-0BFFB0690AF0}" dt="2022-01-17T06:23:47.166" v="2374" actId="403"/>
        <pc:sldMkLst>
          <pc:docMk/>
          <pc:sldMk cId="2597920776" sldId="368"/>
        </pc:sldMkLst>
        <pc:spChg chg="mod">
          <ac:chgData name="Nguyễn Phương Vy" userId="177e24cf-ee0a-4dc3-af4b-46bcfaed735a" providerId="ADAL" clId="{C46AEB5E-6A7D-46DD-9834-0BFFB0690AF0}" dt="2022-01-17T06:23:47.166" v="2374" actId="403"/>
          <ac:spMkLst>
            <pc:docMk/>
            <pc:sldMk cId="2597920776" sldId="368"/>
            <ac:spMk id="117" creationId="{B57ADB5D-22FA-410F-B49B-A5E54B92D59B}"/>
          </ac:spMkLst>
        </pc:spChg>
      </pc:sldChg>
      <pc:sldMasterChg chg="delSldLayout">
        <pc:chgData name="Nguyễn Phương Vy" userId="177e24cf-ee0a-4dc3-af4b-46bcfaed735a" providerId="ADAL" clId="{C46AEB5E-6A7D-46DD-9834-0BFFB0690AF0}" dt="2022-01-18T02:59:09.649" v="2393" actId="47"/>
        <pc:sldMasterMkLst>
          <pc:docMk/>
          <pc:sldMasterMk cId="1615311501" sldId="2147483651"/>
        </pc:sldMasterMkLst>
        <pc:sldLayoutChg chg="del">
          <pc:chgData name="Nguyễn Phương Vy" userId="177e24cf-ee0a-4dc3-af4b-46bcfaed735a" providerId="ADAL" clId="{C46AEB5E-6A7D-46DD-9834-0BFFB0690AF0}" dt="2022-01-17T06:01:00.609" v="1988" actId="47"/>
          <pc:sldLayoutMkLst>
            <pc:docMk/>
            <pc:sldMasterMk cId="1615311501" sldId="2147483651"/>
            <pc:sldLayoutMk cId="3836549924" sldId="2147483690"/>
          </pc:sldLayoutMkLst>
        </pc:sldLayoutChg>
        <pc:sldLayoutChg chg="del">
          <pc:chgData name="Nguyễn Phương Vy" userId="177e24cf-ee0a-4dc3-af4b-46bcfaed735a" providerId="ADAL" clId="{C46AEB5E-6A7D-46DD-9834-0BFFB0690AF0}" dt="2022-01-15T18:14:47.327" v="740" actId="2696"/>
          <pc:sldLayoutMkLst>
            <pc:docMk/>
            <pc:sldMasterMk cId="1615311501" sldId="2147483651"/>
            <pc:sldLayoutMk cId="2715130946" sldId="2147483691"/>
          </pc:sldLayoutMkLst>
        </pc:sldLayoutChg>
        <pc:sldLayoutChg chg="del">
          <pc:chgData name="Nguyễn Phương Vy" userId="177e24cf-ee0a-4dc3-af4b-46bcfaed735a" providerId="ADAL" clId="{C46AEB5E-6A7D-46DD-9834-0BFFB0690AF0}" dt="2022-01-18T02:59:09.649" v="2393" actId="47"/>
          <pc:sldLayoutMkLst>
            <pc:docMk/>
            <pc:sldMasterMk cId="1615311501" sldId="2147483651"/>
            <pc:sldLayoutMk cId="786929314" sldId="2147483692"/>
          </pc:sldLayoutMkLst>
        </pc:sldLayoutChg>
      </pc:sldMasterChg>
    </pc:docChg>
  </pc:docChgLst>
  <pc:docChgLst>
    <pc:chgData name="NGÔ PHÚ CHIẾN" userId="S::19127108@student.hcmus.edu.vn::b3bce3ec-b310-47b4-a498-a2c0d8f7ca70" providerId="AD" clId="Web-{0EB18908-FE6C-2305-3F17-67651F526ACD}"/>
    <pc:docChg chg="addSld modSld">
      <pc:chgData name="NGÔ PHÚ CHIẾN" userId="S::19127108@student.hcmus.edu.vn::b3bce3ec-b310-47b4-a498-a2c0d8f7ca70" providerId="AD" clId="Web-{0EB18908-FE6C-2305-3F17-67651F526ACD}" dt="2022-01-16T09:18:57.526" v="315" actId="1076"/>
      <pc:docMkLst>
        <pc:docMk/>
      </pc:docMkLst>
      <pc:sldChg chg="addSp modSp">
        <pc:chgData name="NGÔ PHÚ CHIẾN" userId="S::19127108@student.hcmus.edu.vn::b3bce3ec-b310-47b4-a498-a2c0d8f7ca70" providerId="AD" clId="Web-{0EB18908-FE6C-2305-3F17-67651F526ACD}" dt="2022-01-16T06:18:08.174" v="85" actId="20577"/>
        <pc:sldMkLst>
          <pc:docMk/>
          <pc:sldMk cId="183511301" sldId="346"/>
        </pc:sldMkLst>
        <pc:spChg chg="add mod">
          <ac:chgData name="NGÔ PHÚ CHIẾN" userId="S::19127108@student.hcmus.edu.vn::b3bce3ec-b310-47b4-a498-a2c0d8f7ca70" providerId="AD" clId="Web-{0EB18908-FE6C-2305-3F17-67651F526ACD}" dt="2022-01-16T06:18:08.174" v="85" actId="20577"/>
          <ac:spMkLst>
            <pc:docMk/>
            <pc:sldMk cId="183511301" sldId="346"/>
            <ac:spMk id="3" creationId="{92C872AF-1A97-43C5-B0EC-1BB7946DD3DE}"/>
          </ac:spMkLst>
        </pc:spChg>
      </pc:sldChg>
      <pc:sldChg chg="addSp modSp">
        <pc:chgData name="NGÔ PHÚ CHIẾN" userId="S::19127108@student.hcmus.edu.vn::b3bce3ec-b310-47b4-a498-a2c0d8f7ca70" providerId="AD" clId="Web-{0EB18908-FE6C-2305-3F17-67651F526ACD}" dt="2022-01-16T06:32:58.738" v="272" actId="14100"/>
        <pc:sldMkLst>
          <pc:docMk/>
          <pc:sldMk cId="188592425" sldId="353"/>
        </pc:sldMkLst>
        <pc:spChg chg="add mod">
          <ac:chgData name="NGÔ PHÚ CHIẾN" userId="S::19127108@student.hcmus.edu.vn::b3bce3ec-b310-47b4-a498-a2c0d8f7ca70" providerId="AD" clId="Web-{0EB18908-FE6C-2305-3F17-67651F526ACD}" dt="2022-01-16T06:19:38.176" v="151" actId="20577"/>
          <ac:spMkLst>
            <pc:docMk/>
            <pc:sldMk cId="188592425" sldId="353"/>
            <ac:spMk id="4" creationId="{DD9D1EA3-470B-4236-8815-0B4904BEE215}"/>
          </ac:spMkLst>
        </pc:spChg>
        <pc:spChg chg="add mod">
          <ac:chgData name="NGÔ PHÚ CHIẾN" userId="S::19127108@student.hcmus.edu.vn::b3bce3ec-b310-47b4-a498-a2c0d8f7ca70" providerId="AD" clId="Web-{0EB18908-FE6C-2305-3F17-67651F526ACD}" dt="2022-01-16T06:32:58.738" v="272" actId="14100"/>
          <ac:spMkLst>
            <pc:docMk/>
            <pc:sldMk cId="188592425" sldId="353"/>
            <ac:spMk id="5" creationId="{D3C70CED-1CB2-4939-93F7-1630653AE640}"/>
          </ac:spMkLst>
        </pc:spChg>
      </pc:sldChg>
      <pc:sldChg chg="addSp delSp modSp add replId">
        <pc:chgData name="NGÔ PHÚ CHIẾN" userId="S::19127108@student.hcmus.edu.vn::b3bce3ec-b310-47b4-a498-a2c0d8f7ca70" providerId="AD" clId="Web-{0EB18908-FE6C-2305-3F17-67651F526ACD}" dt="2022-01-16T09:18:57.526" v="315" actId="1076"/>
        <pc:sldMkLst>
          <pc:docMk/>
          <pc:sldMk cId="3495972285" sldId="354"/>
        </pc:sldMkLst>
        <pc:spChg chg="add mod">
          <ac:chgData name="NGÔ PHÚ CHIẾN" userId="S::19127108@student.hcmus.edu.vn::b3bce3ec-b310-47b4-a498-a2c0d8f7ca70" providerId="AD" clId="Web-{0EB18908-FE6C-2305-3F17-67651F526ACD}" dt="2022-01-16T09:18:47.229" v="311" actId="1076"/>
          <ac:spMkLst>
            <pc:docMk/>
            <pc:sldMk cId="3495972285" sldId="354"/>
            <ac:spMk id="3" creationId="{90A3F716-83BA-478B-934E-FF2E57C5BF7B}"/>
          </ac:spMkLst>
        </pc:spChg>
        <pc:spChg chg="del">
          <ac:chgData name="NGÔ PHÚ CHIẾN" userId="S::19127108@student.hcmus.edu.vn::b3bce3ec-b310-47b4-a498-a2c0d8f7ca70" providerId="AD" clId="Web-{0EB18908-FE6C-2305-3F17-67651F526ACD}" dt="2022-01-16T08:43:27.256" v="275"/>
          <ac:spMkLst>
            <pc:docMk/>
            <pc:sldMk cId="3495972285" sldId="354"/>
            <ac:spMk id="4" creationId="{DD9D1EA3-470B-4236-8815-0B4904BEE215}"/>
          </ac:spMkLst>
        </pc:spChg>
        <pc:spChg chg="del">
          <ac:chgData name="NGÔ PHÚ CHIẾN" userId="S::19127108@student.hcmus.edu.vn::b3bce3ec-b310-47b4-a498-a2c0d8f7ca70" providerId="AD" clId="Web-{0EB18908-FE6C-2305-3F17-67651F526ACD}" dt="2022-01-16T08:43:29.553" v="276"/>
          <ac:spMkLst>
            <pc:docMk/>
            <pc:sldMk cId="3495972285" sldId="354"/>
            <ac:spMk id="5" creationId="{D3C70CED-1CB2-4939-93F7-1630653AE640}"/>
          </ac:spMkLst>
        </pc:spChg>
        <pc:spChg chg="del">
          <ac:chgData name="NGÔ PHÚ CHIẾN" userId="S::19127108@student.hcmus.edu.vn::b3bce3ec-b310-47b4-a498-a2c0d8f7ca70" providerId="AD" clId="Web-{0EB18908-FE6C-2305-3F17-67651F526ACD}" dt="2022-01-16T08:43:22.287" v="274"/>
          <ac:spMkLst>
            <pc:docMk/>
            <pc:sldMk cId="3495972285" sldId="354"/>
            <ac:spMk id="41" creationId="{16CAC566-AE3F-4FD4-8E3F-1F06F431B1D1}"/>
          </ac:spMkLst>
        </pc:spChg>
        <pc:graphicFrameChg chg="add mod modGraphic">
          <ac:chgData name="NGÔ PHÚ CHIẾN" userId="S::19127108@student.hcmus.edu.vn::b3bce3ec-b310-47b4-a498-a2c0d8f7ca70" providerId="AD" clId="Web-{0EB18908-FE6C-2305-3F17-67651F526ACD}" dt="2022-01-16T09:18:57.526" v="315" actId="1076"/>
          <ac:graphicFrameMkLst>
            <pc:docMk/>
            <pc:sldMk cId="3495972285" sldId="354"/>
            <ac:graphicFrameMk id="7" creationId="{80435060-4A95-4570-9919-B5EA2BEC14A7}"/>
          </ac:graphicFrameMkLst>
        </pc:graphicFrameChg>
      </pc:sldChg>
    </pc:docChg>
  </pc:docChgLst>
  <pc:docChgLst>
    <pc:chgData name="NGÔ PHÚ CHIẾN" userId="S::19127108@student.hcmus.edu.vn::b3bce3ec-b310-47b4-a498-a2c0d8f7ca70" providerId="AD" clId="Web-{4316B596-D7CF-1A02-5796-1386262B96A2}"/>
    <pc:docChg chg="addSld delSld modSld sldOrd">
      <pc:chgData name="NGÔ PHÚ CHIẾN" userId="S::19127108@student.hcmus.edu.vn::b3bce3ec-b310-47b4-a498-a2c0d8f7ca70" providerId="AD" clId="Web-{4316B596-D7CF-1A02-5796-1386262B96A2}" dt="2022-01-17T05:16:13.483" v="177"/>
      <pc:docMkLst>
        <pc:docMk/>
      </pc:docMkLst>
      <pc:sldChg chg="addSp delSp modSp ord">
        <pc:chgData name="NGÔ PHÚ CHIẾN" userId="S::19127108@student.hcmus.edu.vn::b3bce3ec-b310-47b4-a498-a2c0d8f7ca70" providerId="AD" clId="Web-{4316B596-D7CF-1A02-5796-1386262B96A2}" dt="2022-01-17T05:16:10.452" v="176"/>
        <pc:sldMkLst>
          <pc:docMk/>
          <pc:sldMk cId="4179153492" sldId="299"/>
        </pc:sldMkLst>
        <pc:spChg chg="mod">
          <ac:chgData name="NGÔ PHÚ CHIẾN" userId="S::19127108@student.hcmus.edu.vn::b3bce3ec-b310-47b4-a498-a2c0d8f7ca70" providerId="AD" clId="Web-{4316B596-D7CF-1A02-5796-1386262B96A2}" dt="2022-01-17T05:15:24.389" v="160" actId="20577"/>
          <ac:spMkLst>
            <pc:docMk/>
            <pc:sldMk cId="4179153492" sldId="299"/>
            <ac:spMk id="2" creationId="{49BF0D97-97CA-4B8F-A751-98D2F1AE9EFE}"/>
          </ac:spMkLst>
        </pc:spChg>
        <pc:spChg chg="add del">
          <ac:chgData name="NGÔ PHÚ CHIẾN" userId="S::19127108@student.hcmus.edu.vn::b3bce3ec-b310-47b4-a498-a2c0d8f7ca70" providerId="AD" clId="Web-{4316B596-D7CF-1A02-5796-1386262B96A2}" dt="2022-01-17T05:15:59.155" v="173"/>
          <ac:spMkLst>
            <pc:docMk/>
            <pc:sldMk cId="4179153492" sldId="299"/>
            <ac:spMk id="117" creationId="{46BCA703-3138-4110-904C-645FA83ABE56}"/>
          </ac:spMkLst>
        </pc:spChg>
        <pc:spChg chg="del">
          <ac:chgData name="NGÔ PHÚ CHIẾN" userId="S::19127108@student.hcmus.edu.vn::b3bce3ec-b310-47b4-a498-a2c0d8f7ca70" providerId="AD" clId="Web-{4316B596-D7CF-1A02-5796-1386262B96A2}" dt="2022-01-17T05:15:48.624" v="170"/>
          <ac:spMkLst>
            <pc:docMk/>
            <pc:sldMk cId="4179153492" sldId="299"/>
            <ac:spMk id="119" creationId="{22BB62D2-D261-49AA-B450-5531EDBF312D}"/>
          </ac:spMkLst>
        </pc:spChg>
        <pc:spChg chg="del">
          <ac:chgData name="NGÔ PHÚ CHIẾN" userId="S::19127108@student.hcmus.edu.vn::b3bce3ec-b310-47b4-a498-a2c0d8f7ca70" providerId="AD" clId="Web-{4316B596-D7CF-1A02-5796-1386262B96A2}" dt="2022-01-17T05:15:50.405" v="171"/>
          <ac:spMkLst>
            <pc:docMk/>
            <pc:sldMk cId="4179153492" sldId="299"/>
            <ac:spMk id="120" creationId="{E54A332A-7C54-43E1-96CF-FE75326B3EAE}"/>
          </ac:spMkLst>
        </pc:spChg>
        <pc:spChg chg="del mod">
          <ac:chgData name="NGÔ PHÚ CHIẾN" userId="S::19127108@student.hcmus.edu.vn::b3bce3ec-b310-47b4-a498-a2c0d8f7ca70" providerId="AD" clId="Web-{4316B596-D7CF-1A02-5796-1386262B96A2}" dt="2022-01-17T05:15:43.920" v="166"/>
          <ac:spMkLst>
            <pc:docMk/>
            <pc:sldMk cId="4179153492" sldId="299"/>
            <ac:spMk id="121" creationId="{3B21A1CA-7CDD-4122-A043-2D34C7C2B5A5}"/>
          </ac:spMkLst>
        </pc:spChg>
        <pc:spChg chg="del mod">
          <ac:chgData name="NGÔ PHÚ CHIẾN" userId="S::19127108@student.hcmus.edu.vn::b3bce3ec-b310-47b4-a498-a2c0d8f7ca70" providerId="AD" clId="Web-{4316B596-D7CF-1A02-5796-1386262B96A2}" dt="2022-01-17T05:15:46.014" v="169"/>
          <ac:spMkLst>
            <pc:docMk/>
            <pc:sldMk cId="4179153492" sldId="299"/>
            <ac:spMk id="122" creationId="{619C20B0-3EF5-4312-B59F-BF9DCCB16923}"/>
          </ac:spMkLst>
        </pc:spChg>
        <pc:spChg chg="del">
          <ac:chgData name="NGÔ PHÚ CHIẾN" userId="S::19127108@student.hcmus.edu.vn::b3bce3ec-b310-47b4-a498-a2c0d8f7ca70" providerId="AD" clId="Web-{4316B596-D7CF-1A02-5796-1386262B96A2}" dt="2022-01-17T05:15:40.826" v="164"/>
          <ac:spMkLst>
            <pc:docMk/>
            <pc:sldMk cId="4179153492" sldId="299"/>
            <ac:spMk id="123" creationId="{19777F70-5F96-4950-A631-62C67A4CF13C}"/>
          </ac:spMkLst>
        </pc:spChg>
        <pc:spChg chg="del">
          <ac:chgData name="NGÔ PHÚ CHIẾN" userId="S::19127108@student.hcmus.edu.vn::b3bce3ec-b310-47b4-a498-a2c0d8f7ca70" providerId="AD" clId="Web-{4316B596-D7CF-1A02-5796-1386262B96A2}" dt="2022-01-17T05:15:34.795" v="161"/>
          <ac:spMkLst>
            <pc:docMk/>
            <pc:sldMk cId="4179153492" sldId="299"/>
            <ac:spMk id="124" creationId="{A629B0CF-933F-4C78-AC00-75CE4C96D708}"/>
          </ac:spMkLst>
        </pc:spChg>
        <pc:spChg chg="del mod">
          <ac:chgData name="NGÔ PHÚ CHIẾN" userId="S::19127108@student.hcmus.edu.vn::b3bce3ec-b310-47b4-a498-a2c0d8f7ca70" providerId="AD" clId="Web-{4316B596-D7CF-1A02-5796-1386262B96A2}" dt="2022-01-17T05:15:39.701" v="163"/>
          <ac:spMkLst>
            <pc:docMk/>
            <pc:sldMk cId="4179153492" sldId="299"/>
            <ac:spMk id="125" creationId="{AF2DA516-0ABB-4923-A6BB-7A4C4DE93949}"/>
          </ac:spMkLst>
        </pc:spChg>
        <pc:graphicFrameChg chg="add modGraphic">
          <ac:chgData name="NGÔ PHÚ CHIẾN" userId="S::19127108@student.hcmus.edu.vn::b3bce3ec-b310-47b4-a498-a2c0d8f7ca70" providerId="AD" clId="Web-{4316B596-D7CF-1A02-5796-1386262B96A2}" dt="2022-01-17T05:16:10.452" v="176"/>
          <ac:graphicFrameMkLst>
            <pc:docMk/>
            <pc:sldMk cId="4179153492" sldId="299"/>
            <ac:graphicFrameMk id="3" creationId="{BDDD862B-41B9-4B3E-993F-539E6CFAE94F}"/>
          </ac:graphicFrameMkLst>
        </pc:graphicFrameChg>
      </pc:sldChg>
      <pc:sldChg chg="delSp modSp del">
        <pc:chgData name="NGÔ PHÚ CHIẾN" userId="S::19127108@student.hcmus.edu.vn::b3bce3ec-b310-47b4-a498-a2c0d8f7ca70" providerId="AD" clId="Web-{4316B596-D7CF-1A02-5796-1386262B96A2}" dt="2022-01-17T05:06:40.065" v="23"/>
        <pc:sldMkLst>
          <pc:docMk/>
          <pc:sldMk cId="183511301" sldId="346"/>
        </pc:sldMkLst>
        <pc:spChg chg="mod">
          <ac:chgData name="NGÔ PHÚ CHIẾN" userId="S::19127108@student.hcmus.edu.vn::b3bce3ec-b310-47b4-a498-a2c0d8f7ca70" providerId="AD" clId="Web-{4316B596-D7CF-1A02-5796-1386262B96A2}" dt="2022-01-17T05:04:52.297" v="3" actId="20577"/>
          <ac:spMkLst>
            <pc:docMk/>
            <pc:sldMk cId="183511301" sldId="346"/>
            <ac:spMk id="2" creationId="{D735F7F3-C1B5-4B60-A00A-4EB618DDFB5A}"/>
          </ac:spMkLst>
        </pc:spChg>
        <pc:spChg chg="del">
          <ac:chgData name="NGÔ PHÚ CHIẾN" userId="S::19127108@student.hcmus.edu.vn::b3bce3ec-b310-47b4-a498-a2c0d8f7ca70" providerId="AD" clId="Web-{4316B596-D7CF-1A02-5796-1386262B96A2}" dt="2022-01-17T05:06:19.424" v="17"/>
          <ac:spMkLst>
            <pc:docMk/>
            <pc:sldMk cId="183511301" sldId="346"/>
            <ac:spMk id="3" creationId="{92C872AF-1A97-43C5-B0EC-1BB7946DD3DE}"/>
          </ac:spMkLst>
        </pc:spChg>
      </pc:sldChg>
      <pc:sldChg chg="modSp">
        <pc:chgData name="NGÔ PHÚ CHIẾN" userId="S::19127108@student.hcmus.edu.vn::b3bce3ec-b310-47b4-a498-a2c0d8f7ca70" providerId="AD" clId="Web-{4316B596-D7CF-1A02-5796-1386262B96A2}" dt="2022-01-17T05:04:46.594" v="1" actId="20577"/>
        <pc:sldMkLst>
          <pc:docMk/>
          <pc:sldMk cId="188592425" sldId="353"/>
        </pc:sldMkLst>
        <pc:spChg chg="mod">
          <ac:chgData name="NGÔ PHÚ CHIẾN" userId="S::19127108@student.hcmus.edu.vn::b3bce3ec-b310-47b4-a498-a2c0d8f7ca70" providerId="AD" clId="Web-{4316B596-D7CF-1A02-5796-1386262B96A2}" dt="2022-01-17T05:04:46.594" v="1" actId="20577"/>
          <ac:spMkLst>
            <pc:docMk/>
            <pc:sldMk cId="188592425" sldId="353"/>
            <ac:spMk id="2" creationId="{D735F7F3-C1B5-4B60-A00A-4EB618DDFB5A}"/>
          </ac:spMkLst>
        </pc:spChg>
      </pc:sldChg>
      <pc:sldChg chg="modSp del">
        <pc:chgData name="NGÔ PHÚ CHIẾN" userId="S::19127108@student.hcmus.edu.vn::b3bce3ec-b310-47b4-a498-a2c0d8f7ca70" providerId="AD" clId="Web-{4316B596-D7CF-1A02-5796-1386262B96A2}" dt="2022-01-17T05:16:13.483" v="177"/>
        <pc:sldMkLst>
          <pc:docMk/>
          <pc:sldMk cId="3495972285" sldId="354"/>
        </pc:sldMkLst>
        <pc:spChg chg="mod">
          <ac:chgData name="NGÔ PHÚ CHIẾN" userId="S::19127108@student.hcmus.edu.vn::b3bce3ec-b310-47b4-a498-a2c0d8f7ca70" providerId="AD" clId="Web-{4316B596-D7CF-1A02-5796-1386262B96A2}" dt="2022-01-17T05:04:58.985" v="5" actId="20577"/>
          <ac:spMkLst>
            <pc:docMk/>
            <pc:sldMk cId="3495972285" sldId="354"/>
            <ac:spMk id="2" creationId="{D735F7F3-C1B5-4B60-A00A-4EB618DDFB5A}"/>
          </ac:spMkLst>
        </pc:spChg>
      </pc:sldChg>
      <pc:sldChg chg="addSp delSp modSp add ord replId">
        <pc:chgData name="NGÔ PHÚ CHIẾN" userId="S::19127108@student.hcmus.edu.vn::b3bce3ec-b310-47b4-a498-a2c0d8f7ca70" providerId="AD" clId="Web-{4316B596-D7CF-1A02-5796-1386262B96A2}" dt="2022-01-17T05:06:11.017" v="15" actId="1076"/>
        <pc:sldMkLst>
          <pc:docMk/>
          <pc:sldMk cId="3667167111" sldId="362"/>
        </pc:sldMkLst>
        <pc:spChg chg="add mod">
          <ac:chgData name="NGÔ PHÚ CHIẾN" userId="S::19127108@student.hcmus.edu.vn::b3bce3ec-b310-47b4-a498-a2c0d8f7ca70" providerId="AD" clId="Web-{4316B596-D7CF-1A02-5796-1386262B96A2}" dt="2022-01-17T05:06:11.017" v="15" actId="1076"/>
          <ac:spMkLst>
            <pc:docMk/>
            <pc:sldMk cId="3667167111" sldId="362"/>
            <ac:spMk id="2" creationId="{E79D66DB-0DDF-44DF-B2EB-AF6F2964591F}"/>
          </ac:spMkLst>
        </pc:spChg>
        <pc:spChg chg="del">
          <ac:chgData name="NGÔ PHÚ CHIẾN" userId="S::19127108@student.hcmus.edu.vn::b3bce3ec-b310-47b4-a498-a2c0d8f7ca70" providerId="AD" clId="Web-{4316B596-D7CF-1A02-5796-1386262B96A2}" dt="2022-01-17T05:05:55.220" v="11"/>
          <ac:spMkLst>
            <pc:docMk/>
            <pc:sldMk cId="3667167111" sldId="362"/>
            <ac:spMk id="38" creationId="{6165F423-CF95-4878-8C21-529813940291}"/>
          </ac:spMkLst>
        </pc:spChg>
        <pc:spChg chg="del">
          <ac:chgData name="NGÔ PHÚ CHIẾN" userId="S::19127108@student.hcmus.edu.vn::b3bce3ec-b310-47b4-a498-a2c0d8f7ca70" providerId="AD" clId="Web-{4316B596-D7CF-1A02-5796-1386262B96A2}" dt="2022-01-17T05:05:52.329" v="10"/>
          <ac:spMkLst>
            <pc:docMk/>
            <pc:sldMk cId="3667167111" sldId="362"/>
            <ac:spMk id="39" creationId="{F1B6ECB4-BB23-43BE-93E7-DE48B0DCDD72}"/>
          </ac:spMkLst>
        </pc:spChg>
        <pc:spChg chg="mod">
          <ac:chgData name="NGÔ PHÚ CHIẾN" userId="S::19127108@student.hcmus.edu.vn::b3bce3ec-b310-47b4-a498-a2c0d8f7ca70" providerId="AD" clId="Web-{4316B596-D7CF-1A02-5796-1386262B96A2}" dt="2022-01-17T05:06:01.267" v="13" actId="14100"/>
          <ac:spMkLst>
            <pc:docMk/>
            <pc:sldMk cId="3667167111" sldId="362"/>
            <ac:spMk id="40" creationId="{F61B7451-E002-4FB0-9C16-C8B37A6BDCE5}"/>
          </ac:spMkLst>
        </pc:spChg>
      </pc:sldChg>
      <pc:sldChg chg="new del">
        <pc:chgData name="NGÔ PHÚ CHIẾN" userId="S::19127108@student.hcmus.edu.vn::b3bce3ec-b310-47b4-a498-a2c0d8f7ca70" providerId="AD" clId="Web-{4316B596-D7CF-1A02-5796-1386262B96A2}" dt="2022-01-17T05:06:28.065" v="19"/>
        <pc:sldMkLst>
          <pc:docMk/>
          <pc:sldMk cId="2015480659" sldId="363"/>
        </pc:sldMkLst>
      </pc:sldChg>
      <pc:sldChg chg="addSp delSp modSp add replId">
        <pc:chgData name="NGÔ PHÚ CHIẾN" userId="S::19127108@student.hcmus.edu.vn::b3bce3ec-b310-47b4-a498-a2c0d8f7ca70" providerId="AD" clId="Web-{4316B596-D7CF-1A02-5796-1386262B96A2}" dt="2022-01-17T05:06:36.909" v="22" actId="1076"/>
        <pc:sldMkLst>
          <pc:docMk/>
          <pc:sldMk cId="59347257" sldId="364"/>
        </pc:sldMkLst>
        <pc:spChg chg="del">
          <ac:chgData name="NGÔ PHÚ CHIẾN" userId="S::19127108@student.hcmus.edu.vn::b3bce3ec-b310-47b4-a498-a2c0d8f7ca70" providerId="AD" clId="Web-{4316B596-D7CF-1A02-5796-1386262B96A2}" dt="2022-01-17T05:06:32.783" v="20"/>
          <ac:spMkLst>
            <pc:docMk/>
            <pc:sldMk cId="59347257" sldId="364"/>
            <ac:spMk id="2" creationId="{E79D66DB-0DDF-44DF-B2EB-AF6F2964591F}"/>
          </ac:spMkLst>
        </pc:spChg>
        <pc:spChg chg="add mod">
          <ac:chgData name="NGÔ PHÚ CHIẾN" userId="S::19127108@student.hcmus.edu.vn::b3bce3ec-b310-47b4-a498-a2c0d8f7ca70" providerId="AD" clId="Web-{4316B596-D7CF-1A02-5796-1386262B96A2}" dt="2022-01-17T05:06:36.909" v="22" actId="1076"/>
          <ac:spMkLst>
            <pc:docMk/>
            <pc:sldMk cId="59347257" sldId="364"/>
            <ac:spMk id="12" creationId="{46BCA703-3138-4110-904C-645FA83ABE56}"/>
          </ac:spMkLst>
        </pc:spChg>
      </pc:sldChg>
      <pc:sldChg chg="delSp modSp add ord replId">
        <pc:chgData name="NGÔ PHÚ CHIẾN" userId="S::19127108@student.hcmus.edu.vn::b3bce3ec-b310-47b4-a498-a2c0d8f7ca70" providerId="AD" clId="Web-{4316B596-D7CF-1A02-5796-1386262B96A2}" dt="2022-01-17T05:11:05.289" v="154"/>
        <pc:sldMkLst>
          <pc:docMk/>
          <pc:sldMk cId="2571853566" sldId="365"/>
        </pc:sldMkLst>
        <pc:spChg chg="mod">
          <ac:chgData name="NGÔ PHÚ CHIẾN" userId="S::19127108@student.hcmus.edu.vn::b3bce3ec-b310-47b4-a498-a2c0d8f7ca70" providerId="AD" clId="Web-{4316B596-D7CF-1A02-5796-1386262B96A2}" dt="2022-01-17T05:08:02.442" v="27" actId="20577"/>
          <ac:spMkLst>
            <pc:docMk/>
            <pc:sldMk cId="2571853566" sldId="365"/>
            <ac:spMk id="2" creationId="{D735F7F3-C1B5-4B60-A00A-4EB618DDFB5A}"/>
          </ac:spMkLst>
        </pc:spChg>
        <pc:spChg chg="mod">
          <ac:chgData name="NGÔ PHÚ CHIẾN" userId="S::19127108@student.hcmus.edu.vn::b3bce3ec-b310-47b4-a498-a2c0d8f7ca70" providerId="AD" clId="Web-{4316B596-D7CF-1A02-5796-1386262B96A2}" dt="2022-01-17T05:08:34.974" v="35" actId="14100"/>
          <ac:spMkLst>
            <pc:docMk/>
            <pc:sldMk cId="2571853566" sldId="365"/>
            <ac:spMk id="26" creationId="{5C54B329-CFED-493A-A38E-1B88F234FF6E}"/>
          </ac:spMkLst>
        </pc:spChg>
        <pc:spChg chg="del mod">
          <ac:chgData name="NGÔ PHÚ CHIẾN" userId="S::19127108@student.hcmus.edu.vn::b3bce3ec-b310-47b4-a498-a2c0d8f7ca70" providerId="AD" clId="Web-{4316B596-D7CF-1A02-5796-1386262B96A2}" dt="2022-01-17T05:08:57.818" v="58"/>
          <ac:spMkLst>
            <pc:docMk/>
            <pc:sldMk cId="2571853566" sldId="365"/>
            <ac:spMk id="30" creationId="{00CE817E-8044-42B0-B68D-DAD64631BDFB}"/>
          </ac:spMkLst>
        </pc:spChg>
        <pc:spChg chg="mod">
          <ac:chgData name="NGÔ PHÚ CHIẾN" userId="S::19127108@student.hcmus.edu.vn::b3bce3ec-b310-47b4-a498-a2c0d8f7ca70" providerId="AD" clId="Web-{4316B596-D7CF-1A02-5796-1386262B96A2}" dt="2022-01-17T05:10:25.695" v="117" actId="20577"/>
          <ac:spMkLst>
            <pc:docMk/>
            <pc:sldMk cId="2571853566" sldId="365"/>
            <ac:spMk id="33" creationId="{CE4AAD28-0F2B-49D3-8E08-0CECADB94E3E}"/>
          </ac:spMkLst>
        </pc:spChg>
        <pc:spChg chg="mod">
          <ac:chgData name="NGÔ PHÚ CHIẾN" userId="S::19127108@student.hcmus.edu.vn::b3bce3ec-b310-47b4-a498-a2c0d8f7ca70" providerId="AD" clId="Web-{4316B596-D7CF-1A02-5796-1386262B96A2}" dt="2022-01-17T05:09:57.382" v="115" actId="20577"/>
          <ac:spMkLst>
            <pc:docMk/>
            <pc:sldMk cId="2571853566" sldId="365"/>
            <ac:spMk id="34" creationId="{38417DB7-8952-407C-AE2E-2134D6C8A2E8}"/>
          </ac:spMkLst>
        </pc:spChg>
        <pc:spChg chg="mod">
          <ac:chgData name="NGÔ PHÚ CHIẾN" userId="S::19127108@student.hcmus.edu.vn::b3bce3ec-b310-47b4-a498-a2c0d8f7ca70" providerId="AD" clId="Web-{4316B596-D7CF-1A02-5796-1386262B96A2}" dt="2022-01-17T05:09:25.287" v="89" actId="20577"/>
          <ac:spMkLst>
            <pc:docMk/>
            <pc:sldMk cId="2571853566" sldId="365"/>
            <ac:spMk id="36" creationId="{4C2B4975-6314-4CC3-B6D4-72FDD389162E}"/>
          </ac:spMkLst>
        </pc:spChg>
        <pc:spChg chg="mod">
          <ac:chgData name="NGÔ PHÚ CHIẾN" userId="S::19127108@student.hcmus.edu.vn::b3bce3ec-b310-47b4-a498-a2c0d8f7ca70" providerId="AD" clId="Web-{4316B596-D7CF-1A02-5796-1386262B96A2}" dt="2022-01-17T05:09:16.896" v="86" actId="20577"/>
          <ac:spMkLst>
            <pc:docMk/>
            <pc:sldMk cId="2571853566" sldId="365"/>
            <ac:spMk id="37" creationId="{8DD8FE11-65D9-43A6-BA14-3DB530AECE2E}"/>
          </ac:spMkLst>
        </pc:spChg>
        <pc:spChg chg="mod">
          <ac:chgData name="NGÔ PHÚ CHIẾN" userId="S::19127108@student.hcmus.edu.vn::b3bce3ec-b310-47b4-a498-a2c0d8f7ca70" providerId="AD" clId="Web-{4316B596-D7CF-1A02-5796-1386262B96A2}" dt="2022-01-17T05:11:01.539" v="152" actId="20577"/>
          <ac:spMkLst>
            <pc:docMk/>
            <pc:sldMk cId="2571853566" sldId="365"/>
            <ac:spMk id="42" creationId="{F4B70BAD-3547-4767-BC20-7B75B045D48A}"/>
          </ac:spMkLst>
        </pc:spChg>
        <pc:spChg chg="mod">
          <ac:chgData name="NGÔ PHÚ CHIẾN" userId="S::19127108@student.hcmus.edu.vn::b3bce3ec-b310-47b4-a498-a2c0d8f7ca70" providerId="AD" clId="Web-{4316B596-D7CF-1A02-5796-1386262B96A2}" dt="2022-01-17T05:10:41.711" v="139" actId="20577"/>
          <ac:spMkLst>
            <pc:docMk/>
            <pc:sldMk cId="2571853566" sldId="365"/>
            <ac:spMk id="43" creationId="{7065F6FB-6241-4040-82EC-11A751E9CB23}"/>
          </ac:spMkLst>
        </pc:spChg>
        <pc:spChg chg="del">
          <ac:chgData name="NGÔ PHÚ CHIẾN" userId="S::19127108@student.hcmus.edu.vn::b3bce3ec-b310-47b4-a498-a2c0d8f7ca70" providerId="AD" clId="Web-{4316B596-D7CF-1A02-5796-1386262B96A2}" dt="2022-01-17T05:09:06.021" v="62"/>
          <ac:spMkLst>
            <pc:docMk/>
            <pc:sldMk cId="2571853566" sldId="365"/>
            <ac:spMk id="47" creationId="{A0EBE2E3-5B33-4BB6-916F-963E88146130}"/>
          </ac:spMkLst>
        </pc:spChg>
        <pc:spChg chg="del mod">
          <ac:chgData name="NGÔ PHÚ CHIẾN" userId="S::19127108@student.hcmus.edu.vn::b3bce3ec-b310-47b4-a498-a2c0d8f7ca70" providerId="AD" clId="Web-{4316B596-D7CF-1A02-5796-1386262B96A2}" dt="2022-01-17T05:09:04.115" v="61"/>
          <ac:spMkLst>
            <pc:docMk/>
            <pc:sldMk cId="2571853566" sldId="365"/>
            <ac:spMk id="51" creationId="{BFBDDA30-97A2-409A-9739-98979215A60D}"/>
          </ac:spMkLst>
        </pc:spChg>
        <pc:spChg chg="del">
          <ac:chgData name="NGÔ PHÚ CHIẾN" userId="S::19127108@student.hcmus.edu.vn::b3bce3ec-b310-47b4-a498-a2c0d8f7ca70" providerId="AD" clId="Web-{4316B596-D7CF-1A02-5796-1386262B96A2}" dt="2022-01-17T05:09:00.505" v="59"/>
          <ac:spMkLst>
            <pc:docMk/>
            <pc:sldMk cId="2571853566" sldId="365"/>
            <ac:spMk id="55" creationId="{FC360795-B504-4C65-9D6D-F74B5EE5CC1F}"/>
          </ac:spMkLst>
        </pc:spChg>
        <pc:grpChg chg="del">
          <ac:chgData name="NGÔ PHÚ CHIẾN" userId="S::19127108@student.hcmus.edu.vn::b3bce3ec-b310-47b4-a498-a2c0d8f7ca70" providerId="AD" clId="Web-{4316B596-D7CF-1A02-5796-1386262B96A2}" dt="2022-01-17T05:11:05.289" v="154"/>
          <ac:grpSpMkLst>
            <pc:docMk/>
            <pc:sldMk cId="2571853566" sldId="365"/>
            <ac:grpSpMk id="38" creationId="{DBDD9C9A-11A1-47D1-B8E9-FA0659AD0B53}"/>
          </ac:grpSpMkLst>
        </pc:grpChg>
        <pc:grpChg chg="del">
          <ac:chgData name="NGÔ PHÚ CHIẾN" userId="S::19127108@student.hcmus.edu.vn::b3bce3ec-b310-47b4-a498-a2c0d8f7ca70" providerId="AD" clId="Web-{4316B596-D7CF-1A02-5796-1386262B96A2}" dt="2022-01-17T05:11:04.274" v="153"/>
          <ac:grpSpMkLst>
            <pc:docMk/>
            <pc:sldMk cId="2571853566" sldId="365"/>
            <ac:grpSpMk id="44" creationId="{86B34588-E571-45F0-A0CB-784E5131D1F9}"/>
          </ac:grpSpMkLst>
        </pc:grpChg>
      </pc:sldChg>
      <pc:sldChg chg="add replId">
        <pc:chgData name="NGÔ PHÚ CHIẾN" userId="S::19127108@student.hcmus.edu.vn::b3bce3ec-b310-47b4-a498-a2c0d8f7ca70" providerId="AD" clId="Web-{4316B596-D7CF-1A02-5796-1386262B96A2}" dt="2022-01-17T05:15:17.326" v="156"/>
        <pc:sldMkLst>
          <pc:docMk/>
          <pc:sldMk cId="1317110503" sldId="366"/>
        </pc:sldMkLst>
      </pc:sldChg>
    </pc:docChg>
  </pc:docChgLst>
  <pc:docChgLst>
    <pc:chgData name="NGÔ PHÚ CHIẾN" userId="S::19127108@student.hcmus.edu.vn::b3bce3ec-b310-47b4-a498-a2c0d8f7ca70" providerId="AD" clId="Web-{89DA6691-A3A0-8749-AAAE-C98B3F7F1147}"/>
    <pc:docChg chg="modSld">
      <pc:chgData name="NGÔ PHÚ CHIẾN" userId="S::19127108@student.hcmus.edu.vn::b3bce3ec-b310-47b4-a498-a2c0d8f7ca70" providerId="AD" clId="Web-{89DA6691-A3A0-8749-AAAE-C98B3F7F1147}" dt="2022-01-14T07:54:29.583" v="5" actId="20577"/>
      <pc:docMkLst>
        <pc:docMk/>
      </pc:docMkLst>
      <pc:sldChg chg="modSp">
        <pc:chgData name="NGÔ PHÚ CHIẾN" userId="S::19127108@student.hcmus.edu.vn::b3bce3ec-b310-47b4-a498-a2c0d8f7ca70" providerId="AD" clId="Web-{89DA6691-A3A0-8749-AAAE-C98B3F7F1147}" dt="2022-01-14T07:54:29.583" v="5" actId="20577"/>
        <pc:sldMkLst>
          <pc:docMk/>
          <pc:sldMk cId="1037140280" sldId="341"/>
        </pc:sldMkLst>
        <pc:spChg chg="mod">
          <ac:chgData name="NGÔ PHÚ CHIẾN" userId="S::19127108@student.hcmus.edu.vn::b3bce3ec-b310-47b4-a498-a2c0d8f7ca70" providerId="AD" clId="Web-{89DA6691-A3A0-8749-AAAE-C98B3F7F1147}" dt="2022-01-14T07:54:29.583" v="5" actId="20577"/>
          <ac:spMkLst>
            <pc:docMk/>
            <pc:sldMk cId="1037140280" sldId="341"/>
            <ac:spMk id="7" creationId="{6C3D65AE-A17C-44F8-B5D1-BBFD21B3771A}"/>
          </ac:spMkLst>
        </pc:spChg>
      </pc:sldChg>
    </pc:docChg>
  </pc:docChgLst>
  <pc:docChgLst>
    <pc:chgData name="NGÔ NHẬT DU" userId="6fb17e34-9e1c-4c3b-a4bb-bac86ff1d452" providerId="ADAL" clId="{81C42569-7785-421A-83BA-016F52B6EC42}"/>
    <pc:docChg chg="undo redo custSel addSld delSld modSld sldOrd modMainMaster">
      <pc:chgData name="NGÔ NHẬT DU" userId="6fb17e34-9e1c-4c3b-a4bb-bac86ff1d452" providerId="ADAL" clId="{81C42569-7785-421A-83BA-016F52B6EC42}" dt="2022-01-18T03:18:12.075" v="6829" actId="6549"/>
      <pc:docMkLst>
        <pc:docMk/>
      </pc:docMkLst>
      <pc:sldChg chg="modTransition modNotesTx">
        <pc:chgData name="NGÔ NHẬT DU" userId="6fb17e34-9e1c-4c3b-a4bb-bac86ff1d452" providerId="ADAL" clId="{81C42569-7785-421A-83BA-016F52B6EC42}" dt="2022-01-18T01:18:51.597" v="3778" actId="20577"/>
        <pc:sldMkLst>
          <pc:docMk/>
          <pc:sldMk cId="899384809" sldId="258"/>
        </pc:sldMkLst>
      </pc:sldChg>
      <pc:sldChg chg="modTransition">
        <pc:chgData name="NGÔ NHẬT DU" userId="6fb17e34-9e1c-4c3b-a4bb-bac86ff1d452" providerId="ADAL" clId="{81C42569-7785-421A-83BA-016F52B6EC42}" dt="2022-01-17T06:26:24.249" v="855"/>
        <pc:sldMkLst>
          <pc:docMk/>
          <pc:sldMk cId="3979649407" sldId="259"/>
        </pc:sldMkLst>
      </pc:sldChg>
      <pc:sldChg chg="modTransition">
        <pc:chgData name="NGÔ NHẬT DU" userId="6fb17e34-9e1c-4c3b-a4bb-bac86ff1d452" providerId="ADAL" clId="{81C42569-7785-421A-83BA-016F52B6EC42}" dt="2022-01-17T06:26:24.249" v="855"/>
        <pc:sldMkLst>
          <pc:docMk/>
          <pc:sldMk cId="689816630" sldId="300"/>
        </pc:sldMkLst>
      </pc:sldChg>
      <pc:sldChg chg="modTransition">
        <pc:chgData name="NGÔ NHẬT DU" userId="6fb17e34-9e1c-4c3b-a4bb-bac86ff1d452" providerId="ADAL" clId="{81C42569-7785-421A-83BA-016F52B6EC42}" dt="2022-01-17T06:26:24.249" v="855"/>
        <pc:sldMkLst>
          <pc:docMk/>
          <pc:sldMk cId="1241158067" sldId="301"/>
        </pc:sldMkLst>
      </pc:sldChg>
      <pc:sldChg chg="modTransition">
        <pc:chgData name="NGÔ NHẬT DU" userId="6fb17e34-9e1c-4c3b-a4bb-bac86ff1d452" providerId="ADAL" clId="{81C42569-7785-421A-83BA-016F52B6EC42}" dt="2022-01-17T06:26:24.249" v="855"/>
        <pc:sldMkLst>
          <pc:docMk/>
          <pc:sldMk cId="364121930" sldId="303"/>
        </pc:sldMkLst>
      </pc:sldChg>
      <pc:sldChg chg="modTransition">
        <pc:chgData name="NGÔ NHẬT DU" userId="6fb17e34-9e1c-4c3b-a4bb-bac86ff1d452" providerId="ADAL" clId="{81C42569-7785-421A-83BA-016F52B6EC42}" dt="2022-01-17T06:26:24.249" v="855"/>
        <pc:sldMkLst>
          <pc:docMk/>
          <pc:sldMk cId="313758320" sldId="304"/>
        </pc:sldMkLst>
      </pc:sldChg>
      <pc:sldChg chg="modTransition">
        <pc:chgData name="NGÔ NHẬT DU" userId="6fb17e34-9e1c-4c3b-a4bb-bac86ff1d452" providerId="ADAL" clId="{81C42569-7785-421A-83BA-016F52B6EC42}" dt="2022-01-17T06:26:24.249" v="855"/>
        <pc:sldMkLst>
          <pc:docMk/>
          <pc:sldMk cId="212682184" sldId="305"/>
        </pc:sldMkLst>
      </pc:sldChg>
      <pc:sldChg chg="modTransition">
        <pc:chgData name="NGÔ NHẬT DU" userId="6fb17e34-9e1c-4c3b-a4bb-bac86ff1d452" providerId="ADAL" clId="{81C42569-7785-421A-83BA-016F52B6EC42}" dt="2022-01-17T06:26:24.249" v="855"/>
        <pc:sldMkLst>
          <pc:docMk/>
          <pc:sldMk cId="486176497" sldId="306"/>
        </pc:sldMkLst>
      </pc:sldChg>
      <pc:sldChg chg="modTransition">
        <pc:chgData name="NGÔ NHẬT DU" userId="6fb17e34-9e1c-4c3b-a4bb-bac86ff1d452" providerId="ADAL" clId="{81C42569-7785-421A-83BA-016F52B6EC42}" dt="2022-01-17T06:26:24.249" v="855"/>
        <pc:sldMkLst>
          <pc:docMk/>
          <pc:sldMk cId="3423133475" sldId="307"/>
        </pc:sldMkLst>
      </pc:sldChg>
      <pc:sldChg chg="modTransition">
        <pc:chgData name="NGÔ NHẬT DU" userId="6fb17e34-9e1c-4c3b-a4bb-bac86ff1d452" providerId="ADAL" clId="{81C42569-7785-421A-83BA-016F52B6EC42}" dt="2022-01-17T06:26:24.249" v="855"/>
        <pc:sldMkLst>
          <pc:docMk/>
          <pc:sldMk cId="3378033835" sldId="314"/>
        </pc:sldMkLst>
      </pc:sldChg>
      <pc:sldChg chg="modTransition">
        <pc:chgData name="NGÔ NHẬT DU" userId="6fb17e34-9e1c-4c3b-a4bb-bac86ff1d452" providerId="ADAL" clId="{81C42569-7785-421A-83BA-016F52B6EC42}" dt="2022-01-17T06:26:24.249" v="855"/>
        <pc:sldMkLst>
          <pc:docMk/>
          <pc:sldMk cId="1693104180" sldId="319"/>
        </pc:sldMkLst>
      </pc:sldChg>
      <pc:sldChg chg="modTransition">
        <pc:chgData name="NGÔ NHẬT DU" userId="6fb17e34-9e1c-4c3b-a4bb-bac86ff1d452" providerId="ADAL" clId="{81C42569-7785-421A-83BA-016F52B6EC42}" dt="2022-01-17T06:26:24.249" v="855"/>
        <pc:sldMkLst>
          <pc:docMk/>
          <pc:sldMk cId="608993516" sldId="320"/>
        </pc:sldMkLst>
      </pc:sldChg>
      <pc:sldChg chg="modTransition">
        <pc:chgData name="NGÔ NHẬT DU" userId="6fb17e34-9e1c-4c3b-a4bb-bac86ff1d452" providerId="ADAL" clId="{81C42569-7785-421A-83BA-016F52B6EC42}" dt="2022-01-17T06:26:24.249" v="855"/>
        <pc:sldMkLst>
          <pc:docMk/>
          <pc:sldMk cId="848212632" sldId="321"/>
        </pc:sldMkLst>
      </pc:sldChg>
      <pc:sldChg chg="addSp delSp modSp add del mod ord modTransition modNotesTx">
        <pc:chgData name="NGÔ NHẬT DU" userId="6fb17e34-9e1c-4c3b-a4bb-bac86ff1d452" providerId="ADAL" clId="{81C42569-7785-421A-83BA-016F52B6EC42}" dt="2022-01-18T03:18:12.075" v="6829" actId="6549"/>
        <pc:sldMkLst>
          <pc:docMk/>
          <pc:sldMk cId="184736873" sldId="322"/>
        </pc:sldMkLst>
        <pc:spChg chg="mod">
          <ac:chgData name="NGÔ NHẬT DU" userId="6fb17e34-9e1c-4c3b-a4bb-bac86ff1d452" providerId="ADAL" clId="{81C42569-7785-421A-83BA-016F52B6EC42}" dt="2022-01-17T08:36:01.239" v="1099" actId="1076"/>
          <ac:spMkLst>
            <pc:docMk/>
            <pc:sldMk cId="184736873" sldId="322"/>
            <ac:spMk id="2" creationId="{D735F7F3-C1B5-4B60-A00A-4EB618DDFB5A}"/>
          </ac:spMkLst>
        </pc:spChg>
        <pc:spChg chg="add del mod">
          <ac:chgData name="NGÔ NHẬT DU" userId="6fb17e34-9e1c-4c3b-a4bb-bac86ff1d452" providerId="ADAL" clId="{81C42569-7785-421A-83BA-016F52B6EC42}" dt="2022-01-17T04:53:00.271" v="528" actId="14100"/>
          <ac:spMkLst>
            <pc:docMk/>
            <pc:sldMk cId="184736873" sldId="322"/>
            <ac:spMk id="3" creationId="{AAA29006-CF0F-422C-87A4-726A04888672}"/>
          </ac:spMkLst>
        </pc:spChg>
        <pc:spChg chg="add del mod">
          <ac:chgData name="NGÔ NHẬT DU" userId="6fb17e34-9e1c-4c3b-a4bb-bac86ff1d452" providerId="ADAL" clId="{81C42569-7785-421A-83BA-016F52B6EC42}" dt="2022-01-17T04:47:58.024" v="461" actId="1076"/>
          <ac:spMkLst>
            <pc:docMk/>
            <pc:sldMk cId="184736873" sldId="322"/>
            <ac:spMk id="4" creationId="{0F153510-6274-42A2-A848-39A17B5A3E0A}"/>
          </ac:spMkLst>
        </pc:spChg>
        <pc:spChg chg="add del mod">
          <ac:chgData name="NGÔ NHẬT DU" userId="6fb17e34-9e1c-4c3b-a4bb-bac86ff1d452" providerId="ADAL" clId="{81C42569-7785-421A-83BA-016F52B6EC42}" dt="2022-01-17T04:48:04.003" v="462" actId="1076"/>
          <ac:spMkLst>
            <pc:docMk/>
            <pc:sldMk cId="184736873" sldId="322"/>
            <ac:spMk id="5" creationId="{9081A20E-F860-4138-941A-A46DBCF4606D}"/>
          </ac:spMkLst>
        </pc:spChg>
        <pc:spChg chg="add del mod">
          <ac:chgData name="NGÔ NHẬT DU" userId="6fb17e34-9e1c-4c3b-a4bb-bac86ff1d452" providerId="ADAL" clId="{81C42569-7785-421A-83BA-016F52B6EC42}" dt="2022-01-17T04:47:11.848" v="452" actId="14100"/>
          <ac:spMkLst>
            <pc:docMk/>
            <pc:sldMk cId="184736873" sldId="322"/>
            <ac:spMk id="6" creationId="{C7778167-A72B-45F6-8B17-847F9DE0309A}"/>
          </ac:spMkLst>
        </pc:spChg>
        <pc:spChg chg="mod">
          <ac:chgData name="NGÔ NHẬT DU" userId="6fb17e34-9e1c-4c3b-a4bb-bac86ff1d452" providerId="ADAL" clId="{81C42569-7785-421A-83BA-016F52B6EC42}" dt="2022-01-17T04:46:50.594" v="441" actId="14100"/>
          <ac:spMkLst>
            <pc:docMk/>
            <pc:sldMk cId="184736873" sldId="322"/>
            <ac:spMk id="7" creationId="{B4E92A7C-83D8-4A75-A77A-742499A0C089}"/>
          </ac:spMkLst>
        </pc:spChg>
        <pc:spChg chg="del mod">
          <ac:chgData name="NGÔ NHẬT DU" userId="6fb17e34-9e1c-4c3b-a4bb-bac86ff1d452" providerId="ADAL" clId="{81C42569-7785-421A-83BA-016F52B6EC42}" dt="2022-01-17T04:41:45.737" v="384" actId="478"/>
          <ac:spMkLst>
            <pc:docMk/>
            <pc:sldMk cId="184736873" sldId="322"/>
            <ac:spMk id="8" creationId="{9B426C5D-3FD0-4C72-A0AE-E920FFAA4B64}"/>
          </ac:spMkLst>
        </pc:spChg>
        <pc:spChg chg="del mod">
          <ac:chgData name="NGÔ NHẬT DU" userId="6fb17e34-9e1c-4c3b-a4bb-bac86ff1d452" providerId="ADAL" clId="{81C42569-7785-421A-83BA-016F52B6EC42}" dt="2022-01-17T04:41:45.737" v="384" actId="478"/>
          <ac:spMkLst>
            <pc:docMk/>
            <pc:sldMk cId="184736873" sldId="322"/>
            <ac:spMk id="9" creationId="{86855D53-12BA-4294-9044-660F8E5534CB}"/>
          </ac:spMkLst>
        </pc:spChg>
        <pc:spChg chg="del mod">
          <ac:chgData name="NGÔ NHẬT DU" userId="6fb17e34-9e1c-4c3b-a4bb-bac86ff1d452" providerId="ADAL" clId="{81C42569-7785-421A-83BA-016F52B6EC42}" dt="2022-01-17T04:41:20.517" v="369" actId="478"/>
          <ac:spMkLst>
            <pc:docMk/>
            <pc:sldMk cId="184736873" sldId="322"/>
            <ac:spMk id="10" creationId="{C26E0E42-7445-406A-8584-2509E01ECD69}"/>
          </ac:spMkLst>
        </pc:spChg>
        <pc:spChg chg="del mod">
          <ac:chgData name="NGÔ NHẬT DU" userId="6fb17e34-9e1c-4c3b-a4bb-bac86ff1d452" providerId="ADAL" clId="{81C42569-7785-421A-83BA-016F52B6EC42}" dt="2022-01-17T04:41:45.737" v="384" actId="478"/>
          <ac:spMkLst>
            <pc:docMk/>
            <pc:sldMk cId="184736873" sldId="322"/>
            <ac:spMk id="11" creationId="{55DB83A6-F97C-4866-A42D-BB4331BB7EB3}"/>
          </ac:spMkLst>
        </pc:spChg>
        <pc:spChg chg="del mod">
          <ac:chgData name="NGÔ NHẬT DU" userId="6fb17e34-9e1c-4c3b-a4bb-bac86ff1d452" providerId="ADAL" clId="{81C42569-7785-421A-83BA-016F52B6EC42}" dt="2022-01-17T04:41:45.737" v="384" actId="478"/>
          <ac:spMkLst>
            <pc:docMk/>
            <pc:sldMk cId="184736873" sldId="322"/>
            <ac:spMk id="12" creationId="{9C04B488-9D9B-498C-AC82-E1D762066BDF}"/>
          </ac:spMkLst>
        </pc:spChg>
        <pc:spChg chg="mod">
          <ac:chgData name="NGÔ NHẬT DU" userId="6fb17e34-9e1c-4c3b-a4bb-bac86ff1d452" providerId="ADAL" clId="{81C42569-7785-421A-83BA-016F52B6EC42}" dt="2022-01-17T04:50:25.046" v="488" actId="1076"/>
          <ac:spMkLst>
            <pc:docMk/>
            <pc:sldMk cId="184736873" sldId="322"/>
            <ac:spMk id="13" creationId="{EB9C48B2-02E9-4FDF-8B79-807E0B6E5F25}"/>
          </ac:spMkLst>
        </pc:spChg>
        <pc:spChg chg="mod">
          <ac:chgData name="NGÔ NHẬT DU" userId="6fb17e34-9e1c-4c3b-a4bb-bac86ff1d452" providerId="ADAL" clId="{81C42569-7785-421A-83BA-016F52B6EC42}" dt="2022-01-17T04:50:31.031" v="493" actId="1076"/>
          <ac:spMkLst>
            <pc:docMk/>
            <pc:sldMk cId="184736873" sldId="322"/>
            <ac:spMk id="14" creationId="{95E1E875-94A2-461E-918A-8479336AC8BE}"/>
          </ac:spMkLst>
        </pc:spChg>
        <pc:spChg chg="del">
          <ac:chgData name="NGÔ NHẬT DU" userId="6fb17e34-9e1c-4c3b-a4bb-bac86ff1d452" providerId="ADAL" clId="{81C42569-7785-421A-83BA-016F52B6EC42}" dt="2022-01-17T04:24:55.062" v="166" actId="21"/>
          <ac:spMkLst>
            <pc:docMk/>
            <pc:sldMk cId="184736873" sldId="322"/>
            <ac:spMk id="15" creationId="{35A79F3E-DF24-4C6E-967B-3F32D4317836}"/>
          </ac:spMkLst>
        </pc:spChg>
        <pc:spChg chg="del">
          <ac:chgData name="NGÔ NHẬT DU" userId="6fb17e34-9e1c-4c3b-a4bb-bac86ff1d452" providerId="ADAL" clId="{81C42569-7785-421A-83BA-016F52B6EC42}" dt="2022-01-17T04:24:55.062" v="166" actId="21"/>
          <ac:spMkLst>
            <pc:docMk/>
            <pc:sldMk cId="184736873" sldId="322"/>
            <ac:spMk id="16" creationId="{C84A1F1D-2BB4-463D-9E16-6C067D8700F3}"/>
          </ac:spMkLst>
        </pc:spChg>
        <pc:spChg chg="mod">
          <ac:chgData name="NGÔ NHẬT DU" userId="6fb17e34-9e1c-4c3b-a4bb-bac86ff1d452" providerId="ADAL" clId="{81C42569-7785-421A-83BA-016F52B6EC42}" dt="2022-01-17T04:43:35.536" v="403" actId="1076"/>
          <ac:spMkLst>
            <pc:docMk/>
            <pc:sldMk cId="184736873" sldId="322"/>
            <ac:spMk id="17" creationId="{E4D5A277-2576-4D86-B127-4584218B101F}"/>
          </ac:spMkLst>
        </pc:spChg>
        <pc:spChg chg="mod">
          <ac:chgData name="NGÔ NHẬT DU" userId="6fb17e34-9e1c-4c3b-a4bb-bac86ff1d452" providerId="ADAL" clId="{81C42569-7785-421A-83BA-016F52B6EC42}" dt="2022-01-17T04:42:38.137" v="396" actId="1076"/>
          <ac:spMkLst>
            <pc:docMk/>
            <pc:sldMk cId="184736873" sldId="322"/>
            <ac:spMk id="18" creationId="{F6155480-23A5-44F1-A1C1-4F9DD513A6E7}"/>
          </ac:spMkLst>
        </pc:spChg>
        <pc:spChg chg="mod">
          <ac:chgData name="NGÔ NHẬT DU" userId="6fb17e34-9e1c-4c3b-a4bb-bac86ff1d452" providerId="ADAL" clId="{81C42569-7785-421A-83BA-016F52B6EC42}" dt="2022-01-17T04:45:11.511" v="423" actId="14100"/>
          <ac:spMkLst>
            <pc:docMk/>
            <pc:sldMk cId="184736873" sldId="322"/>
            <ac:spMk id="19" creationId="{45B2668D-8E4C-4124-9761-234AC796D197}"/>
          </ac:spMkLst>
        </pc:spChg>
        <pc:spChg chg="mod">
          <ac:chgData name="NGÔ NHẬT DU" userId="6fb17e34-9e1c-4c3b-a4bb-bac86ff1d452" providerId="ADAL" clId="{81C42569-7785-421A-83BA-016F52B6EC42}" dt="2022-01-17T04:44:34.089" v="412" actId="1076"/>
          <ac:spMkLst>
            <pc:docMk/>
            <pc:sldMk cId="184736873" sldId="322"/>
            <ac:spMk id="20" creationId="{4B9BF8B4-3737-40FD-B0C3-1E930D49AB37}"/>
          </ac:spMkLst>
        </pc:spChg>
        <pc:spChg chg="mod">
          <ac:chgData name="NGÔ NHẬT DU" userId="6fb17e34-9e1c-4c3b-a4bb-bac86ff1d452" providerId="ADAL" clId="{81C42569-7785-421A-83BA-016F52B6EC42}" dt="2022-01-17T04:45:57.823" v="433" actId="14100"/>
          <ac:spMkLst>
            <pc:docMk/>
            <pc:sldMk cId="184736873" sldId="322"/>
            <ac:spMk id="21" creationId="{DA0E5126-299F-4B00-87BD-7BFF860B0212}"/>
          </ac:spMkLst>
        </pc:spChg>
        <pc:spChg chg="mod">
          <ac:chgData name="NGÔ NHẬT DU" userId="6fb17e34-9e1c-4c3b-a4bb-bac86ff1d452" providerId="ADAL" clId="{81C42569-7785-421A-83BA-016F52B6EC42}" dt="2022-01-17T04:45:41.044" v="430" actId="1076"/>
          <ac:spMkLst>
            <pc:docMk/>
            <pc:sldMk cId="184736873" sldId="322"/>
            <ac:spMk id="22" creationId="{B4F2B2B8-D683-4BCD-A60A-09D8503DDD33}"/>
          </ac:spMkLst>
        </pc:spChg>
        <pc:spChg chg="mod">
          <ac:chgData name="NGÔ NHẬT DU" userId="6fb17e34-9e1c-4c3b-a4bb-bac86ff1d452" providerId="ADAL" clId="{81C42569-7785-421A-83BA-016F52B6EC42}" dt="2022-01-17T04:50:41.237" v="495" actId="1076"/>
          <ac:spMkLst>
            <pc:docMk/>
            <pc:sldMk cId="184736873" sldId="322"/>
            <ac:spMk id="23" creationId="{3A4F2A30-C990-4017-9F08-18DFE779758E}"/>
          </ac:spMkLst>
        </pc:spChg>
        <pc:spChg chg="mod">
          <ac:chgData name="NGÔ NHẬT DU" userId="6fb17e34-9e1c-4c3b-a4bb-bac86ff1d452" providerId="ADAL" clId="{81C42569-7785-421A-83BA-016F52B6EC42}" dt="2022-01-17T04:51:21.234" v="508" actId="1076"/>
          <ac:spMkLst>
            <pc:docMk/>
            <pc:sldMk cId="184736873" sldId="322"/>
            <ac:spMk id="24" creationId="{8A16FE27-6363-4653-A782-0E1DD8273761}"/>
          </ac:spMkLst>
        </pc:spChg>
        <pc:spChg chg="mod">
          <ac:chgData name="NGÔ NHẬT DU" userId="6fb17e34-9e1c-4c3b-a4bb-bac86ff1d452" providerId="ADAL" clId="{81C42569-7785-421A-83BA-016F52B6EC42}" dt="2022-01-18T01:53:43.248" v="4382" actId="20577"/>
          <ac:spMkLst>
            <pc:docMk/>
            <pc:sldMk cId="184736873" sldId="322"/>
            <ac:spMk id="25" creationId="{E5BE160C-1A50-4D7E-9775-0787F78D7BD9}"/>
          </ac:spMkLst>
        </pc:spChg>
        <pc:spChg chg="mod">
          <ac:chgData name="NGÔ NHẬT DU" userId="6fb17e34-9e1c-4c3b-a4bb-bac86ff1d452" providerId="ADAL" clId="{81C42569-7785-421A-83BA-016F52B6EC42}" dt="2022-01-17T04:44:53.392" v="417" actId="1076"/>
          <ac:spMkLst>
            <pc:docMk/>
            <pc:sldMk cId="184736873" sldId="322"/>
            <ac:spMk id="26" creationId="{9CF82601-3F8D-4675-8A2D-517B4A9BEA29}"/>
          </ac:spMkLst>
        </pc:spChg>
        <pc:spChg chg="mod">
          <ac:chgData name="NGÔ NHẬT DU" userId="6fb17e34-9e1c-4c3b-a4bb-bac86ff1d452" providerId="ADAL" clId="{81C42569-7785-421A-83BA-016F52B6EC42}" dt="2022-01-17T04:52:33.371" v="522" actId="1076"/>
          <ac:spMkLst>
            <pc:docMk/>
            <pc:sldMk cId="184736873" sldId="322"/>
            <ac:spMk id="27" creationId="{18D4E84E-5764-46A7-97AE-5CFE3AD25DDF}"/>
          </ac:spMkLst>
        </pc:spChg>
        <pc:spChg chg="del mod">
          <ac:chgData name="NGÔ NHẬT DU" userId="6fb17e34-9e1c-4c3b-a4bb-bac86ff1d452" providerId="ADAL" clId="{81C42569-7785-421A-83BA-016F52B6EC42}" dt="2022-01-17T04:41:45.737" v="384" actId="478"/>
          <ac:spMkLst>
            <pc:docMk/>
            <pc:sldMk cId="184736873" sldId="322"/>
            <ac:spMk id="28" creationId="{C5AF95A3-D001-4C68-A538-5573B149A6EF}"/>
          </ac:spMkLst>
        </pc:spChg>
        <pc:spChg chg="del mod">
          <ac:chgData name="NGÔ NHẬT DU" userId="6fb17e34-9e1c-4c3b-a4bb-bac86ff1d452" providerId="ADAL" clId="{81C42569-7785-421A-83BA-016F52B6EC42}" dt="2022-01-17T04:41:45.737" v="384" actId="478"/>
          <ac:spMkLst>
            <pc:docMk/>
            <pc:sldMk cId="184736873" sldId="322"/>
            <ac:spMk id="29" creationId="{90530C1E-B41C-4511-B4F3-87D26F3B6B6E}"/>
          </ac:spMkLst>
        </pc:spChg>
        <pc:spChg chg="del mod">
          <ac:chgData name="NGÔ NHẬT DU" userId="6fb17e34-9e1c-4c3b-a4bb-bac86ff1d452" providerId="ADAL" clId="{81C42569-7785-421A-83BA-016F52B6EC42}" dt="2022-01-17T04:41:45.737" v="384" actId="478"/>
          <ac:spMkLst>
            <pc:docMk/>
            <pc:sldMk cId="184736873" sldId="322"/>
            <ac:spMk id="30" creationId="{205D0737-44F2-469C-B548-B4E80ED0EF01}"/>
          </ac:spMkLst>
        </pc:spChg>
        <pc:spChg chg="del mod">
          <ac:chgData name="NGÔ NHẬT DU" userId="6fb17e34-9e1c-4c3b-a4bb-bac86ff1d452" providerId="ADAL" clId="{81C42569-7785-421A-83BA-016F52B6EC42}" dt="2022-01-17T04:41:45.737" v="384" actId="478"/>
          <ac:spMkLst>
            <pc:docMk/>
            <pc:sldMk cId="184736873" sldId="322"/>
            <ac:spMk id="31" creationId="{091D77C4-AE7E-4B03-A59D-E2CA2B915770}"/>
          </ac:spMkLst>
        </pc:spChg>
        <pc:spChg chg="del mod">
          <ac:chgData name="NGÔ NHẬT DU" userId="6fb17e34-9e1c-4c3b-a4bb-bac86ff1d452" providerId="ADAL" clId="{81C42569-7785-421A-83BA-016F52B6EC42}" dt="2022-01-17T04:41:45.737" v="384" actId="478"/>
          <ac:spMkLst>
            <pc:docMk/>
            <pc:sldMk cId="184736873" sldId="322"/>
            <ac:spMk id="32" creationId="{F62EBE7B-AAA8-45AC-9409-326F3C85E1AA}"/>
          </ac:spMkLst>
        </pc:spChg>
        <pc:spChg chg="del mod">
          <ac:chgData name="NGÔ NHẬT DU" userId="6fb17e34-9e1c-4c3b-a4bb-bac86ff1d452" providerId="ADAL" clId="{81C42569-7785-421A-83BA-016F52B6EC42}" dt="2022-01-17T04:41:45.737" v="384" actId="478"/>
          <ac:spMkLst>
            <pc:docMk/>
            <pc:sldMk cId="184736873" sldId="322"/>
            <ac:spMk id="33" creationId="{75486D33-C691-45AD-947D-51917C189647}"/>
          </ac:spMkLst>
        </pc:spChg>
        <pc:spChg chg="del mod">
          <ac:chgData name="NGÔ NHẬT DU" userId="6fb17e34-9e1c-4c3b-a4bb-bac86ff1d452" providerId="ADAL" clId="{81C42569-7785-421A-83BA-016F52B6EC42}" dt="2022-01-17T04:41:45.737" v="384" actId="478"/>
          <ac:spMkLst>
            <pc:docMk/>
            <pc:sldMk cId="184736873" sldId="322"/>
            <ac:spMk id="34" creationId="{BE1AE873-CC4F-458F-BA7B-F9B48E2E403B}"/>
          </ac:spMkLst>
        </pc:spChg>
        <pc:spChg chg="del mod">
          <ac:chgData name="NGÔ NHẬT DU" userId="6fb17e34-9e1c-4c3b-a4bb-bac86ff1d452" providerId="ADAL" clId="{81C42569-7785-421A-83BA-016F52B6EC42}" dt="2022-01-17T04:41:45.737" v="384" actId="478"/>
          <ac:spMkLst>
            <pc:docMk/>
            <pc:sldMk cId="184736873" sldId="322"/>
            <ac:spMk id="35" creationId="{D38381DD-00BC-45EA-BC71-DD71F2016F76}"/>
          </ac:spMkLst>
        </pc:spChg>
        <pc:spChg chg="del mod">
          <ac:chgData name="NGÔ NHẬT DU" userId="6fb17e34-9e1c-4c3b-a4bb-bac86ff1d452" providerId="ADAL" clId="{81C42569-7785-421A-83BA-016F52B6EC42}" dt="2022-01-17T04:41:45.737" v="384" actId="478"/>
          <ac:spMkLst>
            <pc:docMk/>
            <pc:sldMk cId="184736873" sldId="322"/>
            <ac:spMk id="36" creationId="{D86B4D9F-4B47-4377-8EB2-B029DC65A703}"/>
          </ac:spMkLst>
        </pc:spChg>
        <pc:spChg chg="del mod">
          <ac:chgData name="NGÔ NHẬT DU" userId="6fb17e34-9e1c-4c3b-a4bb-bac86ff1d452" providerId="ADAL" clId="{81C42569-7785-421A-83BA-016F52B6EC42}" dt="2022-01-17T04:41:45.737" v="384" actId="478"/>
          <ac:spMkLst>
            <pc:docMk/>
            <pc:sldMk cId="184736873" sldId="322"/>
            <ac:spMk id="37" creationId="{7CE9C921-2E73-4196-82FD-90EED0EC0EA6}"/>
          </ac:spMkLst>
        </pc:spChg>
        <pc:spChg chg="add mod">
          <ac:chgData name="NGÔ NHẬT DU" userId="6fb17e34-9e1c-4c3b-a4bb-bac86ff1d452" providerId="ADAL" clId="{81C42569-7785-421A-83BA-016F52B6EC42}" dt="2022-01-17T08:17:24.157" v="1005" actId="1076"/>
          <ac:spMkLst>
            <pc:docMk/>
            <pc:sldMk cId="184736873" sldId="322"/>
            <ac:spMk id="38" creationId="{E7D819D3-6A75-4713-93DF-651574293DA3}"/>
          </ac:spMkLst>
        </pc:spChg>
        <pc:spChg chg="add mod">
          <ac:chgData name="NGÔ NHẬT DU" userId="6fb17e34-9e1c-4c3b-a4bb-bac86ff1d452" providerId="ADAL" clId="{81C42569-7785-421A-83BA-016F52B6EC42}" dt="2022-01-17T04:53:33.383" v="530" actId="1076"/>
          <ac:spMkLst>
            <pc:docMk/>
            <pc:sldMk cId="184736873" sldId="322"/>
            <ac:spMk id="39" creationId="{D4D49B2E-4F0A-4B50-90AF-34028EA0146E}"/>
          </ac:spMkLst>
        </pc:spChg>
        <pc:spChg chg="add del mod">
          <ac:chgData name="NGÔ NHẬT DU" userId="6fb17e34-9e1c-4c3b-a4bb-bac86ff1d452" providerId="ADAL" clId="{81C42569-7785-421A-83BA-016F52B6EC42}" dt="2022-01-17T04:26:09.933" v="180"/>
          <ac:spMkLst>
            <pc:docMk/>
            <pc:sldMk cId="184736873" sldId="322"/>
            <ac:spMk id="41" creationId="{3F2FEEB3-5B69-4757-9F9B-5C884814D7E9}"/>
          </ac:spMkLst>
        </pc:spChg>
        <pc:spChg chg="add del mod">
          <ac:chgData name="NGÔ NHẬT DU" userId="6fb17e34-9e1c-4c3b-a4bb-bac86ff1d452" providerId="ADAL" clId="{81C42569-7785-421A-83BA-016F52B6EC42}" dt="2022-01-17T04:29:16.871" v="214"/>
          <ac:spMkLst>
            <pc:docMk/>
            <pc:sldMk cId="184736873" sldId="322"/>
            <ac:spMk id="43" creationId="{4924BCC6-8E32-4B52-9BF5-7A2D7D76243F}"/>
          </ac:spMkLst>
        </pc:spChg>
        <pc:spChg chg="add del">
          <ac:chgData name="NGÔ NHẬT DU" userId="6fb17e34-9e1c-4c3b-a4bb-bac86ff1d452" providerId="ADAL" clId="{81C42569-7785-421A-83BA-016F52B6EC42}" dt="2022-01-17T04:29:19.331" v="217" actId="22"/>
          <ac:spMkLst>
            <pc:docMk/>
            <pc:sldMk cId="184736873" sldId="322"/>
            <ac:spMk id="45" creationId="{B2207DC3-898F-4695-9B77-F55D7B99364D}"/>
          </ac:spMkLst>
        </pc:spChg>
        <pc:spChg chg="add mod">
          <ac:chgData name="NGÔ NHẬT DU" userId="6fb17e34-9e1c-4c3b-a4bb-bac86ff1d452" providerId="ADAL" clId="{81C42569-7785-421A-83BA-016F52B6EC42}" dt="2022-01-17T04:53:06.196" v="529" actId="14100"/>
          <ac:spMkLst>
            <pc:docMk/>
            <pc:sldMk cId="184736873" sldId="322"/>
            <ac:spMk id="46" creationId="{A00A3D98-7655-4A3C-B740-0D955BB17ECD}"/>
          </ac:spMkLst>
        </pc:spChg>
        <pc:spChg chg="add mod">
          <ac:chgData name="NGÔ NHẬT DU" userId="6fb17e34-9e1c-4c3b-a4bb-bac86ff1d452" providerId="ADAL" clId="{81C42569-7785-421A-83BA-016F52B6EC42}" dt="2022-01-17T04:51:07.372" v="504" actId="14100"/>
          <ac:spMkLst>
            <pc:docMk/>
            <pc:sldMk cId="184736873" sldId="322"/>
            <ac:spMk id="47" creationId="{CE1BE324-7DC4-454B-881A-C79170163A19}"/>
          </ac:spMkLst>
        </pc:spChg>
        <pc:spChg chg="add mod">
          <ac:chgData name="NGÔ NHẬT DU" userId="6fb17e34-9e1c-4c3b-a4bb-bac86ff1d452" providerId="ADAL" clId="{81C42569-7785-421A-83BA-016F52B6EC42}" dt="2022-01-17T04:51:04.750" v="503" actId="1076"/>
          <ac:spMkLst>
            <pc:docMk/>
            <pc:sldMk cId="184736873" sldId="322"/>
            <ac:spMk id="48" creationId="{AAE820E1-15B1-4437-85AD-CC78530DC80D}"/>
          </ac:spMkLst>
        </pc:spChg>
        <pc:spChg chg="add mod">
          <ac:chgData name="NGÔ NHẬT DU" userId="6fb17e34-9e1c-4c3b-a4bb-bac86ff1d452" providerId="ADAL" clId="{81C42569-7785-421A-83BA-016F52B6EC42}" dt="2022-01-17T08:36:08.443" v="1100" actId="1076"/>
          <ac:spMkLst>
            <pc:docMk/>
            <pc:sldMk cId="184736873" sldId="322"/>
            <ac:spMk id="49" creationId="{7AEE9048-A316-46EB-A54D-311DB4EBD9C3}"/>
          </ac:spMkLst>
        </pc:spChg>
        <pc:spChg chg="add del mod">
          <ac:chgData name="NGÔ NHẬT DU" userId="6fb17e34-9e1c-4c3b-a4bb-bac86ff1d452" providerId="ADAL" clId="{81C42569-7785-421A-83BA-016F52B6EC42}" dt="2022-01-17T04:38:23.620" v="311" actId="767"/>
          <ac:spMkLst>
            <pc:docMk/>
            <pc:sldMk cId="184736873" sldId="322"/>
            <ac:spMk id="50" creationId="{296146EC-C917-4705-B4A4-D8FE29927ED1}"/>
          </ac:spMkLst>
        </pc:spChg>
        <pc:spChg chg="add mod ord">
          <ac:chgData name="NGÔ NHẬT DU" userId="6fb17e34-9e1c-4c3b-a4bb-bac86ff1d452" providerId="ADAL" clId="{81C42569-7785-421A-83BA-016F52B6EC42}" dt="2022-01-17T08:35:33.061" v="1095" actId="1076"/>
          <ac:spMkLst>
            <pc:docMk/>
            <pc:sldMk cId="184736873" sldId="322"/>
            <ac:spMk id="51" creationId="{D80C7222-94E4-43DB-AE76-CA466105F33B}"/>
          </ac:spMkLst>
        </pc:spChg>
        <pc:spChg chg="add del mod">
          <ac:chgData name="NGÔ NHẬT DU" userId="6fb17e34-9e1c-4c3b-a4bb-bac86ff1d452" providerId="ADAL" clId="{81C42569-7785-421A-83BA-016F52B6EC42}" dt="2022-01-17T04:41:45.737" v="384" actId="478"/>
          <ac:spMkLst>
            <pc:docMk/>
            <pc:sldMk cId="184736873" sldId="322"/>
            <ac:spMk id="52" creationId="{0F55CC03-F2F4-4637-A5A6-3D441A4E2C09}"/>
          </ac:spMkLst>
        </pc:spChg>
        <pc:spChg chg="add del mod">
          <ac:chgData name="NGÔ NHẬT DU" userId="6fb17e34-9e1c-4c3b-a4bb-bac86ff1d452" providerId="ADAL" clId="{81C42569-7785-421A-83BA-016F52B6EC42}" dt="2022-01-17T04:41:45.737" v="384" actId="478"/>
          <ac:spMkLst>
            <pc:docMk/>
            <pc:sldMk cId="184736873" sldId="322"/>
            <ac:spMk id="53" creationId="{972F3EB5-8239-4843-B37F-F10913AC1CC2}"/>
          </ac:spMkLst>
        </pc:spChg>
        <pc:spChg chg="add del mod">
          <ac:chgData name="NGÔ NHẬT DU" userId="6fb17e34-9e1c-4c3b-a4bb-bac86ff1d452" providerId="ADAL" clId="{81C42569-7785-421A-83BA-016F52B6EC42}" dt="2022-01-17T04:41:45.737" v="384" actId="478"/>
          <ac:spMkLst>
            <pc:docMk/>
            <pc:sldMk cId="184736873" sldId="322"/>
            <ac:spMk id="54" creationId="{2755F3A9-C9DD-40B8-A46F-D5559F852289}"/>
          </ac:spMkLst>
        </pc:spChg>
        <pc:spChg chg="add mod">
          <ac:chgData name="NGÔ NHẬT DU" userId="6fb17e34-9e1c-4c3b-a4bb-bac86ff1d452" providerId="ADAL" clId="{81C42569-7785-421A-83BA-016F52B6EC42}" dt="2022-01-17T04:41:43.313" v="383"/>
          <ac:spMkLst>
            <pc:docMk/>
            <pc:sldMk cId="184736873" sldId="322"/>
            <ac:spMk id="55" creationId="{D9CB226C-685F-4832-B44B-82A656A53AF5}"/>
          </ac:spMkLst>
        </pc:spChg>
        <pc:spChg chg="add mod">
          <ac:chgData name="NGÔ NHẬT DU" userId="6fb17e34-9e1c-4c3b-a4bb-bac86ff1d452" providerId="ADAL" clId="{81C42569-7785-421A-83BA-016F52B6EC42}" dt="2022-01-17T04:51:40.478" v="510"/>
          <ac:spMkLst>
            <pc:docMk/>
            <pc:sldMk cId="184736873" sldId="322"/>
            <ac:spMk id="56" creationId="{4570CF99-7983-46DF-BAE9-788843F44BD6}"/>
          </ac:spMkLst>
        </pc:spChg>
        <pc:spChg chg="add mod">
          <ac:chgData name="NGÔ NHẬT DU" userId="6fb17e34-9e1c-4c3b-a4bb-bac86ff1d452" providerId="ADAL" clId="{81C42569-7785-421A-83BA-016F52B6EC42}" dt="2022-01-17T04:52:41.717" v="523" actId="1076"/>
          <ac:spMkLst>
            <pc:docMk/>
            <pc:sldMk cId="184736873" sldId="322"/>
            <ac:spMk id="57" creationId="{3F731908-70DF-43EE-B681-FE349C49919A}"/>
          </ac:spMkLst>
        </pc:spChg>
        <pc:spChg chg="add mod">
          <ac:chgData name="NGÔ NHẬT DU" userId="6fb17e34-9e1c-4c3b-a4bb-bac86ff1d452" providerId="ADAL" clId="{81C42569-7785-421A-83BA-016F52B6EC42}" dt="2022-01-17T04:51:56.566" v="513"/>
          <ac:spMkLst>
            <pc:docMk/>
            <pc:sldMk cId="184736873" sldId="322"/>
            <ac:spMk id="58" creationId="{626C3228-2190-4223-B8F8-2DF04E49360C}"/>
          </ac:spMkLst>
        </pc:spChg>
        <pc:spChg chg="add del mod">
          <ac:chgData name="NGÔ NHẬT DU" userId="6fb17e34-9e1c-4c3b-a4bb-bac86ff1d452" providerId="ADAL" clId="{81C42569-7785-421A-83BA-016F52B6EC42}" dt="2022-01-17T04:56:31.243" v="623" actId="21"/>
          <ac:spMkLst>
            <pc:docMk/>
            <pc:sldMk cId="184736873" sldId="322"/>
            <ac:spMk id="59" creationId="{31104129-C334-484E-9E18-C3A794F23C0C}"/>
          </ac:spMkLst>
        </pc:spChg>
        <pc:graphicFrameChg chg="add del mod">
          <ac:chgData name="NGÔ NHẬT DU" userId="6fb17e34-9e1c-4c3b-a4bb-bac86ff1d452" providerId="ADAL" clId="{81C42569-7785-421A-83BA-016F52B6EC42}" dt="2022-01-17T04:26:09.933" v="180"/>
          <ac:graphicFrameMkLst>
            <pc:docMk/>
            <pc:sldMk cId="184736873" sldId="322"/>
            <ac:graphicFrameMk id="40" creationId="{CD7474A8-4A33-4E1B-B763-C9EACC32FC0C}"/>
          </ac:graphicFrameMkLst>
        </pc:graphicFrameChg>
        <pc:graphicFrameChg chg="add del mod">
          <ac:chgData name="NGÔ NHẬT DU" userId="6fb17e34-9e1c-4c3b-a4bb-bac86ff1d452" providerId="ADAL" clId="{81C42569-7785-421A-83BA-016F52B6EC42}" dt="2022-01-17T04:29:16.871" v="214"/>
          <ac:graphicFrameMkLst>
            <pc:docMk/>
            <pc:sldMk cId="184736873" sldId="322"/>
            <ac:graphicFrameMk id="42" creationId="{133C4645-5173-41DA-91AD-B9DD15BB11C3}"/>
          </ac:graphicFrameMkLst>
        </pc:graphicFrameChg>
      </pc:sldChg>
      <pc:sldChg chg="modTransition">
        <pc:chgData name="NGÔ NHẬT DU" userId="6fb17e34-9e1c-4c3b-a4bb-bac86ff1d452" providerId="ADAL" clId="{81C42569-7785-421A-83BA-016F52B6EC42}" dt="2022-01-17T06:26:24.249" v="855"/>
        <pc:sldMkLst>
          <pc:docMk/>
          <pc:sldMk cId="277452217" sldId="323"/>
        </pc:sldMkLst>
      </pc:sldChg>
      <pc:sldChg chg="modTransition">
        <pc:chgData name="NGÔ NHẬT DU" userId="6fb17e34-9e1c-4c3b-a4bb-bac86ff1d452" providerId="ADAL" clId="{81C42569-7785-421A-83BA-016F52B6EC42}" dt="2022-01-17T06:26:24.249" v="855"/>
        <pc:sldMkLst>
          <pc:docMk/>
          <pc:sldMk cId="1198383687" sldId="325"/>
        </pc:sldMkLst>
      </pc:sldChg>
      <pc:sldChg chg="modTransition">
        <pc:chgData name="NGÔ NHẬT DU" userId="6fb17e34-9e1c-4c3b-a4bb-bac86ff1d452" providerId="ADAL" clId="{81C42569-7785-421A-83BA-016F52B6EC42}" dt="2022-01-17T06:26:24.249" v="855"/>
        <pc:sldMkLst>
          <pc:docMk/>
          <pc:sldMk cId="2473585384" sldId="326"/>
        </pc:sldMkLst>
      </pc:sldChg>
      <pc:sldChg chg="modSp mod modTransition">
        <pc:chgData name="NGÔ NHẬT DU" userId="6fb17e34-9e1c-4c3b-a4bb-bac86ff1d452" providerId="ADAL" clId="{81C42569-7785-421A-83BA-016F52B6EC42}" dt="2022-01-17T07:50:07.765" v="924"/>
        <pc:sldMkLst>
          <pc:docMk/>
          <pc:sldMk cId="401886799" sldId="327"/>
        </pc:sldMkLst>
        <pc:picChg chg="mod">
          <ac:chgData name="NGÔ NHẬT DU" userId="6fb17e34-9e1c-4c3b-a4bb-bac86ff1d452" providerId="ADAL" clId="{81C42569-7785-421A-83BA-016F52B6EC42}" dt="2022-01-17T07:50:07.765" v="924"/>
          <ac:picMkLst>
            <pc:docMk/>
            <pc:sldMk cId="401886799" sldId="327"/>
            <ac:picMk id="36" creationId="{828516BD-95A0-4248-9FB1-03DB0F4655AF}"/>
          </ac:picMkLst>
        </pc:picChg>
      </pc:sldChg>
      <pc:sldChg chg="modTransition">
        <pc:chgData name="NGÔ NHẬT DU" userId="6fb17e34-9e1c-4c3b-a4bb-bac86ff1d452" providerId="ADAL" clId="{81C42569-7785-421A-83BA-016F52B6EC42}" dt="2022-01-17T06:26:24.249" v="855"/>
        <pc:sldMkLst>
          <pc:docMk/>
          <pc:sldMk cId="1309782655" sldId="328"/>
        </pc:sldMkLst>
      </pc:sldChg>
      <pc:sldChg chg="modTransition">
        <pc:chgData name="NGÔ NHẬT DU" userId="6fb17e34-9e1c-4c3b-a4bb-bac86ff1d452" providerId="ADAL" clId="{81C42569-7785-421A-83BA-016F52B6EC42}" dt="2022-01-17T06:26:24.249" v="855"/>
        <pc:sldMkLst>
          <pc:docMk/>
          <pc:sldMk cId="1585171815" sldId="329"/>
        </pc:sldMkLst>
      </pc:sldChg>
      <pc:sldChg chg="modTransition">
        <pc:chgData name="NGÔ NHẬT DU" userId="6fb17e34-9e1c-4c3b-a4bb-bac86ff1d452" providerId="ADAL" clId="{81C42569-7785-421A-83BA-016F52B6EC42}" dt="2022-01-17T06:26:24.249" v="855"/>
        <pc:sldMkLst>
          <pc:docMk/>
          <pc:sldMk cId="1547012370" sldId="330"/>
        </pc:sldMkLst>
      </pc:sldChg>
      <pc:sldChg chg="modTransition">
        <pc:chgData name="NGÔ NHẬT DU" userId="6fb17e34-9e1c-4c3b-a4bb-bac86ff1d452" providerId="ADAL" clId="{81C42569-7785-421A-83BA-016F52B6EC42}" dt="2022-01-17T06:26:24.249" v="855"/>
        <pc:sldMkLst>
          <pc:docMk/>
          <pc:sldMk cId="2237534520" sldId="331"/>
        </pc:sldMkLst>
      </pc:sldChg>
      <pc:sldChg chg="modSp mod modTransition">
        <pc:chgData name="NGÔ NHẬT DU" userId="6fb17e34-9e1c-4c3b-a4bb-bac86ff1d452" providerId="ADAL" clId="{81C42569-7785-421A-83BA-016F52B6EC42}" dt="2022-01-17T06:26:24.249" v="855"/>
        <pc:sldMkLst>
          <pc:docMk/>
          <pc:sldMk cId="3940008774" sldId="333"/>
        </pc:sldMkLst>
        <pc:graphicFrameChg chg="modGraphic">
          <ac:chgData name="NGÔ NHẬT DU" userId="6fb17e34-9e1c-4c3b-a4bb-bac86ff1d452" providerId="ADAL" clId="{81C42569-7785-421A-83BA-016F52B6EC42}" dt="2022-01-17T04:09:28.908" v="43" actId="14734"/>
          <ac:graphicFrameMkLst>
            <pc:docMk/>
            <pc:sldMk cId="3940008774" sldId="333"/>
            <ac:graphicFrameMk id="3" creationId="{CE3F7317-775E-4E96-A469-5F13F666C145}"/>
          </ac:graphicFrameMkLst>
        </pc:graphicFrameChg>
      </pc:sldChg>
      <pc:sldChg chg="modTransition">
        <pc:chgData name="NGÔ NHẬT DU" userId="6fb17e34-9e1c-4c3b-a4bb-bac86ff1d452" providerId="ADAL" clId="{81C42569-7785-421A-83BA-016F52B6EC42}" dt="2022-01-17T06:26:24.249" v="855"/>
        <pc:sldMkLst>
          <pc:docMk/>
          <pc:sldMk cId="2682271074" sldId="334"/>
        </pc:sldMkLst>
      </pc:sldChg>
      <pc:sldChg chg="modTransition">
        <pc:chgData name="NGÔ NHẬT DU" userId="6fb17e34-9e1c-4c3b-a4bb-bac86ff1d452" providerId="ADAL" clId="{81C42569-7785-421A-83BA-016F52B6EC42}" dt="2022-01-17T06:26:24.249" v="855"/>
        <pc:sldMkLst>
          <pc:docMk/>
          <pc:sldMk cId="3883369230" sldId="335"/>
        </pc:sldMkLst>
      </pc:sldChg>
      <pc:sldChg chg="modTransition">
        <pc:chgData name="NGÔ NHẬT DU" userId="6fb17e34-9e1c-4c3b-a4bb-bac86ff1d452" providerId="ADAL" clId="{81C42569-7785-421A-83BA-016F52B6EC42}" dt="2022-01-17T06:26:24.249" v="855"/>
        <pc:sldMkLst>
          <pc:docMk/>
          <pc:sldMk cId="4005271684" sldId="336"/>
        </pc:sldMkLst>
      </pc:sldChg>
      <pc:sldChg chg="modTransition">
        <pc:chgData name="NGÔ NHẬT DU" userId="6fb17e34-9e1c-4c3b-a4bb-bac86ff1d452" providerId="ADAL" clId="{81C42569-7785-421A-83BA-016F52B6EC42}" dt="2022-01-17T06:26:24.249" v="855"/>
        <pc:sldMkLst>
          <pc:docMk/>
          <pc:sldMk cId="3428028254" sldId="337"/>
        </pc:sldMkLst>
      </pc:sldChg>
      <pc:sldChg chg="modTransition">
        <pc:chgData name="NGÔ NHẬT DU" userId="6fb17e34-9e1c-4c3b-a4bb-bac86ff1d452" providerId="ADAL" clId="{81C42569-7785-421A-83BA-016F52B6EC42}" dt="2022-01-17T06:26:24.249" v="855"/>
        <pc:sldMkLst>
          <pc:docMk/>
          <pc:sldMk cId="3253058185" sldId="338"/>
        </pc:sldMkLst>
      </pc:sldChg>
      <pc:sldChg chg="modTransition">
        <pc:chgData name="NGÔ NHẬT DU" userId="6fb17e34-9e1c-4c3b-a4bb-bac86ff1d452" providerId="ADAL" clId="{81C42569-7785-421A-83BA-016F52B6EC42}" dt="2022-01-17T06:26:24.249" v="855"/>
        <pc:sldMkLst>
          <pc:docMk/>
          <pc:sldMk cId="4157788945" sldId="339"/>
        </pc:sldMkLst>
      </pc:sldChg>
      <pc:sldChg chg="delSp modSp mod modTransition modNotesTx">
        <pc:chgData name="NGÔ NHẬT DU" userId="6fb17e34-9e1c-4c3b-a4bb-bac86ff1d452" providerId="ADAL" clId="{81C42569-7785-421A-83BA-016F52B6EC42}" dt="2022-01-18T01:16:36.697" v="3486" actId="20577"/>
        <pc:sldMkLst>
          <pc:docMk/>
          <pc:sldMk cId="1037140280" sldId="341"/>
        </pc:sldMkLst>
        <pc:spChg chg="del mod">
          <ac:chgData name="NGÔ NHẬT DU" userId="6fb17e34-9e1c-4c3b-a4bb-bac86ff1d452" providerId="ADAL" clId="{81C42569-7785-421A-83BA-016F52B6EC42}" dt="2022-01-14T08:04:45.042" v="24" actId="478"/>
          <ac:spMkLst>
            <pc:docMk/>
            <pc:sldMk cId="1037140280" sldId="341"/>
            <ac:spMk id="2" creationId="{C1663B48-A911-496E-888A-684BBDE07B48}"/>
          </ac:spMkLst>
        </pc:spChg>
        <pc:spChg chg="mod">
          <ac:chgData name="NGÔ NHẬT DU" userId="6fb17e34-9e1c-4c3b-a4bb-bac86ff1d452" providerId="ADAL" clId="{81C42569-7785-421A-83BA-016F52B6EC42}" dt="2022-01-14T08:04:50.069" v="27" actId="403"/>
          <ac:spMkLst>
            <pc:docMk/>
            <pc:sldMk cId="1037140280" sldId="341"/>
            <ac:spMk id="6" creationId="{F480A03F-50A4-41B8-8782-EB6B0EF85957}"/>
          </ac:spMkLst>
        </pc:spChg>
        <pc:spChg chg="mod">
          <ac:chgData name="NGÔ NHẬT DU" userId="6fb17e34-9e1c-4c3b-a4bb-bac86ff1d452" providerId="ADAL" clId="{81C42569-7785-421A-83BA-016F52B6EC42}" dt="2022-01-14T08:04:53.524" v="28" actId="1076"/>
          <ac:spMkLst>
            <pc:docMk/>
            <pc:sldMk cId="1037140280" sldId="341"/>
            <ac:spMk id="7" creationId="{6C3D65AE-A17C-44F8-B5D1-BBFD21B3771A}"/>
          </ac:spMkLst>
        </pc:spChg>
        <pc:spChg chg="mod">
          <ac:chgData name="NGÔ NHẬT DU" userId="6fb17e34-9e1c-4c3b-a4bb-bac86ff1d452" providerId="ADAL" clId="{81C42569-7785-421A-83BA-016F52B6EC42}" dt="2022-01-14T08:04:40.777" v="23" actId="2711"/>
          <ac:spMkLst>
            <pc:docMk/>
            <pc:sldMk cId="1037140280" sldId="341"/>
            <ac:spMk id="66" creationId="{8FA8FA9B-9D2C-4297-A22F-E61782D61A42}"/>
          </ac:spMkLst>
        </pc:spChg>
        <pc:spChg chg="mod">
          <ac:chgData name="NGÔ NHẬT DU" userId="6fb17e34-9e1c-4c3b-a4bb-bac86ff1d452" providerId="ADAL" clId="{81C42569-7785-421A-83BA-016F52B6EC42}" dt="2022-01-14T08:04:40.777" v="23" actId="2711"/>
          <ac:spMkLst>
            <pc:docMk/>
            <pc:sldMk cId="1037140280" sldId="341"/>
            <ac:spMk id="137" creationId="{0C342E85-4F0C-4FD3-A353-B96DBA2591C0}"/>
          </ac:spMkLst>
        </pc:spChg>
        <pc:spChg chg="mod">
          <ac:chgData name="NGÔ NHẬT DU" userId="6fb17e34-9e1c-4c3b-a4bb-bac86ff1d452" providerId="ADAL" clId="{81C42569-7785-421A-83BA-016F52B6EC42}" dt="2022-01-14T08:04:40.777" v="23" actId="2711"/>
          <ac:spMkLst>
            <pc:docMk/>
            <pc:sldMk cId="1037140280" sldId="341"/>
            <ac:spMk id="141" creationId="{D07C8FF0-F737-485B-9503-9192581ACE69}"/>
          </ac:spMkLst>
        </pc:spChg>
        <pc:spChg chg="mod">
          <ac:chgData name="NGÔ NHẬT DU" userId="6fb17e34-9e1c-4c3b-a4bb-bac86ff1d452" providerId="ADAL" clId="{81C42569-7785-421A-83BA-016F52B6EC42}" dt="2022-01-14T08:04:40.777" v="23" actId="2711"/>
          <ac:spMkLst>
            <pc:docMk/>
            <pc:sldMk cId="1037140280" sldId="341"/>
            <ac:spMk id="144" creationId="{8195F9CE-C925-4C1A-A940-F71C15A8C856}"/>
          </ac:spMkLst>
        </pc:spChg>
        <pc:spChg chg="mod">
          <ac:chgData name="NGÔ NHẬT DU" userId="6fb17e34-9e1c-4c3b-a4bb-bac86ff1d452" providerId="ADAL" clId="{81C42569-7785-421A-83BA-016F52B6EC42}" dt="2022-01-14T08:04:40.777" v="23" actId="2711"/>
          <ac:spMkLst>
            <pc:docMk/>
            <pc:sldMk cId="1037140280" sldId="341"/>
            <ac:spMk id="148" creationId="{769BEC89-BFE1-480F-BA4F-C7B0C9FABF72}"/>
          </ac:spMkLst>
        </pc:spChg>
        <pc:spChg chg="mod">
          <ac:chgData name="NGÔ NHẬT DU" userId="6fb17e34-9e1c-4c3b-a4bb-bac86ff1d452" providerId="ADAL" clId="{81C42569-7785-421A-83BA-016F52B6EC42}" dt="2022-01-14T08:04:40.777" v="23" actId="2711"/>
          <ac:spMkLst>
            <pc:docMk/>
            <pc:sldMk cId="1037140280" sldId="341"/>
            <ac:spMk id="158" creationId="{15C310A7-401F-423F-8320-EEB523B9B3B5}"/>
          </ac:spMkLst>
        </pc:spChg>
        <pc:spChg chg="mod">
          <ac:chgData name="NGÔ NHẬT DU" userId="6fb17e34-9e1c-4c3b-a4bb-bac86ff1d452" providerId="ADAL" clId="{81C42569-7785-421A-83BA-016F52B6EC42}" dt="2022-01-14T08:04:40.777" v="23" actId="2711"/>
          <ac:spMkLst>
            <pc:docMk/>
            <pc:sldMk cId="1037140280" sldId="341"/>
            <ac:spMk id="196" creationId="{A9A8349A-7EFB-47E6-9E3E-C42717EE861F}"/>
          </ac:spMkLst>
        </pc:spChg>
        <pc:spChg chg="mod">
          <ac:chgData name="NGÔ NHẬT DU" userId="6fb17e34-9e1c-4c3b-a4bb-bac86ff1d452" providerId="ADAL" clId="{81C42569-7785-421A-83BA-016F52B6EC42}" dt="2022-01-14T08:04:40.777" v="23" actId="2711"/>
          <ac:spMkLst>
            <pc:docMk/>
            <pc:sldMk cId="1037140280" sldId="341"/>
            <ac:spMk id="197" creationId="{F5E746BC-3350-41F9-84C5-CA7FC663E46B}"/>
          </ac:spMkLst>
        </pc:spChg>
        <pc:grpChg chg="del">
          <ac:chgData name="NGÔ NHẬT DU" userId="6fb17e34-9e1c-4c3b-a4bb-bac86ff1d452" providerId="ADAL" clId="{81C42569-7785-421A-83BA-016F52B6EC42}" dt="2022-01-14T08:03:48.081" v="10" actId="478"/>
          <ac:grpSpMkLst>
            <pc:docMk/>
            <pc:sldMk cId="1037140280" sldId="341"/>
            <ac:grpSpMk id="3" creationId="{B6D90F6F-590E-4880-AD32-53569BBF3B91}"/>
          </ac:grpSpMkLst>
        </pc:grpChg>
        <pc:grpChg chg="mod">
          <ac:chgData name="NGÔ NHẬT DU" userId="6fb17e34-9e1c-4c3b-a4bb-bac86ff1d452" providerId="ADAL" clId="{81C42569-7785-421A-83BA-016F52B6EC42}" dt="2022-01-14T08:04:40.777" v="23" actId="2711"/>
          <ac:grpSpMkLst>
            <pc:docMk/>
            <pc:sldMk cId="1037140280" sldId="341"/>
            <ac:grpSpMk id="61" creationId="{62657F83-321A-4381-AE2B-7DADEFC27EEF}"/>
          </ac:grpSpMkLst>
        </pc:grpChg>
        <pc:grpChg chg="mod">
          <ac:chgData name="NGÔ NHẬT DU" userId="6fb17e34-9e1c-4c3b-a4bb-bac86ff1d452" providerId="ADAL" clId="{81C42569-7785-421A-83BA-016F52B6EC42}" dt="2022-01-14T08:04:40.777" v="23" actId="2711"/>
          <ac:grpSpMkLst>
            <pc:docMk/>
            <pc:sldMk cId="1037140280" sldId="341"/>
            <ac:grpSpMk id="67" creationId="{95EEA8FD-5294-436A-9083-B91E06E01770}"/>
          </ac:grpSpMkLst>
        </pc:grpChg>
        <pc:grpChg chg="mod">
          <ac:chgData name="NGÔ NHẬT DU" userId="6fb17e34-9e1c-4c3b-a4bb-bac86ff1d452" providerId="ADAL" clId="{81C42569-7785-421A-83BA-016F52B6EC42}" dt="2022-01-14T08:04:40.777" v="23" actId="2711"/>
          <ac:grpSpMkLst>
            <pc:docMk/>
            <pc:sldMk cId="1037140280" sldId="341"/>
            <ac:grpSpMk id="75" creationId="{76B06473-3B8F-4E79-A2CA-FE5AA14E6B10}"/>
          </ac:grpSpMkLst>
        </pc:grpChg>
        <pc:grpChg chg="mod">
          <ac:chgData name="NGÔ NHẬT DU" userId="6fb17e34-9e1c-4c3b-a4bb-bac86ff1d452" providerId="ADAL" clId="{81C42569-7785-421A-83BA-016F52B6EC42}" dt="2022-01-14T08:04:40.777" v="23" actId="2711"/>
          <ac:grpSpMkLst>
            <pc:docMk/>
            <pc:sldMk cId="1037140280" sldId="341"/>
            <ac:grpSpMk id="111" creationId="{7D07EDDD-E96F-45AD-ADF4-A522ABA89C78}"/>
          </ac:grpSpMkLst>
        </pc:grpChg>
        <pc:grpChg chg="mod">
          <ac:chgData name="NGÔ NHẬT DU" userId="6fb17e34-9e1c-4c3b-a4bb-bac86ff1d452" providerId="ADAL" clId="{81C42569-7785-421A-83BA-016F52B6EC42}" dt="2022-01-14T08:04:40.777" v="23" actId="2711"/>
          <ac:grpSpMkLst>
            <pc:docMk/>
            <pc:sldMk cId="1037140280" sldId="341"/>
            <ac:grpSpMk id="120" creationId="{79E4ECB2-1E36-455E-BFF4-80D8FB60F4BE}"/>
          </ac:grpSpMkLst>
        </pc:grpChg>
        <pc:grpChg chg="mod">
          <ac:chgData name="NGÔ NHẬT DU" userId="6fb17e34-9e1c-4c3b-a4bb-bac86ff1d452" providerId="ADAL" clId="{81C42569-7785-421A-83BA-016F52B6EC42}" dt="2022-01-14T08:04:40.777" v="23" actId="2711"/>
          <ac:grpSpMkLst>
            <pc:docMk/>
            <pc:sldMk cId="1037140280" sldId="341"/>
            <ac:grpSpMk id="131" creationId="{673E23FA-1240-4297-9783-EF12F38E8D71}"/>
          </ac:grpSpMkLst>
        </pc:grpChg>
        <pc:grpChg chg="mod">
          <ac:chgData name="NGÔ NHẬT DU" userId="6fb17e34-9e1c-4c3b-a4bb-bac86ff1d452" providerId="ADAL" clId="{81C42569-7785-421A-83BA-016F52B6EC42}" dt="2022-01-14T08:04:40.777" v="23" actId="2711"/>
          <ac:grpSpMkLst>
            <pc:docMk/>
            <pc:sldMk cId="1037140280" sldId="341"/>
            <ac:grpSpMk id="159" creationId="{0CC2B3B7-6851-43AA-8ED3-77A509DBACEC}"/>
          </ac:grpSpMkLst>
        </pc:grpChg>
        <pc:grpChg chg="mod">
          <ac:chgData name="NGÔ NHẬT DU" userId="6fb17e34-9e1c-4c3b-a4bb-bac86ff1d452" providerId="ADAL" clId="{81C42569-7785-421A-83BA-016F52B6EC42}" dt="2022-01-14T08:04:40.777" v="23" actId="2711"/>
          <ac:grpSpMkLst>
            <pc:docMk/>
            <pc:sldMk cId="1037140280" sldId="341"/>
            <ac:grpSpMk id="218" creationId="{8FD87B2D-389F-4600-9C78-A66D502EF881}"/>
          </ac:grpSpMkLst>
        </pc:grpChg>
      </pc:sldChg>
      <pc:sldChg chg="addSp delSp modSp mod ord modTransition modNotesTx">
        <pc:chgData name="NGÔ NHẬT DU" userId="6fb17e34-9e1c-4c3b-a4bb-bac86ff1d452" providerId="ADAL" clId="{81C42569-7785-421A-83BA-016F52B6EC42}" dt="2022-01-18T01:21:16.913" v="3966" actId="6549"/>
        <pc:sldMkLst>
          <pc:docMk/>
          <pc:sldMk cId="2007459679" sldId="342"/>
        </pc:sldMkLst>
        <pc:spChg chg="del">
          <ac:chgData name="NGÔ NHẬT DU" userId="6fb17e34-9e1c-4c3b-a4bb-bac86ff1d452" providerId="ADAL" clId="{81C42569-7785-421A-83BA-016F52B6EC42}" dt="2022-01-17T04:54:53.479" v="585" actId="478"/>
          <ac:spMkLst>
            <pc:docMk/>
            <pc:sldMk cId="2007459679" sldId="342"/>
            <ac:spMk id="36" creationId="{DEB606A0-16B7-4756-AA8A-E8427B87DA48}"/>
          </ac:spMkLst>
        </pc:spChg>
        <pc:spChg chg="add mod">
          <ac:chgData name="NGÔ NHẬT DU" userId="6fb17e34-9e1c-4c3b-a4bb-bac86ff1d452" providerId="ADAL" clId="{81C42569-7785-421A-83BA-016F52B6EC42}" dt="2022-01-17T08:33:10.764" v="1044" actId="1076"/>
          <ac:spMkLst>
            <pc:docMk/>
            <pc:sldMk cId="2007459679" sldId="342"/>
            <ac:spMk id="37" creationId="{A3CA30DA-DF2D-4184-B10C-484B3AC31EFB}"/>
          </ac:spMkLst>
        </pc:spChg>
        <pc:spChg chg="mod">
          <ac:chgData name="NGÔ NHẬT DU" userId="6fb17e34-9e1c-4c3b-a4bb-bac86ff1d452" providerId="ADAL" clId="{81C42569-7785-421A-83BA-016F52B6EC42}" dt="2022-01-17T08:32:31.967" v="1009" actId="20578"/>
          <ac:spMkLst>
            <pc:docMk/>
            <pc:sldMk cId="2007459679" sldId="342"/>
            <ac:spMk id="117" creationId="{B57ADB5D-22FA-410F-B49B-A5E54B92D59B}"/>
          </ac:spMkLst>
        </pc:spChg>
        <pc:spChg chg="mod">
          <ac:chgData name="NGÔ NHẬT DU" userId="6fb17e34-9e1c-4c3b-a4bb-bac86ff1d452" providerId="ADAL" clId="{81C42569-7785-421A-83BA-016F52B6EC42}" dt="2022-01-17T08:32:42.648" v="1011" actId="14100"/>
          <ac:spMkLst>
            <pc:docMk/>
            <pc:sldMk cId="2007459679" sldId="342"/>
            <ac:spMk id="118" creationId="{155A68A0-2380-4E67-8DF4-427ED4BAFEFE}"/>
          </ac:spMkLst>
        </pc:spChg>
      </pc:sldChg>
      <pc:sldChg chg="modTransition">
        <pc:chgData name="NGÔ NHẬT DU" userId="6fb17e34-9e1c-4c3b-a4bb-bac86ff1d452" providerId="ADAL" clId="{81C42569-7785-421A-83BA-016F52B6EC42}" dt="2022-01-17T06:26:24.249" v="855"/>
        <pc:sldMkLst>
          <pc:docMk/>
          <pc:sldMk cId="4163957231" sldId="345"/>
        </pc:sldMkLst>
      </pc:sldChg>
      <pc:sldChg chg="modTransition">
        <pc:chgData name="NGÔ NHẬT DU" userId="6fb17e34-9e1c-4c3b-a4bb-bac86ff1d452" providerId="ADAL" clId="{81C42569-7785-421A-83BA-016F52B6EC42}" dt="2022-01-17T06:26:24.249" v="855"/>
        <pc:sldMkLst>
          <pc:docMk/>
          <pc:sldMk cId="2267474327" sldId="347"/>
        </pc:sldMkLst>
      </pc:sldChg>
      <pc:sldChg chg="modSp mod modTransition modNotesTx">
        <pc:chgData name="NGÔ NHẬT DU" userId="6fb17e34-9e1c-4c3b-a4bb-bac86ff1d452" providerId="ADAL" clId="{81C42569-7785-421A-83BA-016F52B6EC42}" dt="2022-01-18T03:09:56.081" v="6822" actId="20577"/>
        <pc:sldMkLst>
          <pc:docMk/>
          <pc:sldMk cId="1426771885" sldId="348"/>
        </pc:sldMkLst>
        <pc:spChg chg="mod">
          <ac:chgData name="NGÔ NHẬT DU" userId="6fb17e34-9e1c-4c3b-a4bb-bac86ff1d452" providerId="ADAL" clId="{81C42569-7785-421A-83BA-016F52B6EC42}" dt="2022-01-17T04:12:01.530" v="78" actId="1076"/>
          <ac:spMkLst>
            <pc:docMk/>
            <pc:sldMk cId="1426771885" sldId="348"/>
            <ac:spMk id="6" creationId="{B2667999-715C-4E0B-AC08-FCFC29573AA0}"/>
          </ac:spMkLst>
        </pc:spChg>
        <pc:spChg chg="mod">
          <ac:chgData name="NGÔ NHẬT DU" userId="6fb17e34-9e1c-4c3b-a4bb-bac86ff1d452" providerId="ADAL" clId="{81C42569-7785-421A-83BA-016F52B6EC42}" dt="2022-01-17T04:09:00.537" v="41" actId="14100"/>
          <ac:spMkLst>
            <pc:docMk/>
            <pc:sldMk cId="1426771885" sldId="348"/>
            <ac:spMk id="7" creationId="{5375067A-B2D8-4397-8FCF-A0719BFE2596}"/>
          </ac:spMkLst>
        </pc:spChg>
        <pc:spChg chg="mod">
          <ac:chgData name="NGÔ NHẬT DU" userId="6fb17e34-9e1c-4c3b-a4bb-bac86ff1d452" providerId="ADAL" clId="{81C42569-7785-421A-83BA-016F52B6EC42}" dt="2022-01-17T04:09:00.537" v="41" actId="14100"/>
          <ac:spMkLst>
            <pc:docMk/>
            <pc:sldMk cId="1426771885" sldId="348"/>
            <ac:spMk id="8" creationId="{471733DA-4317-4340-A23E-FD91CEE9160B}"/>
          </ac:spMkLst>
        </pc:spChg>
        <pc:spChg chg="mod">
          <ac:chgData name="NGÔ NHẬT DU" userId="6fb17e34-9e1c-4c3b-a4bb-bac86ff1d452" providerId="ADAL" clId="{81C42569-7785-421A-83BA-016F52B6EC42}" dt="2022-01-17T04:09:00.537" v="41" actId="14100"/>
          <ac:spMkLst>
            <pc:docMk/>
            <pc:sldMk cId="1426771885" sldId="348"/>
            <ac:spMk id="9" creationId="{DED692B7-2A8C-4E1A-BFE1-462160D0727B}"/>
          </ac:spMkLst>
        </pc:spChg>
        <pc:spChg chg="mod">
          <ac:chgData name="NGÔ NHẬT DU" userId="6fb17e34-9e1c-4c3b-a4bb-bac86ff1d452" providerId="ADAL" clId="{81C42569-7785-421A-83BA-016F52B6EC42}" dt="2022-01-17T04:09:00.537" v="41" actId="14100"/>
          <ac:spMkLst>
            <pc:docMk/>
            <pc:sldMk cId="1426771885" sldId="348"/>
            <ac:spMk id="10" creationId="{B9B074EE-F8F8-46EC-8399-1B98D0D72BA5}"/>
          </ac:spMkLst>
        </pc:spChg>
        <pc:spChg chg="mod">
          <ac:chgData name="NGÔ NHẬT DU" userId="6fb17e34-9e1c-4c3b-a4bb-bac86ff1d452" providerId="ADAL" clId="{81C42569-7785-421A-83BA-016F52B6EC42}" dt="2022-01-17T04:09:00.537" v="41" actId="14100"/>
          <ac:spMkLst>
            <pc:docMk/>
            <pc:sldMk cId="1426771885" sldId="348"/>
            <ac:spMk id="11" creationId="{C77E68D7-1A0C-4AE2-95B8-3D60D24149FE}"/>
          </ac:spMkLst>
        </pc:spChg>
        <pc:spChg chg="mod">
          <ac:chgData name="NGÔ NHẬT DU" userId="6fb17e34-9e1c-4c3b-a4bb-bac86ff1d452" providerId="ADAL" clId="{81C42569-7785-421A-83BA-016F52B6EC42}" dt="2022-01-17T04:09:42.094" v="54" actId="403"/>
          <ac:spMkLst>
            <pc:docMk/>
            <pc:sldMk cId="1426771885" sldId="348"/>
            <ac:spMk id="14" creationId="{A09BC9A0-411F-417E-B9E4-1881FC03585A}"/>
          </ac:spMkLst>
        </pc:spChg>
        <pc:spChg chg="mod">
          <ac:chgData name="NGÔ NHẬT DU" userId="6fb17e34-9e1c-4c3b-a4bb-bac86ff1d452" providerId="ADAL" clId="{81C42569-7785-421A-83BA-016F52B6EC42}" dt="2022-01-17T04:10:01.014" v="56" actId="1076"/>
          <ac:spMkLst>
            <pc:docMk/>
            <pc:sldMk cId="1426771885" sldId="348"/>
            <ac:spMk id="15" creationId="{E4B05FDB-9CD0-4E47-8C2E-228750E54F85}"/>
          </ac:spMkLst>
        </pc:spChg>
        <pc:spChg chg="mod">
          <ac:chgData name="NGÔ NHẬT DU" userId="6fb17e34-9e1c-4c3b-a4bb-bac86ff1d452" providerId="ADAL" clId="{81C42569-7785-421A-83BA-016F52B6EC42}" dt="2022-01-17T04:11:09.724" v="65" actId="1076"/>
          <ac:spMkLst>
            <pc:docMk/>
            <pc:sldMk cId="1426771885" sldId="348"/>
            <ac:spMk id="16" creationId="{08E01086-E0A2-4921-A922-1CCE6BBEA3A2}"/>
          </ac:spMkLst>
        </pc:spChg>
        <pc:spChg chg="mod">
          <ac:chgData name="NGÔ NHẬT DU" userId="6fb17e34-9e1c-4c3b-a4bb-bac86ff1d452" providerId="ADAL" clId="{81C42569-7785-421A-83BA-016F52B6EC42}" dt="2022-01-17T04:11:19.778" v="67" actId="1076"/>
          <ac:spMkLst>
            <pc:docMk/>
            <pc:sldMk cId="1426771885" sldId="348"/>
            <ac:spMk id="17" creationId="{C680A950-3324-4393-81CF-3652D9D4148E}"/>
          </ac:spMkLst>
        </pc:spChg>
        <pc:spChg chg="mod">
          <ac:chgData name="NGÔ NHẬT DU" userId="6fb17e34-9e1c-4c3b-a4bb-bac86ff1d452" providerId="ADAL" clId="{81C42569-7785-421A-83BA-016F52B6EC42}" dt="2022-01-17T04:11:47.112" v="72" actId="1076"/>
          <ac:spMkLst>
            <pc:docMk/>
            <pc:sldMk cId="1426771885" sldId="348"/>
            <ac:spMk id="18" creationId="{5A11C27D-0715-478D-BFBD-6A6D1844B6B3}"/>
          </ac:spMkLst>
        </pc:spChg>
      </pc:sldChg>
      <pc:sldChg chg="modTransition">
        <pc:chgData name="NGÔ NHẬT DU" userId="6fb17e34-9e1c-4c3b-a4bb-bac86ff1d452" providerId="ADAL" clId="{81C42569-7785-421A-83BA-016F52B6EC42}" dt="2022-01-17T06:26:24.249" v="855"/>
        <pc:sldMkLst>
          <pc:docMk/>
          <pc:sldMk cId="1090897573" sldId="352"/>
        </pc:sldMkLst>
      </pc:sldChg>
      <pc:sldChg chg="modTransition">
        <pc:chgData name="NGÔ NHẬT DU" userId="6fb17e34-9e1c-4c3b-a4bb-bac86ff1d452" providerId="ADAL" clId="{81C42569-7785-421A-83BA-016F52B6EC42}" dt="2022-01-17T06:26:24.249" v="855"/>
        <pc:sldMkLst>
          <pc:docMk/>
          <pc:sldMk cId="2112905459" sldId="355"/>
        </pc:sldMkLst>
      </pc:sldChg>
      <pc:sldChg chg="addSp modSp mod modTransition">
        <pc:chgData name="NGÔ NHẬT DU" userId="6fb17e34-9e1c-4c3b-a4bb-bac86ff1d452" providerId="ADAL" clId="{81C42569-7785-421A-83BA-016F52B6EC42}" dt="2022-01-17T07:55:01.726" v="960" actId="167"/>
        <pc:sldMkLst>
          <pc:docMk/>
          <pc:sldMk cId="2042116853" sldId="357"/>
        </pc:sldMkLst>
        <pc:spChg chg="add mod ord">
          <ac:chgData name="NGÔ NHẬT DU" userId="6fb17e34-9e1c-4c3b-a4bb-bac86ff1d452" providerId="ADAL" clId="{81C42569-7785-421A-83BA-016F52B6EC42}" dt="2022-01-17T07:55:01.726" v="960" actId="167"/>
          <ac:spMkLst>
            <pc:docMk/>
            <pc:sldMk cId="2042116853" sldId="357"/>
            <ac:spMk id="50" creationId="{B73CBEB1-798E-4A30-8736-F09F25E668BC}"/>
          </ac:spMkLst>
        </pc:spChg>
        <pc:spChg chg="add mod ord">
          <ac:chgData name="NGÔ NHẬT DU" userId="6fb17e34-9e1c-4c3b-a4bb-bac86ff1d452" providerId="ADAL" clId="{81C42569-7785-421A-83BA-016F52B6EC42}" dt="2022-01-17T07:55:01.726" v="960" actId="167"/>
          <ac:spMkLst>
            <pc:docMk/>
            <pc:sldMk cId="2042116853" sldId="357"/>
            <ac:spMk id="51" creationId="{0DEE3D92-0BF9-4FC7-A882-DBC68549711C}"/>
          </ac:spMkLst>
        </pc:spChg>
        <pc:spChg chg="add mod ord">
          <ac:chgData name="NGÔ NHẬT DU" userId="6fb17e34-9e1c-4c3b-a4bb-bac86ff1d452" providerId="ADAL" clId="{81C42569-7785-421A-83BA-016F52B6EC42}" dt="2022-01-17T07:55:01.726" v="960" actId="167"/>
          <ac:spMkLst>
            <pc:docMk/>
            <pc:sldMk cId="2042116853" sldId="357"/>
            <ac:spMk id="60" creationId="{05B8CF1A-3F1C-430A-9C50-189A95362277}"/>
          </ac:spMkLst>
        </pc:spChg>
        <pc:spChg chg="add mod ord">
          <ac:chgData name="NGÔ NHẬT DU" userId="6fb17e34-9e1c-4c3b-a4bb-bac86ff1d452" providerId="ADAL" clId="{81C42569-7785-421A-83BA-016F52B6EC42}" dt="2022-01-17T07:55:01.726" v="960" actId="167"/>
          <ac:spMkLst>
            <pc:docMk/>
            <pc:sldMk cId="2042116853" sldId="357"/>
            <ac:spMk id="61" creationId="{686B0A2D-1707-40C4-8BDC-1A6B468FAA1C}"/>
          </ac:spMkLst>
        </pc:spChg>
      </pc:sldChg>
      <pc:sldChg chg="modTransition">
        <pc:chgData name="NGÔ NHẬT DU" userId="6fb17e34-9e1c-4c3b-a4bb-bac86ff1d452" providerId="ADAL" clId="{81C42569-7785-421A-83BA-016F52B6EC42}" dt="2022-01-17T06:26:24.249" v="855"/>
        <pc:sldMkLst>
          <pc:docMk/>
          <pc:sldMk cId="145047716" sldId="358"/>
        </pc:sldMkLst>
      </pc:sldChg>
      <pc:sldChg chg="add modTransition">
        <pc:chgData name="NGÔ NHẬT DU" userId="6fb17e34-9e1c-4c3b-a4bb-bac86ff1d452" providerId="ADAL" clId="{81C42569-7785-421A-83BA-016F52B6EC42}" dt="2022-01-17T06:26:24.249" v="855"/>
        <pc:sldMkLst>
          <pc:docMk/>
          <pc:sldMk cId="2382461676" sldId="359"/>
        </pc:sldMkLst>
      </pc:sldChg>
      <pc:sldChg chg="addSp delSp modSp add del mod ord modTransition modClrScheme chgLayout">
        <pc:chgData name="NGÔ NHẬT DU" userId="6fb17e34-9e1c-4c3b-a4bb-bac86ff1d452" providerId="ADAL" clId="{81C42569-7785-421A-83BA-016F52B6EC42}" dt="2022-01-18T02:36:41.405" v="5632" actId="2696"/>
        <pc:sldMkLst>
          <pc:docMk/>
          <pc:sldMk cId="652279735" sldId="360"/>
        </pc:sldMkLst>
        <pc:spChg chg="add del mod ord">
          <ac:chgData name="NGÔ NHẬT DU" userId="6fb17e34-9e1c-4c3b-a4bb-bac86ff1d452" providerId="ADAL" clId="{81C42569-7785-421A-83BA-016F52B6EC42}" dt="2022-01-17T07:51:16.928" v="927" actId="700"/>
          <ac:spMkLst>
            <pc:docMk/>
            <pc:sldMk cId="652279735" sldId="360"/>
            <ac:spMk id="2" creationId="{0B760AA6-6A5E-4815-A449-707E16C6754D}"/>
          </ac:spMkLst>
        </pc:spChg>
        <pc:spChg chg="del mod">
          <ac:chgData name="NGÔ NHẬT DU" userId="6fb17e34-9e1c-4c3b-a4bb-bac86ff1d452" providerId="ADAL" clId="{81C42569-7785-421A-83BA-016F52B6EC42}" dt="2022-01-17T04:56:35.661" v="624" actId="478"/>
          <ac:spMkLst>
            <pc:docMk/>
            <pc:sldMk cId="652279735" sldId="360"/>
            <ac:spMk id="2" creationId="{D735F7F3-C1B5-4B60-A00A-4EB618DDFB5A}"/>
          </ac:spMkLst>
        </pc:spChg>
        <pc:spChg chg="del">
          <ac:chgData name="NGÔ NHẬT DU" userId="6fb17e34-9e1c-4c3b-a4bb-bac86ff1d452" providerId="ADAL" clId="{81C42569-7785-421A-83BA-016F52B6EC42}" dt="2022-01-17T04:57:15.653" v="657" actId="478"/>
          <ac:spMkLst>
            <pc:docMk/>
            <pc:sldMk cId="652279735" sldId="360"/>
            <ac:spMk id="3" creationId="{ADA077F0-D166-454D-A7B2-ED3A1D6973CE}"/>
          </ac:spMkLst>
        </pc:spChg>
        <pc:spChg chg="add del mod ord">
          <ac:chgData name="NGÔ NHẬT DU" userId="6fb17e34-9e1c-4c3b-a4bb-bac86ff1d452" providerId="ADAL" clId="{81C42569-7785-421A-83BA-016F52B6EC42}" dt="2022-01-17T07:51:16.928" v="927" actId="700"/>
          <ac:spMkLst>
            <pc:docMk/>
            <pc:sldMk cId="652279735" sldId="360"/>
            <ac:spMk id="3" creationId="{D4AC3A67-1D96-4911-94A9-B3C0EAE24A30}"/>
          </ac:spMkLst>
        </pc:spChg>
        <pc:spChg chg="del">
          <ac:chgData name="NGÔ NHẬT DU" userId="6fb17e34-9e1c-4c3b-a4bb-bac86ff1d452" providerId="ADAL" clId="{81C42569-7785-421A-83BA-016F52B6EC42}" dt="2022-01-17T04:57:15.653" v="657" actId="478"/>
          <ac:spMkLst>
            <pc:docMk/>
            <pc:sldMk cId="652279735" sldId="360"/>
            <ac:spMk id="4" creationId="{0237C6F6-851F-4F21-ACAB-6CC94BC476EC}"/>
          </ac:spMkLst>
        </pc:spChg>
        <pc:spChg chg="add mod">
          <ac:chgData name="NGÔ NHẬT DU" userId="6fb17e34-9e1c-4c3b-a4bb-bac86ff1d452" providerId="ADAL" clId="{81C42569-7785-421A-83BA-016F52B6EC42}" dt="2022-01-17T07:53:31.139" v="957" actId="207"/>
          <ac:spMkLst>
            <pc:docMk/>
            <pc:sldMk cId="652279735" sldId="360"/>
            <ac:spMk id="4" creationId="{DAE8042F-2208-411D-9335-E4929001B0D1}"/>
          </ac:spMkLst>
        </pc:spChg>
        <pc:spChg chg="add mod">
          <ac:chgData name="NGÔ NHẬT DU" userId="6fb17e34-9e1c-4c3b-a4bb-bac86ff1d452" providerId="ADAL" clId="{81C42569-7785-421A-83BA-016F52B6EC42}" dt="2022-01-17T07:53:35.336" v="958" actId="207"/>
          <ac:spMkLst>
            <pc:docMk/>
            <pc:sldMk cId="652279735" sldId="360"/>
            <ac:spMk id="5" creationId="{298ABA64-8B4F-450B-A35D-F770DB971FEF}"/>
          </ac:spMkLst>
        </pc:spChg>
        <pc:spChg chg="del">
          <ac:chgData name="NGÔ NHẬT DU" userId="6fb17e34-9e1c-4c3b-a4bb-bac86ff1d452" providerId="ADAL" clId="{81C42569-7785-421A-83BA-016F52B6EC42}" dt="2022-01-17T04:57:15.653" v="657" actId="478"/>
          <ac:spMkLst>
            <pc:docMk/>
            <pc:sldMk cId="652279735" sldId="360"/>
            <ac:spMk id="5" creationId="{6B0BBDDF-C9F9-42D9-A195-E88C28E9C87F}"/>
          </ac:spMkLst>
        </pc:spChg>
        <pc:spChg chg="add mod ord">
          <ac:chgData name="NGÔ NHẬT DU" userId="6fb17e34-9e1c-4c3b-a4bb-bac86ff1d452" providerId="ADAL" clId="{81C42569-7785-421A-83BA-016F52B6EC42}" dt="2022-01-17T07:53:02.499" v="954" actId="1076"/>
          <ac:spMkLst>
            <pc:docMk/>
            <pc:sldMk cId="652279735" sldId="360"/>
            <ac:spMk id="6" creationId="{E5BF4A8A-A640-46D9-9DFC-EC84C791E513}"/>
          </ac:spMkLst>
        </pc:spChg>
        <pc:spChg chg="del">
          <ac:chgData name="NGÔ NHẬT DU" userId="6fb17e34-9e1c-4c3b-a4bb-bac86ff1d452" providerId="ADAL" clId="{81C42569-7785-421A-83BA-016F52B6EC42}" dt="2022-01-17T04:57:15.653" v="657" actId="478"/>
          <ac:spMkLst>
            <pc:docMk/>
            <pc:sldMk cId="652279735" sldId="360"/>
            <ac:spMk id="6" creationId="{FCE4BEA8-FFE6-4AE8-84F1-3A4E1AAEE2FD}"/>
          </ac:spMkLst>
        </pc:spChg>
        <pc:spChg chg="mod">
          <ac:chgData name="NGÔ NHẬT DU" userId="6fb17e34-9e1c-4c3b-a4bb-bac86ff1d452" providerId="ADAL" clId="{81C42569-7785-421A-83BA-016F52B6EC42}" dt="2022-01-17T07:58:44.640" v="995" actId="1076"/>
          <ac:spMkLst>
            <pc:docMk/>
            <pc:sldMk cId="652279735" sldId="360"/>
            <ac:spMk id="7" creationId="{26C9DA80-621F-4443-9D1D-0CDF4A8020FD}"/>
          </ac:spMkLst>
        </pc:spChg>
        <pc:spChg chg="mod">
          <ac:chgData name="NGÔ NHẬT DU" userId="6fb17e34-9e1c-4c3b-a4bb-bac86ff1d452" providerId="ADAL" clId="{81C42569-7785-421A-83BA-016F52B6EC42}" dt="2022-01-17T07:58:44.640" v="995" actId="1076"/>
          <ac:spMkLst>
            <pc:docMk/>
            <pc:sldMk cId="652279735" sldId="360"/>
            <ac:spMk id="8" creationId="{CEEE09A5-CD05-47CB-8C98-18795FAD45DC}"/>
          </ac:spMkLst>
        </pc:spChg>
        <pc:spChg chg="mod">
          <ac:chgData name="NGÔ NHẬT DU" userId="6fb17e34-9e1c-4c3b-a4bb-bac86ff1d452" providerId="ADAL" clId="{81C42569-7785-421A-83BA-016F52B6EC42}" dt="2022-01-17T07:59:00.170" v="996" actId="14100"/>
          <ac:spMkLst>
            <pc:docMk/>
            <pc:sldMk cId="652279735" sldId="360"/>
            <ac:spMk id="9" creationId="{52C50232-A23E-4977-B768-B39BA3E8C940}"/>
          </ac:spMkLst>
        </pc:spChg>
        <pc:spChg chg="mod">
          <ac:chgData name="NGÔ NHẬT DU" userId="6fb17e34-9e1c-4c3b-a4bb-bac86ff1d452" providerId="ADAL" clId="{81C42569-7785-421A-83BA-016F52B6EC42}" dt="2022-01-17T07:58:44.640" v="995" actId="1076"/>
          <ac:spMkLst>
            <pc:docMk/>
            <pc:sldMk cId="652279735" sldId="360"/>
            <ac:spMk id="10" creationId="{41FB1EC1-5D21-455E-901B-71F08DFA69E0}"/>
          </ac:spMkLst>
        </pc:spChg>
        <pc:spChg chg="mod topLvl">
          <ac:chgData name="NGÔ NHẬT DU" userId="6fb17e34-9e1c-4c3b-a4bb-bac86ff1d452" providerId="ADAL" clId="{81C42569-7785-421A-83BA-016F52B6EC42}" dt="2022-01-17T07:58:44.640" v="995" actId="1076"/>
          <ac:spMkLst>
            <pc:docMk/>
            <pc:sldMk cId="652279735" sldId="360"/>
            <ac:spMk id="15" creationId="{2A10DC22-3E39-493C-9652-00EE4A35D7D9}"/>
          </ac:spMkLst>
        </pc:spChg>
        <pc:spChg chg="del topLvl">
          <ac:chgData name="NGÔ NHẬT DU" userId="6fb17e34-9e1c-4c3b-a4bb-bac86ff1d452" providerId="ADAL" clId="{81C42569-7785-421A-83BA-016F52B6EC42}" dt="2022-01-17T07:46:09.772" v="883" actId="478"/>
          <ac:spMkLst>
            <pc:docMk/>
            <pc:sldMk cId="652279735" sldId="360"/>
            <ac:spMk id="16" creationId="{C4597103-E47E-4DC2-B1EA-FE6592D5E457}"/>
          </ac:spMkLst>
        </pc:spChg>
        <pc:spChg chg="mod topLvl">
          <ac:chgData name="NGÔ NHẬT DU" userId="6fb17e34-9e1c-4c3b-a4bb-bac86ff1d452" providerId="ADAL" clId="{81C42569-7785-421A-83BA-016F52B6EC42}" dt="2022-01-17T07:58:44.640" v="995" actId="1076"/>
          <ac:spMkLst>
            <pc:docMk/>
            <pc:sldMk cId="652279735" sldId="360"/>
            <ac:spMk id="18" creationId="{F7793340-9740-451F-A704-2CDE882C52E0}"/>
          </ac:spMkLst>
        </pc:spChg>
        <pc:spChg chg="del topLvl">
          <ac:chgData name="NGÔ NHẬT DU" userId="6fb17e34-9e1c-4c3b-a4bb-bac86ff1d452" providerId="ADAL" clId="{81C42569-7785-421A-83BA-016F52B6EC42}" dt="2022-01-17T07:47:42.912" v="909" actId="478"/>
          <ac:spMkLst>
            <pc:docMk/>
            <pc:sldMk cId="652279735" sldId="360"/>
            <ac:spMk id="19" creationId="{F4D6133B-BC66-48F2-9A8B-367C85318EC5}"/>
          </ac:spMkLst>
        </pc:spChg>
        <pc:spChg chg="mod topLvl">
          <ac:chgData name="NGÔ NHẬT DU" userId="6fb17e34-9e1c-4c3b-a4bb-bac86ff1d452" providerId="ADAL" clId="{81C42569-7785-421A-83BA-016F52B6EC42}" dt="2022-01-17T07:58:44.640" v="995" actId="1076"/>
          <ac:spMkLst>
            <pc:docMk/>
            <pc:sldMk cId="652279735" sldId="360"/>
            <ac:spMk id="24" creationId="{AFFADA99-2C53-4328-8FF9-8F3FA9E371F8}"/>
          </ac:spMkLst>
        </pc:spChg>
        <pc:spChg chg="del topLvl">
          <ac:chgData name="NGÔ NHẬT DU" userId="6fb17e34-9e1c-4c3b-a4bb-bac86ff1d452" providerId="ADAL" clId="{81C42569-7785-421A-83BA-016F52B6EC42}" dt="2022-01-17T07:46:58.801" v="901" actId="478"/>
          <ac:spMkLst>
            <pc:docMk/>
            <pc:sldMk cId="652279735" sldId="360"/>
            <ac:spMk id="25" creationId="{C74A66AD-A009-400E-8BB7-BC17EE9115FD}"/>
          </ac:spMkLst>
        </pc:spChg>
        <pc:spChg chg="del">
          <ac:chgData name="NGÔ NHẬT DU" userId="6fb17e34-9e1c-4c3b-a4bb-bac86ff1d452" providerId="ADAL" clId="{81C42569-7785-421A-83BA-016F52B6EC42}" dt="2022-01-17T04:57:15.653" v="657" actId="478"/>
          <ac:spMkLst>
            <pc:docMk/>
            <pc:sldMk cId="652279735" sldId="360"/>
            <ac:spMk id="26" creationId="{98CDF88C-0B68-4176-8DA5-C8B25055EF3B}"/>
          </ac:spMkLst>
        </pc:spChg>
        <pc:spChg chg="del">
          <ac:chgData name="NGÔ NHẬT DU" userId="6fb17e34-9e1c-4c3b-a4bb-bac86ff1d452" providerId="ADAL" clId="{81C42569-7785-421A-83BA-016F52B6EC42}" dt="2022-01-17T04:57:15.653" v="657" actId="478"/>
          <ac:spMkLst>
            <pc:docMk/>
            <pc:sldMk cId="652279735" sldId="360"/>
            <ac:spMk id="27" creationId="{8155286D-75E6-455E-B30A-EE3590441183}"/>
          </ac:spMkLst>
        </pc:spChg>
        <pc:spChg chg="add del mod">
          <ac:chgData name="NGÔ NHẬT DU" userId="6fb17e34-9e1c-4c3b-a4bb-bac86ff1d452" providerId="ADAL" clId="{81C42569-7785-421A-83BA-016F52B6EC42}" dt="2022-01-17T07:45:54.844" v="880" actId="478"/>
          <ac:spMkLst>
            <pc:docMk/>
            <pc:sldMk cId="652279735" sldId="360"/>
            <ac:spMk id="28" creationId="{F4E49149-4C4A-4B71-93D1-D4CE77383AF2}"/>
          </ac:spMkLst>
        </pc:spChg>
        <pc:spChg chg="add del mod">
          <ac:chgData name="NGÔ NHẬT DU" userId="6fb17e34-9e1c-4c3b-a4bb-bac86ff1d452" providerId="ADAL" clId="{81C42569-7785-421A-83BA-016F52B6EC42}" dt="2022-01-17T07:45:54.844" v="880" actId="478"/>
          <ac:spMkLst>
            <pc:docMk/>
            <pc:sldMk cId="652279735" sldId="360"/>
            <ac:spMk id="29" creationId="{A9E986C6-697A-432A-A3EF-487C3CC7F6F6}"/>
          </ac:spMkLst>
        </pc:spChg>
        <pc:spChg chg="del mod">
          <ac:chgData name="NGÔ NHẬT DU" userId="6fb17e34-9e1c-4c3b-a4bb-bac86ff1d452" providerId="ADAL" clId="{81C42569-7785-421A-83BA-016F52B6EC42}" dt="2022-01-17T07:45:58.062" v="881" actId="478"/>
          <ac:spMkLst>
            <pc:docMk/>
            <pc:sldMk cId="652279735" sldId="360"/>
            <ac:spMk id="30" creationId="{05308C3C-9A01-42AD-A27D-909BBEC8687A}"/>
          </ac:spMkLst>
        </pc:spChg>
        <pc:spChg chg="del mod">
          <ac:chgData name="NGÔ NHẬT DU" userId="6fb17e34-9e1c-4c3b-a4bb-bac86ff1d452" providerId="ADAL" clId="{81C42569-7785-421A-83BA-016F52B6EC42}" dt="2022-01-17T07:45:58.062" v="881" actId="478"/>
          <ac:spMkLst>
            <pc:docMk/>
            <pc:sldMk cId="652279735" sldId="360"/>
            <ac:spMk id="31" creationId="{C3ECD74C-2911-48E1-B924-D71F311C9CDB}"/>
          </ac:spMkLst>
        </pc:spChg>
        <pc:spChg chg="add mod ord">
          <ac:chgData name="NGÔ NHẬT DU" userId="6fb17e34-9e1c-4c3b-a4bb-bac86ff1d452" providerId="ADAL" clId="{81C42569-7785-421A-83BA-016F52B6EC42}" dt="2022-01-17T07:52:56.717" v="953" actId="167"/>
          <ac:spMkLst>
            <pc:docMk/>
            <pc:sldMk cId="652279735" sldId="360"/>
            <ac:spMk id="32" creationId="{1D810F96-77FC-45E3-94E1-684114D8440D}"/>
          </ac:spMkLst>
        </pc:spChg>
        <pc:spChg chg="del">
          <ac:chgData name="NGÔ NHẬT DU" userId="6fb17e34-9e1c-4c3b-a4bb-bac86ff1d452" providerId="ADAL" clId="{81C42569-7785-421A-83BA-016F52B6EC42}" dt="2022-01-17T04:57:15.653" v="657" actId="478"/>
          <ac:spMkLst>
            <pc:docMk/>
            <pc:sldMk cId="652279735" sldId="360"/>
            <ac:spMk id="32" creationId="{5A4151FE-A3DA-4255-AB6C-3B2FF209E404}"/>
          </ac:spMkLst>
        </pc:spChg>
        <pc:spChg chg="del">
          <ac:chgData name="NGÔ NHẬT DU" userId="6fb17e34-9e1c-4c3b-a4bb-bac86ff1d452" providerId="ADAL" clId="{81C42569-7785-421A-83BA-016F52B6EC42}" dt="2022-01-17T04:57:15.653" v="657" actId="478"/>
          <ac:spMkLst>
            <pc:docMk/>
            <pc:sldMk cId="652279735" sldId="360"/>
            <ac:spMk id="33" creationId="{6F31C5E7-FD4B-422C-8D4D-E9158208F3D0}"/>
          </ac:spMkLst>
        </pc:spChg>
        <pc:spChg chg="del mod">
          <ac:chgData name="NGÔ NHẬT DU" userId="6fb17e34-9e1c-4c3b-a4bb-bac86ff1d452" providerId="ADAL" clId="{81C42569-7785-421A-83BA-016F52B6EC42}" dt="2022-01-17T07:45:59.941" v="882" actId="478"/>
          <ac:spMkLst>
            <pc:docMk/>
            <pc:sldMk cId="652279735" sldId="360"/>
            <ac:spMk id="34" creationId="{5157272B-E79F-4228-B121-5239236ED9E1}"/>
          </ac:spMkLst>
        </pc:spChg>
        <pc:spChg chg="del mod">
          <ac:chgData name="NGÔ NHẬT DU" userId="6fb17e34-9e1c-4c3b-a4bb-bac86ff1d452" providerId="ADAL" clId="{81C42569-7785-421A-83BA-016F52B6EC42}" dt="2022-01-17T07:45:59.941" v="882" actId="478"/>
          <ac:spMkLst>
            <pc:docMk/>
            <pc:sldMk cId="652279735" sldId="360"/>
            <ac:spMk id="35" creationId="{C3D02BCF-4940-49FD-904C-84D2D3D71978}"/>
          </ac:spMkLst>
        </pc:spChg>
        <pc:spChg chg="mod">
          <ac:chgData name="NGÔ NHẬT DU" userId="6fb17e34-9e1c-4c3b-a4bb-bac86ff1d452" providerId="ADAL" clId="{81C42569-7785-421A-83BA-016F52B6EC42}" dt="2022-01-17T07:58:44.640" v="995" actId="1076"/>
          <ac:spMkLst>
            <pc:docMk/>
            <pc:sldMk cId="652279735" sldId="360"/>
            <ac:spMk id="36" creationId="{DC847374-AAC5-47B4-9815-45CFE0334FDB}"/>
          </ac:spMkLst>
        </pc:spChg>
        <pc:spChg chg="mod">
          <ac:chgData name="NGÔ NHẬT DU" userId="6fb17e34-9e1c-4c3b-a4bb-bac86ff1d452" providerId="ADAL" clId="{81C42569-7785-421A-83BA-016F52B6EC42}" dt="2022-01-17T07:58:44.640" v="995" actId="1076"/>
          <ac:spMkLst>
            <pc:docMk/>
            <pc:sldMk cId="652279735" sldId="360"/>
            <ac:spMk id="37" creationId="{E01E2C98-32C7-4558-81C6-14D988F5473E}"/>
          </ac:spMkLst>
        </pc:spChg>
        <pc:spChg chg="add del mod">
          <ac:chgData name="NGÔ NHẬT DU" userId="6fb17e34-9e1c-4c3b-a4bb-bac86ff1d452" providerId="ADAL" clId="{81C42569-7785-421A-83BA-016F52B6EC42}" dt="2022-01-17T04:56:37.505" v="625" actId="478"/>
          <ac:spMkLst>
            <pc:docMk/>
            <pc:sldMk cId="652279735" sldId="360"/>
            <ac:spMk id="39" creationId="{AE3933DD-ADD6-430B-BAF8-C1D1162B85BE}"/>
          </ac:spMkLst>
        </pc:spChg>
        <pc:spChg chg="add mod">
          <ac:chgData name="NGÔ NHẬT DU" userId="6fb17e34-9e1c-4c3b-a4bb-bac86ff1d452" providerId="ADAL" clId="{81C42569-7785-421A-83BA-016F52B6EC42}" dt="2022-01-17T08:46:07.093" v="1103" actId="1076"/>
          <ac:spMkLst>
            <pc:docMk/>
            <pc:sldMk cId="652279735" sldId="360"/>
            <ac:spMk id="40" creationId="{4141BA94-9F66-43BA-9F42-9E443E8E10BF}"/>
          </ac:spMkLst>
        </pc:spChg>
        <pc:grpChg chg="del">
          <ac:chgData name="NGÔ NHẬT DU" userId="6fb17e34-9e1c-4c3b-a4bb-bac86ff1d452" providerId="ADAL" clId="{81C42569-7785-421A-83BA-016F52B6EC42}" dt="2022-01-17T04:57:15.653" v="657" actId="478"/>
          <ac:grpSpMkLst>
            <pc:docMk/>
            <pc:sldMk cId="652279735" sldId="360"/>
            <ac:grpSpMk id="11" creationId="{A863C8CF-0DB8-4DD8-88A8-C6244D71648B}"/>
          </ac:grpSpMkLst>
        </pc:grpChg>
        <pc:grpChg chg="add del mod">
          <ac:chgData name="NGÔ NHẬT DU" userId="6fb17e34-9e1c-4c3b-a4bb-bac86ff1d452" providerId="ADAL" clId="{81C42569-7785-421A-83BA-016F52B6EC42}" dt="2022-01-17T07:46:09.772" v="883" actId="478"/>
          <ac:grpSpMkLst>
            <pc:docMk/>
            <pc:sldMk cId="652279735" sldId="360"/>
            <ac:grpSpMk id="14" creationId="{C24458C7-6D80-43F3-9980-1BCAAFF05500}"/>
          </ac:grpSpMkLst>
        </pc:grpChg>
        <pc:grpChg chg="del mod">
          <ac:chgData name="NGÔ NHẬT DU" userId="6fb17e34-9e1c-4c3b-a4bb-bac86ff1d452" providerId="ADAL" clId="{81C42569-7785-421A-83BA-016F52B6EC42}" dt="2022-01-17T07:47:42.912" v="909" actId="478"/>
          <ac:grpSpMkLst>
            <pc:docMk/>
            <pc:sldMk cId="652279735" sldId="360"/>
            <ac:grpSpMk id="17" creationId="{D1FDD505-C507-4E23-BC95-715F67AAF073}"/>
          </ac:grpSpMkLst>
        </pc:grpChg>
        <pc:grpChg chg="del">
          <ac:chgData name="NGÔ NHẬT DU" userId="6fb17e34-9e1c-4c3b-a4bb-bac86ff1d452" providerId="ADAL" clId="{81C42569-7785-421A-83BA-016F52B6EC42}" dt="2022-01-17T04:57:15.653" v="657" actId="478"/>
          <ac:grpSpMkLst>
            <pc:docMk/>
            <pc:sldMk cId="652279735" sldId="360"/>
            <ac:grpSpMk id="20" creationId="{45F95423-BB6D-46E8-91F3-F7F199966BCB}"/>
          </ac:grpSpMkLst>
        </pc:grpChg>
        <pc:grpChg chg="del mod">
          <ac:chgData name="NGÔ NHẬT DU" userId="6fb17e34-9e1c-4c3b-a4bb-bac86ff1d452" providerId="ADAL" clId="{81C42569-7785-421A-83BA-016F52B6EC42}" dt="2022-01-17T07:46:58.801" v="901" actId="478"/>
          <ac:grpSpMkLst>
            <pc:docMk/>
            <pc:sldMk cId="652279735" sldId="360"/>
            <ac:grpSpMk id="23" creationId="{92C90DB4-0BBC-450A-96F6-C4EC719AE248}"/>
          </ac:grpSpMkLst>
        </pc:grpChg>
      </pc:sldChg>
      <pc:sldChg chg="modTransition">
        <pc:chgData name="NGÔ NHẬT DU" userId="6fb17e34-9e1c-4c3b-a4bb-bac86ff1d452" providerId="ADAL" clId="{81C42569-7785-421A-83BA-016F52B6EC42}" dt="2022-01-17T06:26:24.249" v="855"/>
        <pc:sldMkLst>
          <pc:docMk/>
          <pc:sldMk cId="2099107080" sldId="361"/>
        </pc:sldMkLst>
      </pc:sldChg>
      <pc:sldChg chg="modTransition">
        <pc:chgData name="NGÔ NHẬT DU" userId="6fb17e34-9e1c-4c3b-a4bb-bac86ff1d452" providerId="ADAL" clId="{81C42569-7785-421A-83BA-016F52B6EC42}" dt="2022-01-17T06:26:24.249" v="855"/>
        <pc:sldMkLst>
          <pc:docMk/>
          <pc:sldMk cId="2571853566" sldId="365"/>
        </pc:sldMkLst>
      </pc:sldChg>
      <pc:sldChg chg="modTransition">
        <pc:chgData name="NGÔ NHẬT DU" userId="6fb17e34-9e1c-4c3b-a4bb-bac86ff1d452" providerId="ADAL" clId="{81C42569-7785-421A-83BA-016F52B6EC42}" dt="2022-01-17T06:26:24.249" v="855"/>
        <pc:sldMkLst>
          <pc:docMk/>
          <pc:sldMk cId="953937185" sldId="366"/>
        </pc:sldMkLst>
      </pc:sldChg>
      <pc:sldChg chg="modTransition">
        <pc:chgData name="NGÔ NHẬT DU" userId="6fb17e34-9e1c-4c3b-a4bb-bac86ff1d452" providerId="ADAL" clId="{81C42569-7785-421A-83BA-016F52B6EC42}" dt="2022-01-17T06:26:24.249" v="855"/>
        <pc:sldMkLst>
          <pc:docMk/>
          <pc:sldMk cId="3968708284" sldId="367"/>
        </pc:sldMkLst>
      </pc:sldChg>
      <pc:sldChg chg="modTransition">
        <pc:chgData name="NGÔ NHẬT DU" userId="6fb17e34-9e1c-4c3b-a4bb-bac86ff1d452" providerId="ADAL" clId="{81C42569-7785-421A-83BA-016F52B6EC42}" dt="2022-01-17T06:26:24.249" v="855"/>
        <pc:sldMkLst>
          <pc:docMk/>
          <pc:sldMk cId="2597920776" sldId="368"/>
        </pc:sldMkLst>
      </pc:sldChg>
      <pc:sldChg chg="delSp modSp add mod ord modNotesTx">
        <pc:chgData name="NGÔ NHẬT DU" userId="6fb17e34-9e1c-4c3b-a4bb-bac86ff1d452" providerId="ADAL" clId="{81C42569-7785-421A-83BA-016F52B6EC42}" dt="2022-01-18T02:56:47.032" v="6224" actId="20577"/>
        <pc:sldMkLst>
          <pc:docMk/>
          <pc:sldMk cId="176459551" sldId="369"/>
        </pc:sldMkLst>
        <pc:spChg chg="mod">
          <ac:chgData name="NGÔ NHẬT DU" userId="6fb17e34-9e1c-4c3b-a4bb-bac86ff1d452" providerId="ADAL" clId="{81C42569-7785-421A-83BA-016F52B6EC42}" dt="2022-01-17T08:35:23.894" v="1094" actId="1076"/>
          <ac:spMkLst>
            <pc:docMk/>
            <pc:sldMk cId="176459551" sldId="369"/>
            <ac:spMk id="37" creationId="{A3CA30DA-DF2D-4184-B10C-484B3AC31EFB}"/>
          </ac:spMkLst>
        </pc:spChg>
        <pc:spChg chg="mod">
          <ac:chgData name="NGÔ NHẬT DU" userId="6fb17e34-9e1c-4c3b-a4bb-bac86ff1d452" providerId="ADAL" clId="{81C42569-7785-421A-83BA-016F52B6EC42}" dt="2022-01-17T08:33:58.689" v="1071" actId="20577"/>
          <ac:spMkLst>
            <pc:docMk/>
            <pc:sldMk cId="176459551" sldId="369"/>
            <ac:spMk id="117" creationId="{B57ADB5D-22FA-410F-B49B-A5E54B92D59B}"/>
          </ac:spMkLst>
        </pc:spChg>
        <pc:spChg chg="del mod">
          <ac:chgData name="NGÔ NHẬT DU" userId="6fb17e34-9e1c-4c3b-a4bb-bac86ff1d452" providerId="ADAL" clId="{81C42569-7785-421A-83BA-016F52B6EC42}" dt="2022-01-17T08:34:11.803" v="1091" actId="478"/>
          <ac:spMkLst>
            <pc:docMk/>
            <pc:sldMk cId="176459551" sldId="369"/>
            <ac:spMk id="118" creationId="{155A68A0-2380-4E67-8DF4-427ED4BAFEFE}"/>
          </ac:spMkLst>
        </pc:spChg>
      </pc:sldChg>
      <pc:sldChg chg="addSp delSp modSp add mod ord modNotesTx">
        <pc:chgData name="NGÔ NHẬT DU" userId="6fb17e34-9e1c-4c3b-a4bb-bac86ff1d452" providerId="ADAL" clId="{81C42569-7785-421A-83BA-016F52B6EC42}" dt="2022-01-17T09:12:48.352" v="2130" actId="1076"/>
        <pc:sldMkLst>
          <pc:docMk/>
          <pc:sldMk cId="1413536583" sldId="370"/>
        </pc:sldMkLst>
        <pc:spChg chg="del">
          <ac:chgData name="NGÔ NHẬT DU" userId="6fb17e34-9e1c-4c3b-a4bb-bac86ff1d452" providerId="ADAL" clId="{81C42569-7785-421A-83BA-016F52B6EC42}" dt="2022-01-17T08:49:34.280" v="1113" actId="478"/>
          <ac:spMkLst>
            <pc:docMk/>
            <pc:sldMk cId="1413536583" sldId="370"/>
            <ac:spMk id="24" creationId="{1CB7E1BB-6B9D-4F39-AA03-1FCB75A69BC5}"/>
          </ac:spMkLst>
        </pc:spChg>
        <pc:spChg chg="del mod">
          <ac:chgData name="NGÔ NHẬT DU" userId="6fb17e34-9e1c-4c3b-a4bb-bac86ff1d452" providerId="ADAL" clId="{81C42569-7785-421A-83BA-016F52B6EC42}" dt="2022-01-17T08:50:36.549" v="1126" actId="478"/>
          <ac:spMkLst>
            <pc:docMk/>
            <pc:sldMk cId="1413536583" sldId="370"/>
            <ac:spMk id="25" creationId="{2BDAE1FC-80F9-4634-91FD-7C3DA67CE3BD}"/>
          </ac:spMkLst>
        </pc:spChg>
        <pc:spChg chg="mod">
          <ac:chgData name="NGÔ NHẬT DU" userId="6fb17e34-9e1c-4c3b-a4bb-bac86ff1d452" providerId="ADAL" clId="{81C42569-7785-421A-83BA-016F52B6EC42}" dt="2022-01-17T09:12:42.226" v="2129" actId="1076"/>
          <ac:spMkLst>
            <pc:docMk/>
            <pc:sldMk cId="1413536583" sldId="370"/>
            <ac:spMk id="26" creationId="{4C941FF0-FBCB-46EC-80CA-283E2B53C5F4}"/>
          </ac:spMkLst>
        </pc:spChg>
        <pc:spChg chg="mod">
          <ac:chgData name="NGÔ NHẬT DU" userId="6fb17e34-9e1c-4c3b-a4bb-bac86ff1d452" providerId="ADAL" clId="{81C42569-7785-421A-83BA-016F52B6EC42}" dt="2022-01-17T09:12:42.226" v="2129" actId="1076"/>
          <ac:spMkLst>
            <pc:docMk/>
            <pc:sldMk cId="1413536583" sldId="370"/>
            <ac:spMk id="27" creationId="{24DF6DA0-69FF-4F26-BDB4-577EE2B5525C}"/>
          </ac:spMkLst>
        </pc:spChg>
        <pc:spChg chg="add mod ord">
          <ac:chgData name="NGÔ NHẬT DU" userId="6fb17e34-9e1c-4c3b-a4bb-bac86ff1d452" providerId="ADAL" clId="{81C42569-7785-421A-83BA-016F52B6EC42}" dt="2022-01-17T09:11:56.082" v="2128" actId="167"/>
          <ac:spMkLst>
            <pc:docMk/>
            <pc:sldMk cId="1413536583" sldId="370"/>
            <ac:spMk id="28" creationId="{9CA564F0-B519-4495-9786-A0400A3C24AF}"/>
          </ac:spMkLst>
        </pc:spChg>
        <pc:spChg chg="mod">
          <ac:chgData name="NGÔ NHẬT DU" userId="6fb17e34-9e1c-4c3b-a4bb-bac86ff1d452" providerId="ADAL" clId="{81C42569-7785-421A-83BA-016F52B6EC42}" dt="2022-01-17T09:12:42.226" v="2129" actId="1076"/>
          <ac:spMkLst>
            <pc:docMk/>
            <pc:sldMk cId="1413536583" sldId="370"/>
            <ac:spMk id="29" creationId="{51502E22-B6DD-4B1D-8012-C334FA35D85F}"/>
          </ac:spMkLst>
        </pc:spChg>
        <pc:spChg chg="add mod ord">
          <ac:chgData name="NGÔ NHẬT DU" userId="6fb17e34-9e1c-4c3b-a4bb-bac86ff1d452" providerId="ADAL" clId="{81C42569-7785-421A-83BA-016F52B6EC42}" dt="2022-01-17T09:11:56.082" v="2128" actId="167"/>
          <ac:spMkLst>
            <pc:docMk/>
            <pc:sldMk cId="1413536583" sldId="370"/>
            <ac:spMk id="30" creationId="{2F1EB7E9-5722-45C2-86C7-795CD0AE5372}"/>
          </ac:spMkLst>
        </pc:spChg>
        <pc:spChg chg="del">
          <ac:chgData name="NGÔ NHẬT DU" userId="6fb17e34-9e1c-4c3b-a4bb-bac86ff1d452" providerId="ADAL" clId="{81C42569-7785-421A-83BA-016F52B6EC42}" dt="2022-01-17T08:49:34.989" v="1114" actId="478"/>
          <ac:spMkLst>
            <pc:docMk/>
            <pc:sldMk cId="1413536583" sldId="370"/>
            <ac:spMk id="31" creationId="{BB3B52D4-82FB-467F-B9B4-4EF3DBE7BB5E}"/>
          </ac:spMkLst>
        </pc:spChg>
        <pc:spChg chg="del mod">
          <ac:chgData name="NGÔ NHẬT DU" userId="6fb17e34-9e1c-4c3b-a4bb-bac86ff1d452" providerId="ADAL" clId="{81C42569-7785-421A-83BA-016F52B6EC42}" dt="2022-01-17T08:50:36.549" v="1126" actId="478"/>
          <ac:spMkLst>
            <pc:docMk/>
            <pc:sldMk cId="1413536583" sldId="370"/>
            <ac:spMk id="32" creationId="{0821013C-29F7-43A9-A8CE-B18B983667EA}"/>
          </ac:spMkLst>
        </pc:spChg>
        <pc:spChg chg="mod">
          <ac:chgData name="NGÔ NHẬT DU" userId="6fb17e34-9e1c-4c3b-a4bb-bac86ff1d452" providerId="ADAL" clId="{81C42569-7785-421A-83BA-016F52B6EC42}" dt="2022-01-17T09:12:42.226" v="2129" actId="1076"/>
          <ac:spMkLst>
            <pc:docMk/>
            <pc:sldMk cId="1413536583" sldId="370"/>
            <ac:spMk id="33" creationId="{11CDAD11-A261-4494-8BE0-B265CF1AD1EE}"/>
          </ac:spMkLst>
        </pc:spChg>
        <pc:spChg chg="mod">
          <ac:chgData name="NGÔ NHẬT DU" userId="6fb17e34-9e1c-4c3b-a4bb-bac86ff1d452" providerId="ADAL" clId="{81C42569-7785-421A-83BA-016F52B6EC42}" dt="2022-01-17T09:12:42.226" v="2129" actId="1076"/>
          <ac:spMkLst>
            <pc:docMk/>
            <pc:sldMk cId="1413536583" sldId="370"/>
            <ac:spMk id="34" creationId="{C2DD8B65-E420-4451-839D-EC12672B0FAB}"/>
          </ac:spMkLst>
        </pc:spChg>
        <pc:spChg chg="add mod ord">
          <ac:chgData name="NGÔ NHẬT DU" userId="6fb17e34-9e1c-4c3b-a4bb-bac86ff1d452" providerId="ADAL" clId="{81C42569-7785-421A-83BA-016F52B6EC42}" dt="2022-01-17T09:11:56.082" v="2128" actId="167"/>
          <ac:spMkLst>
            <pc:docMk/>
            <pc:sldMk cId="1413536583" sldId="370"/>
            <ac:spMk id="35" creationId="{D18E55F4-960B-409E-9D1E-1D3720012439}"/>
          </ac:spMkLst>
        </pc:spChg>
        <pc:spChg chg="mod">
          <ac:chgData name="NGÔ NHẬT DU" userId="6fb17e34-9e1c-4c3b-a4bb-bac86ff1d452" providerId="ADAL" clId="{81C42569-7785-421A-83BA-016F52B6EC42}" dt="2022-01-17T09:12:42.226" v="2129" actId="1076"/>
          <ac:spMkLst>
            <pc:docMk/>
            <pc:sldMk cId="1413536583" sldId="370"/>
            <ac:spMk id="36" creationId="{CE55C567-3C2D-4EDD-97C1-262E0FB62C0D}"/>
          </ac:spMkLst>
        </pc:spChg>
        <pc:spChg chg="add mod ord">
          <ac:chgData name="NGÔ NHẬT DU" userId="6fb17e34-9e1c-4c3b-a4bb-bac86ff1d452" providerId="ADAL" clId="{81C42569-7785-421A-83BA-016F52B6EC42}" dt="2022-01-17T09:11:56.082" v="2128" actId="167"/>
          <ac:spMkLst>
            <pc:docMk/>
            <pc:sldMk cId="1413536583" sldId="370"/>
            <ac:spMk id="37" creationId="{4ABB834F-A7A4-4CA3-9FE4-B0CF1FB754C1}"/>
          </ac:spMkLst>
        </pc:spChg>
        <pc:spChg chg="del">
          <ac:chgData name="NGÔ NHẬT DU" userId="6fb17e34-9e1c-4c3b-a4bb-bac86ff1d452" providerId="ADAL" clId="{81C42569-7785-421A-83BA-016F52B6EC42}" dt="2022-01-17T08:49:37.149" v="1117" actId="478"/>
          <ac:spMkLst>
            <pc:docMk/>
            <pc:sldMk cId="1413536583" sldId="370"/>
            <ac:spMk id="38" creationId="{1A7D365F-1141-4E12-B119-08BD4433F168}"/>
          </ac:spMkLst>
        </pc:spChg>
        <pc:spChg chg="del">
          <ac:chgData name="NGÔ NHẬT DU" userId="6fb17e34-9e1c-4c3b-a4bb-bac86ff1d452" providerId="ADAL" clId="{81C42569-7785-421A-83BA-016F52B6EC42}" dt="2022-01-17T08:50:36.549" v="1126" actId="478"/>
          <ac:spMkLst>
            <pc:docMk/>
            <pc:sldMk cId="1413536583" sldId="370"/>
            <ac:spMk id="39" creationId="{AB063395-7C20-4787-87FF-0D7FA8252DC2}"/>
          </ac:spMkLst>
        </pc:spChg>
        <pc:spChg chg="mod">
          <ac:chgData name="NGÔ NHẬT DU" userId="6fb17e34-9e1c-4c3b-a4bb-bac86ff1d452" providerId="ADAL" clId="{81C42569-7785-421A-83BA-016F52B6EC42}" dt="2022-01-17T09:12:42.226" v="2129" actId="1076"/>
          <ac:spMkLst>
            <pc:docMk/>
            <pc:sldMk cId="1413536583" sldId="370"/>
            <ac:spMk id="40" creationId="{6E919721-2057-4D68-8D0C-AF0651686CC8}"/>
          </ac:spMkLst>
        </pc:spChg>
        <pc:spChg chg="mod">
          <ac:chgData name="NGÔ NHẬT DU" userId="6fb17e34-9e1c-4c3b-a4bb-bac86ff1d452" providerId="ADAL" clId="{81C42569-7785-421A-83BA-016F52B6EC42}" dt="2022-01-17T09:12:42.226" v="2129" actId="1076"/>
          <ac:spMkLst>
            <pc:docMk/>
            <pc:sldMk cId="1413536583" sldId="370"/>
            <ac:spMk id="41" creationId="{2B88BFF1-926B-4C3A-998B-8C65D1841783}"/>
          </ac:spMkLst>
        </pc:spChg>
        <pc:spChg chg="mod">
          <ac:chgData name="NGÔ NHẬT DU" userId="6fb17e34-9e1c-4c3b-a4bb-bac86ff1d452" providerId="ADAL" clId="{81C42569-7785-421A-83BA-016F52B6EC42}" dt="2022-01-17T09:12:42.226" v="2129" actId="1076"/>
          <ac:spMkLst>
            <pc:docMk/>
            <pc:sldMk cId="1413536583" sldId="370"/>
            <ac:spMk id="43" creationId="{C46C857F-D430-4925-BAF0-3EB70E2146F7}"/>
          </ac:spMkLst>
        </pc:spChg>
        <pc:spChg chg="del">
          <ac:chgData name="NGÔ NHẬT DU" userId="6fb17e34-9e1c-4c3b-a4bb-bac86ff1d452" providerId="ADAL" clId="{81C42569-7785-421A-83BA-016F52B6EC42}" dt="2022-01-17T08:49:37.642" v="1118" actId="478"/>
          <ac:spMkLst>
            <pc:docMk/>
            <pc:sldMk cId="1413536583" sldId="370"/>
            <ac:spMk id="45" creationId="{3D632D79-3C41-4BBF-A93E-4CA7D4C7CAC4}"/>
          </ac:spMkLst>
        </pc:spChg>
        <pc:spChg chg="del">
          <ac:chgData name="NGÔ NHẬT DU" userId="6fb17e34-9e1c-4c3b-a4bb-bac86ff1d452" providerId="ADAL" clId="{81C42569-7785-421A-83BA-016F52B6EC42}" dt="2022-01-17T08:50:36.549" v="1126" actId="478"/>
          <ac:spMkLst>
            <pc:docMk/>
            <pc:sldMk cId="1413536583" sldId="370"/>
            <ac:spMk id="46" creationId="{13568FF7-C7AA-459F-AE62-A4D1991A8B02}"/>
          </ac:spMkLst>
        </pc:spChg>
        <pc:spChg chg="mod">
          <ac:chgData name="NGÔ NHẬT DU" userId="6fb17e34-9e1c-4c3b-a4bb-bac86ff1d452" providerId="ADAL" clId="{81C42569-7785-421A-83BA-016F52B6EC42}" dt="2022-01-17T09:12:42.226" v="2129" actId="1076"/>
          <ac:spMkLst>
            <pc:docMk/>
            <pc:sldMk cId="1413536583" sldId="370"/>
            <ac:spMk id="47" creationId="{5C8375DA-ADFE-48E5-B84B-24B6C8FDE58F}"/>
          </ac:spMkLst>
        </pc:spChg>
        <pc:spChg chg="mod">
          <ac:chgData name="NGÔ NHẬT DU" userId="6fb17e34-9e1c-4c3b-a4bb-bac86ff1d452" providerId="ADAL" clId="{81C42569-7785-421A-83BA-016F52B6EC42}" dt="2022-01-17T09:12:42.226" v="2129" actId="1076"/>
          <ac:spMkLst>
            <pc:docMk/>
            <pc:sldMk cId="1413536583" sldId="370"/>
            <ac:spMk id="48" creationId="{1F78A85C-4B55-4B44-92CB-2E256646F9C7}"/>
          </ac:spMkLst>
        </pc:spChg>
        <pc:spChg chg="mod">
          <ac:chgData name="NGÔ NHẬT DU" userId="6fb17e34-9e1c-4c3b-a4bb-bac86ff1d452" providerId="ADAL" clId="{81C42569-7785-421A-83BA-016F52B6EC42}" dt="2022-01-17T09:12:42.226" v="2129" actId="1076"/>
          <ac:spMkLst>
            <pc:docMk/>
            <pc:sldMk cId="1413536583" sldId="370"/>
            <ac:spMk id="50" creationId="{52E668FF-FC74-4740-B466-29E674F94321}"/>
          </ac:spMkLst>
        </pc:spChg>
        <pc:spChg chg="del">
          <ac:chgData name="NGÔ NHẬT DU" userId="6fb17e34-9e1c-4c3b-a4bb-bac86ff1d452" providerId="ADAL" clId="{81C42569-7785-421A-83BA-016F52B6EC42}" dt="2022-01-17T08:49:35.640" v="1115" actId="478"/>
          <ac:spMkLst>
            <pc:docMk/>
            <pc:sldMk cId="1413536583" sldId="370"/>
            <ac:spMk id="52" creationId="{883A2021-1701-4D61-87F4-CCC20F08AAF7}"/>
          </ac:spMkLst>
        </pc:spChg>
        <pc:spChg chg="mod">
          <ac:chgData name="NGÔ NHẬT DU" userId="6fb17e34-9e1c-4c3b-a4bb-bac86ff1d452" providerId="ADAL" clId="{81C42569-7785-421A-83BA-016F52B6EC42}" dt="2022-01-17T09:12:48.352" v="2130" actId="1076"/>
          <ac:spMkLst>
            <pc:docMk/>
            <pc:sldMk cId="1413536583" sldId="370"/>
            <ac:spMk id="56" creationId="{2776BD94-FAA2-4898-A84A-F4EA6C726EE0}"/>
          </ac:spMkLst>
        </pc:spChg>
        <pc:spChg chg="del">
          <ac:chgData name="NGÔ NHẬT DU" userId="6fb17e34-9e1c-4c3b-a4bb-bac86ff1d452" providerId="ADAL" clId="{81C42569-7785-421A-83BA-016F52B6EC42}" dt="2022-01-17T08:55:15.393" v="1288" actId="478"/>
          <ac:spMkLst>
            <pc:docMk/>
            <pc:sldMk cId="1413536583" sldId="370"/>
            <ac:spMk id="57" creationId="{FCAD9B07-47B6-4614-912F-BBD732E0AAB3}"/>
          </ac:spMkLst>
        </pc:spChg>
        <pc:spChg chg="del">
          <ac:chgData name="NGÔ NHẬT DU" userId="6fb17e34-9e1c-4c3b-a4bb-bac86ff1d452" providerId="ADAL" clId="{81C42569-7785-421A-83BA-016F52B6EC42}" dt="2022-01-17T08:49:38.408" v="1119" actId="478"/>
          <ac:spMkLst>
            <pc:docMk/>
            <pc:sldMk cId="1413536583" sldId="370"/>
            <ac:spMk id="58" creationId="{26BB113A-65A3-4604-AC9F-FDDD8C1A2B96}"/>
          </ac:spMkLst>
        </pc:spChg>
        <pc:spChg chg="del">
          <ac:chgData name="NGÔ NHẬT DU" userId="6fb17e34-9e1c-4c3b-a4bb-bac86ff1d452" providerId="ADAL" clId="{81C42569-7785-421A-83BA-016F52B6EC42}" dt="2022-01-17T08:49:36.454" v="1116" actId="478"/>
          <ac:spMkLst>
            <pc:docMk/>
            <pc:sldMk cId="1413536583" sldId="370"/>
            <ac:spMk id="59" creationId="{0BE87E1D-11E2-4303-A304-DBF776015BE9}"/>
          </ac:spMkLst>
        </pc:spChg>
      </pc:sldChg>
      <pc:sldChg chg="addSp delSp modSp add mod modNotesTx">
        <pc:chgData name="NGÔ NHẬT DU" userId="6fb17e34-9e1c-4c3b-a4bb-bac86ff1d452" providerId="ADAL" clId="{81C42569-7785-421A-83BA-016F52B6EC42}" dt="2022-01-17T09:47:05.768" v="3434" actId="20577"/>
        <pc:sldMkLst>
          <pc:docMk/>
          <pc:sldMk cId="2677497979" sldId="371"/>
        </pc:sldMkLst>
        <pc:spChg chg="add del mod">
          <ac:chgData name="NGÔ NHẬT DU" userId="6fb17e34-9e1c-4c3b-a4bb-bac86ff1d452" providerId="ADAL" clId="{81C42569-7785-421A-83BA-016F52B6EC42}" dt="2022-01-17T09:14:30.849" v="2150"/>
          <ac:spMkLst>
            <pc:docMk/>
            <pc:sldMk cId="2677497979" sldId="371"/>
            <ac:spMk id="3" creationId="{7A4F5AEE-E9DF-42BF-9598-14FD20645D35}"/>
          </ac:spMkLst>
        </pc:spChg>
        <pc:spChg chg="add mod">
          <ac:chgData name="NGÔ NHẬT DU" userId="6fb17e34-9e1c-4c3b-a4bb-bac86ff1d452" providerId="ADAL" clId="{81C42569-7785-421A-83BA-016F52B6EC42}" dt="2022-01-17T09:43:37.962" v="3419" actId="20577"/>
          <ac:spMkLst>
            <pc:docMk/>
            <pc:sldMk cId="2677497979" sldId="371"/>
            <ac:spMk id="21" creationId="{EC623F3A-6ED3-47CC-B727-F91B4C4A1FE9}"/>
          </ac:spMkLst>
        </pc:spChg>
        <pc:spChg chg="add mod">
          <ac:chgData name="NGÔ NHẬT DU" userId="6fb17e34-9e1c-4c3b-a4bb-bac86ff1d452" providerId="ADAL" clId="{81C42569-7785-421A-83BA-016F52B6EC42}" dt="2022-01-17T09:31:27.819" v="2650" actId="1076"/>
          <ac:spMkLst>
            <pc:docMk/>
            <pc:sldMk cId="2677497979" sldId="371"/>
            <ac:spMk id="22" creationId="{9AEF4826-457F-4080-9393-64DF12810BCC}"/>
          </ac:spMkLst>
        </pc:spChg>
        <pc:spChg chg="add mod">
          <ac:chgData name="NGÔ NHẬT DU" userId="6fb17e34-9e1c-4c3b-a4bb-bac86ff1d452" providerId="ADAL" clId="{81C42569-7785-421A-83BA-016F52B6EC42}" dt="2022-01-17T09:31:27.819" v="2650" actId="1076"/>
          <ac:spMkLst>
            <pc:docMk/>
            <pc:sldMk cId="2677497979" sldId="371"/>
            <ac:spMk id="23" creationId="{2E38DB73-84F3-408A-9C39-41BCDB6BDCE1}"/>
          </ac:spMkLst>
        </pc:spChg>
        <pc:spChg chg="mod">
          <ac:chgData name="NGÔ NHẬT DU" userId="6fb17e34-9e1c-4c3b-a4bb-bac86ff1d452" providerId="ADAL" clId="{81C42569-7785-421A-83BA-016F52B6EC42}" dt="2022-01-17T09:31:27.819" v="2650" actId="1076"/>
          <ac:spMkLst>
            <pc:docMk/>
            <pc:sldMk cId="2677497979" sldId="371"/>
            <ac:spMk id="26" creationId="{4C941FF0-FBCB-46EC-80CA-283E2B53C5F4}"/>
          </ac:spMkLst>
        </pc:spChg>
        <pc:spChg chg="mod">
          <ac:chgData name="NGÔ NHẬT DU" userId="6fb17e34-9e1c-4c3b-a4bb-bac86ff1d452" providerId="ADAL" clId="{81C42569-7785-421A-83BA-016F52B6EC42}" dt="2022-01-17T09:31:27.819" v="2650" actId="1076"/>
          <ac:spMkLst>
            <pc:docMk/>
            <pc:sldMk cId="2677497979" sldId="371"/>
            <ac:spMk id="27" creationId="{24DF6DA0-69FF-4F26-BDB4-577EE2B5525C}"/>
          </ac:spMkLst>
        </pc:spChg>
        <pc:spChg chg="mod">
          <ac:chgData name="NGÔ NHẬT DU" userId="6fb17e34-9e1c-4c3b-a4bb-bac86ff1d452" providerId="ADAL" clId="{81C42569-7785-421A-83BA-016F52B6EC42}" dt="2022-01-17T09:26:08.256" v="2608" actId="1076"/>
          <ac:spMkLst>
            <pc:docMk/>
            <pc:sldMk cId="2677497979" sldId="371"/>
            <ac:spMk id="28" creationId="{9CA564F0-B519-4495-9786-A0400A3C24AF}"/>
          </ac:spMkLst>
        </pc:spChg>
        <pc:spChg chg="mod">
          <ac:chgData name="NGÔ NHẬT DU" userId="6fb17e34-9e1c-4c3b-a4bb-bac86ff1d452" providerId="ADAL" clId="{81C42569-7785-421A-83BA-016F52B6EC42}" dt="2022-01-17T09:31:27.819" v="2650" actId="1076"/>
          <ac:spMkLst>
            <pc:docMk/>
            <pc:sldMk cId="2677497979" sldId="371"/>
            <ac:spMk id="29" creationId="{51502E22-B6DD-4B1D-8012-C334FA35D85F}"/>
          </ac:spMkLst>
        </pc:spChg>
        <pc:spChg chg="mod">
          <ac:chgData name="NGÔ NHẬT DU" userId="6fb17e34-9e1c-4c3b-a4bb-bac86ff1d452" providerId="ADAL" clId="{81C42569-7785-421A-83BA-016F52B6EC42}" dt="2022-01-17T09:33:46.997" v="2752" actId="1076"/>
          <ac:spMkLst>
            <pc:docMk/>
            <pc:sldMk cId="2677497979" sldId="371"/>
            <ac:spMk id="30" creationId="{2F1EB7E9-5722-45C2-86C7-795CD0AE5372}"/>
          </ac:spMkLst>
        </pc:spChg>
        <pc:spChg chg="mod">
          <ac:chgData name="NGÔ NHẬT DU" userId="6fb17e34-9e1c-4c3b-a4bb-bac86ff1d452" providerId="ADAL" clId="{81C42569-7785-421A-83BA-016F52B6EC42}" dt="2022-01-17T09:31:27.819" v="2650" actId="1076"/>
          <ac:spMkLst>
            <pc:docMk/>
            <pc:sldMk cId="2677497979" sldId="371"/>
            <ac:spMk id="33" creationId="{11CDAD11-A261-4494-8BE0-B265CF1AD1EE}"/>
          </ac:spMkLst>
        </pc:spChg>
        <pc:spChg chg="mod">
          <ac:chgData name="NGÔ NHẬT DU" userId="6fb17e34-9e1c-4c3b-a4bb-bac86ff1d452" providerId="ADAL" clId="{81C42569-7785-421A-83BA-016F52B6EC42}" dt="2022-01-17T09:31:27.819" v="2650" actId="1076"/>
          <ac:spMkLst>
            <pc:docMk/>
            <pc:sldMk cId="2677497979" sldId="371"/>
            <ac:spMk id="34" creationId="{C2DD8B65-E420-4451-839D-EC12672B0FAB}"/>
          </ac:spMkLst>
        </pc:spChg>
        <pc:spChg chg="mod">
          <ac:chgData name="NGÔ NHẬT DU" userId="6fb17e34-9e1c-4c3b-a4bb-bac86ff1d452" providerId="ADAL" clId="{81C42569-7785-421A-83BA-016F52B6EC42}" dt="2022-01-17T09:31:27.819" v="2650" actId="1076"/>
          <ac:spMkLst>
            <pc:docMk/>
            <pc:sldMk cId="2677497979" sldId="371"/>
            <ac:spMk id="36" creationId="{CE55C567-3C2D-4EDD-97C1-262E0FB62C0D}"/>
          </ac:spMkLst>
        </pc:spChg>
        <pc:spChg chg="mod">
          <ac:chgData name="NGÔ NHẬT DU" userId="6fb17e34-9e1c-4c3b-a4bb-bac86ff1d452" providerId="ADAL" clId="{81C42569-7785-421A-83BA-016F52B6EC42}" dt="2022-01-17T09:36:35.070" v="2892" actId="1076"/>
          <ac:spMkLst>
            <pc:docMk/>
            <pc:sldMk cId="2677497979" sldId="371"/>
            <ac:spMk id="40" creationId="{6E919721-2057-4D68-8D0C-AF0651686CC8}"/>
          </ac:spMkLst>
        </pc:spChg>
        <pc:spChg chg="mod">
          <ac:chgData name="NGÔ NHẬT DU" userId="6fb17e34-9e1c-4c3b-a4bb-bac86ff1d452" providerId="ADAL" clId="{81C42569-7785-421A-83BA-016F52B6EC42}" dt="2022-01-17T09:31:27.819" v="2650" actId="1076"/>
          <ac:spMkLst>
            <pc:docMk/>
            <pc:sldMk cId="2677497979" sldId="371"/>
            <ac:spMk id="41" creationId="{2B88BFF1-926B-4C3A-998B-8C65D1841783}"/>
          </ac:spMkLst>
        </pc:spChg>
        <pc:spChg chg="mod">
          <ac:chgData name="NGÔ NHẬT DU" userId="6fb17e34-9e1c-4c3b-a4bb-bac86ff1d452" providerId="ADAL" clId="{81C42569-7785-421A-83BA-016F52B6EC42}" dt="2022-01-17T09:31:27.819" v="2650" actId="1076"/>
          <ac:spMkLst>
            <pc:docMk/>
            <pc:sldMk cId="2677497979" sldId="371"/>
            <ac:spMk id="43" creationId="{C46C857F-D430-4925-BAF0-3EB70E2146F7}"/>
          </ac:spMkLst>
        </pc:spChg>
        <pc:spChg chg="mod">
          <ac:chgData name="NGÔ NHẬT DU" userId="6fb17e34-9e1c-4c3b-a4bb-bac86ff1d452" providerId="ADAL" clId="{81C42569-7785-421A-83BA-016F52B6EC42}" dt="2022-01-17T09:36:39.851" v="2893" actId="1076"/>
          <ac:spMkLst>
            <pc:docMk/>
            <pc:sldMk cId="2677497979" sldId="371"/>
            <ac:spMk id="47" creationId="{5C8375DA-ADFE-48E5-B84B-24B6C8FDE58F}"/>
          </ac:spMkLst>
        </pc:spChg>
        <pc:spChg chg="mod">
          <ac:chgData name="NGÔ NHẬT DU" userId="6fb17e34-9e1c-4c3b-a4bb-bac86ff1d452" providerId="ADAL" clId="{81C42569-7785-421A-83BA-016F52B6EC42}" dt="2022-01-17T09:31:27.819" v="2650" actId="1076"/>
          <ac:spMkLst>
            <pc:docMk/>
            <pc:sldMk cId="2677497979" sldId="371"/>
            <ac:spMk id="48" creationId="{1F78A85C-4B55-4B44-92CB-2E256646F9C7}"/>
          </ac:spMkLst>
        </pc:spChg>
        <pc:spChg chg="mod">
          <ac:chgData name="NGÔ NHẬT DU" userId="6fb17e34-9e1c-4c3b-a4bb-bac86ff1d452" providerId="ADAL" clId="{81C42569-7785-421A-83BA-016F52B6EC42}" dt="2022-01-17T09:31:27.819" v="2650" actId="1076"/>
          <ac:spMkLst>
            <pc:docMk/>
            <pc:sldMk cId="2677497979" sldId="371"/>
            <ac:spMk id="50" creationId="{52E668FF-FC74-4740-B466-29E674F94321}"/>
          </ac:spMkLst>
        </pc:spChg>
        <pc:spChg chg="mod">
          <ac:chgData name="NGÔ NHẬT DU" userId="6fb17e34-9e1c-4c3b-a4bb-bac86ff1d452" providerId="ADAL" clId="{81C42569-7785-421A-83BA-016F52B6EC42}" dt="2022-01-17T09:13:19.423" v="2132"/>
          <ac:spMkLst>
            <pc:docMk/>
            <pc:sldMk cId="2677497979" sldId="371"/>
            <ac:spMk id="56" creationId="{2776BD94-FAA2-4898-A84A-F4EA6C726EE0}"/>
          </ac:spMkLst>
        </pc:spChg>
        <pc:graphicFrameChg chg="add del mod">
          <ac:chgData name="NGÔ NHẬT DU" userId="6fb17e34-9e1c-4c3b-a4bb-bac86ff1d452" providerId="ADAL" clId="{81C42569-7785-421A-83BA-016F52B6EC42}" dt="2022-01-17T09:14:30.849" v="2150"/>
          <ac:graphicFrameMkLst>
            <pc:docMk/>
            <pc:sldMk cId="2677497979" sldId="371"/>
            <ac:graphicFrameMk id="2" creationId="{5B152B61-2117-4F7E-BB7D-4BCC1BE2E8B4}"/>
          </ac:graphicFrameMkLst>
        </pc:graphicFrameChg>
      </pc:sldChg>
      <pc:sldMasterChg chg="modTransition modSldLayout">
        <pc:chgData name="NGÔ NHẬT DU" userId="6fb17e34-9e1c-4c3b-a4bb-bac86ff1d452" providerId="ADAL" clId="{81C42569-7785-421A-83BA-016F52B6EC42}" dt="2022-01-17T06:26:24.249" v="855"/>
        <pc:sldMasterMkLst>
          <pc:docMk/>
          <pc:sldMasterMk cId="2045990320" sldId="2147483648"/>
        </pc:sldMasterMkLst>
        <pc:sldLayoutChg chg="modTransition">
          <pc:chgData name="NGÔ NHẬT DU" userId="6fb17e34-9e1c-4c3b-a4bb-bac86ff1d452" providerId="ADAL" clId="{81C42569-7785-421A-83BA-016F52B6EC42}" dt="2022-01-17T06:26:24.249" v="855"/>
          <pc:sldLayoutMkLst>
            <pc:docMk/>
            <pc:sldMasterMk cId="2045990320" sldId="2147483648"/>
            <pc:sldLayoutMk cId="3947691796" sldId="2147483649"/>
          </pc:sldLayoutMkLst>
        </pc:sldLayoutChg>
        <pc:sldLayoutChg chg="modTransition">
          <pc:chgData name="NGÔ NHẬT DU" userId="6fb17e34-9e1c-4c3b-a4bb-bac86ff1d452" providerId="ADAL" clId="{81C42569-7785-421A-83BA-016F52B6EC42}" dt="2022-01-17T06:26:24.249" v="855"/>
          <pc:sldLayoutMkLst>
            <pc:docMk/>
            <pc:sldMasterMk cId="2045990320" sldId="2147483648"/>
            <pc:sldLayoutMk cId="1750667146" sldId="2147483650"/>
          </pc:sldLayoutMkLst>
        </pc:sldLayoutChg>
      </pc:sldMasterChg>
      <pc:sldMasterChg chg="modTransition modSldLayout">
        <pc:chgData name="NGÔ NHẬT DU" userId="6fb17e34-9e1c-4c3b-a4bb-bac86ff1d452" providerId="ADAL" clId="{81C42569-7785-421A-83BA-016F52B6EC42}" dt="2022-01-17T06:26:24.249" v="855"/>
        <pc:sldMasterMkLst>
          <pc:docMk/>
          <pc:sldMasterMk cId="1615311501" sldId="2147483651"/>
        </pc:sldMasterMkLst>
        <pc:sldLayoutChg chg="modTransition">
          <pc:chgData name="NGÔ NHẬT DU" userId="6fb17e34-9e1c-4c3b-a4bb-bac86ff1d452" providerId="ADAL" clId="{81C42569-7785-421A-83BA-016F52B6EC42}" dt="2022-01-17T06:26:24.249" v="855"/>
          <pc:sldLayoutMkLst>
            <pc:docMk/>
            <pc:sldMasterMk cId="1615311501" sldId="2147483651"/>
            <pc:sldLayoutMk cId="1899324262" sldId="2147483652"/>
          </pc:sldLayoutMkLst>
        </pc:sldLayoutChg>
        <pc:sldLayoutChg chg="modTransition">
          <pc:chgData name="NGÔ NHẬT DU" userId="6fb17e34-9e1c-4c3b-a4bb-bac86ff1d452" providerId="ADAL" clId="{81C42569-7785-421A-83BA-016F52B6EC42}" dt="2022-01-17T06:26:24.249" v="855"/>
          <pc:sldLayoutMkLst>
            <pc:docMk/>
            <pc:sldMasterMk cId="1615311501" sldId="2147483651"/>
            <pc:sldLayoutMk cId="3449694420" sldId="2147483653"/>
          </pc:sldLayoutMkLst>
        </pc:sldLayoutChg>
        <pc:sldLayoutChg chg="modTransition">
          <pc:chgData name="NGÔ NHẬT DU" userId="6fb17e34-9e1c-4c3b-a4bb-bac86ff1d452" providerId="ADAL" clId="{81C42569-7785-421A-83BA-016F52B6EC42}" dt="2022-01-17T06:26:24.249" v="855"/>
          <pc:sldLayoutMkLst>
            <pc:docMk/>
            <pc:sldMasterMk cId="1615311501" sldId="2147483651"/>
            <pc:sldLayoutMk cId="145839437" sldId="2147483654"/>
          </pc:sldLayoutMkLst>
        </pc:sldLayoutChg>
        <pc:sldLayoutChg chg="modTransition">
          <pc:chgData name="NGÔ NHẬT DU" userId="6fb17e34-9e1c-4c3b-a4bb-bac86ff1d452" providerId="ADAL" clId="{81C42569-7785-421A-83BA-016F52B6EC42}" dt="2022-01-17T06:26:24.249" v="855"/>
          <pc:sldLayoutMkLst>
            <pc:docMk/>
            <pc:sldMasterMk cId="1615311501" sldId="2147483651"/>
            <pc:sldLayoutMk cId="2446392755" sldId="2147483671"/>
          </pc:sldLayoutMkLst>
        </pc:sldLayoutChg>
        <pc:sldLayoutChg chg="modTransition">
          <pc:chgData name="NGÔ NHẬT DU" userId="6fb17e34-9e1c-4c3b-a4bb-bac86ff1d452" providerId="ADAL" clId="{81C42569-7785-421A-83BA-016F52B6EC42}" dt="2022-01-17T06:26:24.249" v="855"/>
          <pc:sldLayoutMkLst>
            <pc:docMk/>
            <pc:sldMasterMk cId="1615311501" sldId="2147483651"/>
            <pc:sldLayoutMk cId="313676580" sldId="2147483672"/>
          </pc:sldLayoutMkLst>
        </pc:sldLayoutChg>
        <pc:sldLayoutChg chg="modTransition">
          <pc:chgData name="NGÔ NHẬT DU" userId="6fb17e34-9e1c-4c3b-a4bb-bac86ff1d452" providerId="ADAL" clId="{81C42569-7785-421A-83BA-016F52B6EC42}" dt="2022-01-17T06:26:24.249" v="855"/>
          <pc:sldLayoutMkLst>
            <pc:docMk/>
            <pc:sldMasterMk cId="1615311501" sldId="2147483651"/>
            <pc:sldLayoutMk cId="3782320069" sldId="2147483675"/>
          </pc:sldLayoutMkLst>
        </pc:sldLayoutChg>
        <pc:sldLayoutChg chg="modTransition">
          <pc:chgData name="NGÔ NHẬT DU" userId="6fb17e34-9e1c-4c3b-a4bb-bac86ff1d452" providerId="ADAL" clId="{81C42569-7785-421A-83BA-016F52B6EC42}" dt="2022-01-17T06:26:24.249" v="855"/>
          <pc:sldLayoutMkLst>
            <pc:docMk/>
            <pc:sldMasterMk cId="1615311501" sldId="2147483651"/>
            <pc:sldLayoutMk cId="768664198" sldId="2147483676"/>
          </pc:sldLayoutMkLst>
        </pc:sldLayoutChg>
        <pc:sldLayoutChg chg="modTransition">
          <pc:chgData name="NGÔ NHẬT DU" userId="6fb17e34-9e1c-4c3b-a4bb-bac86ff1d452" providerId="ADAL" clId="{81C42569-7785-421A-83BA-016F52B6EC42}" dt="2022-01-17T06:26:24.249" v="855"/>
          <pc:sldLayoutMkLst>
            <pc:docMk/>
            <pc:sldMasterMk cId="1615311501" sldId="2147483651"/>
            <pc:sldLayoutMk cId="3220445115" sldId="2147483678"/>
          </pc:sldLayoutMkLst>
        </pc:sldLayoutChg>
        <pc:sldLayoutChg chg="modTransition">
          <pc:chgData name="NGÔ NHẬT DU" userId="6fb17e34-9e1c-4c3b-a4bb-bac86ff1d452" providerId="ADAL" clId="{81C42569-7785-421A-83BA-016F52B6EC42}" dt="2022-01-17T06:26:24.249" v="855"/>
          <pc:sldLayoutMkLst>
            <pc:docMk/>
            <pc:sldMasterMk cId="1615311501" sldId="2147483651"/>
            <pc:sldLayoutMk cId="4292667485" sldId="2147483680"/>
          </pc:sldLayoutMkLst>
        </pc:sldLayoutChg>
        <pc:sldLayoutChg chg="modTransition">
          <pc:chgData name="NGÔ NHẬT DU" userId="6fb17e34-9e1c-4c3b-a4bb-bac86ff1d452" providerId="ADAL" clId="{81C42569-7785-421A-83BA-016F52B6EC42}" dt="2022-01-17T06:26:24.249" v="855"/>
          <pc:sldLayoutMkLst>
            <pc:docMk/>
            <pc:sldMasterMk cId="1615311501" sldId="2147483651"/>
            <pc:sldLayoutMk cId="2445283475" sldId="2147483681"/>
          </pc:sldLayoutMkLst>
        </pc:sldLayoutChg>
        <pc:sldLayoutChg chg="modTransition">
          <pc:chgData name="NGÔ NHẬT DU" userId="6fb17e34-9e1c-4c3b-a4bb-bac86ff1d452" providerId="ADAL" clId="{81C42569-7785-421A-83BA-016F52B6EC42}" dt="2022-01-17T06:26:24.249" v="855"/>
          <pc:sldLayoutMkLst>
            <pc:docMk/>
            <pc:sldMasterMk cId="1615311501" sldId="2147483651"/>
            <pc:sldLayoutMk cId="648684626" sldId="2147483682"/>
          </pc:sldLayoutMkLst>
        </pc:sldLayoutChg>
        <pc:sldLayoutChg chg="modTransition">
          <pc:chgData name="NGÔ NHẬT DU" userId="6fb17e34-9e1c-4c3b-a4bb-bac86ff1d452" providerId="ADAL" clId="{81C42569-7785-421A-83BA-016F52B6EC42}" dt="2022-01-17T06:26:24.249" v="855"/>
          <pc:sldLayoutMkLst>
            <pc:docMk/>
            <pc:sldMasterMk cId="1615311501" sldId="2147483651"/>
            <pc:sldLayoutMk cId="3918837966" sldId="2147483683"/>
          </pc:sldLayoutMkLst>
        </pc:sldLayoutChg>
        <pc:sldLayoutChg chg="modTransition">
          <pc:chgData name="NGÔ NHẬT DU" userId="6fb17e34-9e1c-4c3b-a4bb-bac86ff1d452" providerId="ADAL" clId="{81C42569-7785-421A-83BA-016F52B6EC42}" dt="2022-01-17T06:26:24.249" v="855"/>
          <pc:sldLayoutMkLst>
            <pc:docMk/>
            <pc:sldMasterMk cId="1615311501" sldId="2147483651"/>
            <pc:sldLayoutMk cId="2645574303" sldId="2147483684"/>
          </pc:sldLayoutMkLst>
        </pc:sldLayoutChg>
        <pc:sldLayoutChg chg="modTransition">
          <pc:chgData name="NGÔ NHẬT DU" userId="6fb17e34-9e1c-4c3b-a4bb-bac86ff1d452" providerId="ADAL" clId="{81C42569-7785-421A-83BA-016F52B6EC42}" dt="2022-01-17T06:26:24.249" v="855"/>
          <pc:sldLayoutMkLst>
            <pc:docMk/>
            <pc:sldMasterMk cId="1615311501" sldId="2147483651"/>
            <pc:sldLayoutMk cId="1216366204" sldId="2147483686"/>
          </pc:sldLayoutMkLst>
        </pc:sldLayoutChg>
        <pc:sldLayoutChg chg="modTransition">
          <pc:chgData name="NGÔ NHẬT DU" userId="6fb17e34-9e1c-4c3b-a4bb-bac86ff1d452" providerId="ADAL" clId="{81C42569-7785-421A-83BA-016F52B6EC42}" dt="2022-01-17T06:26:24.249" v="855"/>
          <pc:sldLayoutMkLst>
            <pc:docMk/>
            <pc:sldMasterMk cId="1615311501" sldId="2147483651"/>
            <pc:sldLayoutMk cId="3974830917" sldId="2147483687"/>
          </pc:sldLayoutMkLst>
        </pc:sldLayoutChg>
        <pc:sldLayoutChg chg="modTransition">
          <pc:chgData name="NGÔ NHẬT DU" userId="6fb17e34-9e1c-4c3b-a4bb-bac86ff1d452" providerId="ADAL" clId="{81C42569-7785-421A-83BA-016F52B6EC42}" dt="2022-01-17T06:26:24.249" v="855"/>
          <pc:sldLayoutMkLst>
            <pc:docMk/>
            <pc:sldMasterMk cId="1615311501" sldId="2147483651"/>
            <pc:sldLayoutMk cId="1279604065" sldId="2147483688"/>
          </pc:sldLayoutMkLst>
        </pc:sldLayoutChg>
        <pc:sldLayoutChg chg="modTransition">
          <pc:chgData name="NGÔ NHẬT DU" userId="6fb17e34-9e1c-4c3b-a4bb-bac86ff1d452" providerId="ADAL" clId="{81C42569-7785-421A-83BA-016F52B6EC42}" dt="2022-01-17T06:26:24.249" v="855"/>
          <pc:sldLayoutMkLst>
            <pc:docMk/>
            <pc:sldMasterMk cId="1615311501" sldId="2147483651"/>
            <pc:sldLayoutMk cId="3964928051" sldId="2147483689"/>
          </pc:sldLayoutMkLst>
        </pc:sldLayoutChg>
        <pc:sldLayoutChg chg="modTransition">
          <pc:chgData name="NGÔ NHẬT DU" userId="6fb17e34-9e1c-4c3b-a4bb-bac86ff1d452" providerId="ADAL" clId="{81C42569-7785-421A-83BA-016F52B6EC42}" dt="2022-01-17T06:26:24.249" v="855"/>
          <pc:sldLayoutMkLst>
            <pc:docMk/>
            <pc:sldMasterMk cId="1615311501" sldId="2147483651"/>
            <pc:sldLayoutMk cId="786929314" sldId="2147483692"/>
          </pc:sldLayoutMkLst>
        </pc:sldLayoutChg>
      </pc:sldMasterChg>
      <pc:sldMasterChg chg="modTransition modSldLayout">
        <pc:chgData name="NGÔ NHẬT DU" userId="6fb17e34-9e1c-4c3b-a4bb-bac86ff1d452" providerId="ADAL" clId="{81C42569-7785-421A-83BA-016F52B6EC42}" dt="2022-01-17T06:26:24.249" v="855"/>
        <pc:sldMasterMkLst>
          <pc:docMk/>
          <pc:sldMasterMk cId="1198408049" sldId="2147483673"/>
        </pc:sldMasterMkLst>
        <pc:sldLayoutChg chg="modTransition">
          <pc:chgData name="NGÔ NHẬT DU" userId="6fb17e34-9e1c-4c3b-a4bb-bac86ff1d452" providerId="ADAL" clId="{81C42569-7785-421A-83BA-016F52B6EC42}" dt="2022-01-17T06:26:24.249" v="855"/>
          <pc:sldLayoutMkLst>
            <pc:docMk/>
            <pc:sldMasterMk cId="1198408049" sldId="2147483673"/>
            <pc:sldLayoutMk cId="2984720244" sldId="214748367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113DD1-4F48-4983-9344-F4D3E85D5977}" type="datetimeFigureOut">
              <a:rPr lang="en-US" smtClean="0"/>
              <a:t>1/17/2022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6BA507-3FF0-4A2F-862D-7376FCBFE667}" type="slidenum">
              <a:rPr lang="en-US" smtClean="0"/>
              <a:t>‹#›</a:t>
            </a:fld>
            <a:endParaRPr lang="en-US"/>
          </a:p>
        </p:txBody>
      </p:sp>
    </p:spTree>
    <p:extLst>
      <p:ext uri="{BB962C8B-B14F-4D97-AF65-F5344CB8AC3E}">
        <p14:creationId xmlns:p14="http://schemas.microsoft.com/office/powerpoint/2010/main" val="1291750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Hello everyone, were Group 09 and </a:t>
            </a:r>
            <a:r>
              <a:rPr lang="vi-VN"/>
              <a:t>Today we’re going to give a presentation about our project. This project is </a:t>
            </a:r>
            <a:r>
              <a:rPr lang="en-US"/>
              <a:t>named </a:t>
            </a:r>
            <a:r>
              <a:rPr lang="en-US" err="1"/>
              <a:t>MedBook</a:t>
            </a:r>
            <a:r>
              <a:rPr lang="en-US"/>
              <a:t>, which stands for Medical Booking</a:t>
            </a:r>
          </a:p>
        </p:txBody>
      </p:sp>
      <p:sp>
        <p:nvSpPr>
          <p:cNvPr id="4" name="Slide Number Placeholder 3"/>
          <p:cNvSpPr>
            <a:spLocks noGrp="1"/>
          </p:cNvSpPr>
          <p:nvPr>
            <p:ph type="sldNum" sz="quarter" idx="5"/>
          </p:nvPr>
        </p:nvSpPr>
        <p:spPr/>
        <p:txBody>
          <a:bodyPr/>
          <a:lstStyle/>
          <a:p>
            <a:fld id="{226BA507-3FF0-4A2F-862D-7376FCBFE667}" type="slidenum">
              <a:rPr lang="en-US" smtClean="0"/>
              <a:t>1</a:t>
            </a:fld>
            <a:endParaRPr lang="en-US"/>
          </a:p>
        </p:txBody>
      </p:sp>
    </p:spTree>
    <p:extLst>
      <p:ext uri="{BB962C8B-B14F-4D97-AF65-F5344CB8AC3E}">
        <p14:creationId xmlns:p14="http://schemas.microsoft.com/office/powerpoint/2010/main" val="867468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6BA507-3FF0-4A2F-862D-7376FCBFE667}" type="slidenum">
              <a:rPr lang="en-US" smtClean="0"/>
              <a:t>19</a:t>
            </a:fld>
            <a:endParaRPr lang="en-US"/>
          </a:p>
        </p:txBody>
      </p:sp>
    </p:spTree>
    <p:extLst>
      <p:ext uri="{BB962C8B-B14F-4D97-AF65-F5344CB8AC3E}">
        <p14:creationId xmlns:p14="http://schemas.microsoft.com/office/powerpoint/2010/main" val="1737387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6 contents that were going to present to you about in today’s presentation. I’ll be giving a brief overview of the first 2 contents while the other members tackle the rest of the contents.</a:t>
            </a:r>
          </a:p>
        </p:txBody>
      </p:sp>
      <p:sp>
        <p:nvSpPr>
          <p:cNvPr id="4" name="Slide Number Placeholder 3"/>
          <p:cNvSpPr>
            <a:spLocks noGrp="1"/>
          </p:cNvSpPr>
          <p:nvPr>
            <p:ph type="sldNum" sz="quarter" idx="5"/>
          </p:nvPr>
        </p:nvSpPr>
        <p:spPr/>
        <p:txBody>
          <a:bodyPr/>
          <a:lstStyle/>
          <a:p>
            <a:fld id="{226BA507-3FF0-4A2F-862D-7376FCBFE667}" type="slidenum">
              <a:rPr lang="en-US" smtClean="0"/>
              <a:t>2</a:t>
            </a:fld>
            <a:endParaRPr lang="en-US"/>
          </a:p>
        </p:txBody>
      </p:sp>
    </p:spTree>
    <p:extLst>
      <p:ext uri="{BB962C8B-B14F-4D97-AF65-F5344CB8AC3E}">
        <p14:creationId xmlns:p14="http://schemas.microsoft.com/office/powerpoint/2010/main" val="2796071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First of all, lets dive in the problem </a:t>
            </a:r>
            <a:r>
              <a:rPr lang="vi-VN"/>
              <a:t>statement. Here were going to talk about 2 </a:t>
            </a:r>
            <a:r>
              <a:rPr lang="en-US"/>
              <a:t>main </a:t>
            </a:r>
            <a:r>
              <a:rPr lang="vi-VN"/>
              <a:t>points </a:t>
            </a:r>
            <a:r>
              <a:rPr lang="en-US"/>
              <a:t>which are the </a:t>
            </a:r>
            <a:r>
              <a:rPr lang="vi-VN" altLang="ko-KR" sz="1200" b="1">
                <a:solidFill>
                  <a:schemeClr val="accent2">
                    <a:lumMod val="75000"/>
                  </a:schemeClr>
                </a:solidFill>
                <a:cs typeface="Arial" pitchFamily="34" charset="0"/>
              </a:rPr>
              <a:t>Product Position Statement</a:t>
            </a:r>
            <a:r>
              <a:rPr lang="en-US"/>
              <a:t> and the </a:t>
            </a:r>
            <a:r>
              <a:rPr lang="vi-VN" altLang="ko-KR" sz="1200" b="1">
                <a:solidFill>
                  <a:schemeClr val="accent2">
                    <a:lumMod val="75000"/>
                  </a:schemeClr>
                </a:solidFill>
                <a:cs typeface="Arial" pitchFamily="34" charset="0"/>
              </a:rPr>
              <a:t>Users’ Market</a:t>
            </a:r>
            <a:endParaRPr lang="en-US" altLang="ko-KR" sz="1200" b="1">
              <a:solidFill>
                <a:schemeClr val="accent2">
                  <a:lumMod val="75000"/>
                </a:schemeClr>
              </a:solidFill>
              <a:cs typeface="Arial" pitchFamily="34" charset="0"/>
            </a:endParaRPr>
          </a:p>
          <a:p>
            <a:endParaRPr lang="en-US"/>
          </a:p>
        </p:txBody>
      </p:sp>
      <p:sp>
        <p:nvSpPr>
          <p:cNvPr id="4" name="Slide Number Placeholder 3"/>
          <p:cNvSpPr>
            <a:spLocks noGrp="1"/>
          </p:cNvSpPr>
          <p:nvPr>
            <p:ph type="sldNum" sz="quarter" idx="5"/>
          </p:nvPr>
        </p:nvSpPr>
        <p:spPr/>
        <p:txBody>
          <a:bodyPr/>
          <a:lstStyle/>
          <a:p>
            <a:fld id="{226BA507-3FF0-4A2F-862D-7376FCBFE667}" type="slidenum">
              <a:rPr lang="en-US" smtClean="0"/>
              <a:t>3</a:t>
            </a:fld>
            <a:endParaRPr lang="en-US"/>
          </a:p>
        </p:txBody>
      </p:sp>
    </p:spTree>
    <p:extLst>
      <p:ext uri="{BB962C8B-B14F-4D97-AF65-F5344CB8AC3E}">
        <p14:creationId xmlns:p14="http://schemas.microsoft.com/office/powerpoint/2010/main" val="108461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a:t>Our application tackle the </a:t>
            </a:r>
            <a:r>
              <a:rPr lang="en-US" altLang="ko-KR" sz="1200" b="1">
                <a:solidFill>
                  <a:schemeClr val="tx1">
                    <a:lumMod val="75000"/>
                    <a:lumOff val="25000"/>
                  </a:schemeClr>
                </a:solidFill>
              </a:rPr>
              <a:t>problem of</a:t>
            </a:r>
            <a:r>
              <a:rPr lang="vi-VN" altLang="ko-KR" sz="1200" b="1">
                <a:solidFill>
                  <a:schemeClr val="tx1">
                    <a:lumMod val="75000"/>
                    <a:lumOff val="25000"/>
                  </a:schemeClr>
                </a:solidFill>
              </a:rPr>
              <a:t> </a:t>
            </a:r>
            <a:r>
              <a:rPr lang="en-US" altLang="ko-KR" sz="1200">
                <a:solidFill>
                  <a:schemeClr val="tx1">
                    <a:lumMod val="75000"/>
                    <a:lumOff val="25000"/>
                  </a:schemeClr>
                </a:solidFill>
              </a:rPr>
              <a:t>time-consuming appointment booking in </a:t>
            </a:r>
            <a:r>
              <a:rPr lang="vi-VN" altLang="ko-KR" sz="1200">
                <a:solidFill>
                  <a:schemeClr val="tx1">
                    <a:lumMod val="75000"/>
                    <a:lumOff val="25000"/>
                  </a:schemeClr>
                </a:solidFill>
              </a:rPr>
              <a:t>hospitals, </a:t>
            </a:r>
            <a:r>
              <a:rPr lang="en-US" altLang="ko-KR" sz="1200">
                <a:solidFill>
                  <a:schemeClr val="tx1">
                    <a:lumMod val="75000"/>
                    <a:lumOff val="25000"/>
                  </a:schemeClr>
                </a:solidFill>
              </a:rPr>
              <a:t>which </a:t>
            </a:r>
            <a:r>
              <a:rPr lang="en-US" altLang="ko-KR" sz="1200" b="1">
                <a:solidFill>
                  <a:schemeClr val="tx1">
                    <a:lumMod val="75000"/>
                    <a:lumOff val="25000"/>
                  </a:schemeClr>
                </a:solidFill>
              </a:rPr>
              <a:t>affects </a:t>
            </a:r>
            <a:r>
              <a:rPr lang="en-US" altLang="ko-KR" sz="1200">
                <a:solidFill>
                  <a:schemeClr val="tx1">
                    <a:lumMod val="75000"/>
                    <a:lumOff val="25000"/>
                  </a:schemeClr>
                </a:solidFill>
              </a:rPr>
              <a:t>patients or people who are in need of doctors’ help. The impact of this phenomenon is the inconvenience and </a:t>
            </a:r>
            <a:r>
              <a:rPr lang="vi-VN" altLang="ko-KR" sz="1200">
                <a:solidFill>
                  <a:schemeClr val="tx1">
                    <a:lumMod val="75000"/>
                    <a:lumOff val="25000"/>
                  </a:schemeClr>
                </a:solidFill>
              </a:rPr>
              <a:t>confusions of the booking procedure in hospitals</a:t>
            </a:r>
            <a:r>
              <a:rPr lang="en-US" altLang="ko-KR" sz="1200">
                <a:solidFill>
                  <a:schemeClr val="tx1">
                    <a:lumMod val="75000"/>
                    <a:lumOff val="25000"/>
                  </a:schemeClr>
                </a:solidFill>
              </a:rPr>
              <a:t>, especially for busy people or the elderly who may find it hard to book or wait in line for a long time before being treated for </a:t>
            </a:r>
            <a:r>
              <a:rPr lang="vi-VN" altLang="ko-KR" sz="1200">
                <a:solidFill>
                  <a:schemeClr val="tx1">
                    <a:lumMod val="75000"/>
                    <a:lumOff val="25000"/>
                  </a:schemeClr>
                </a:solidFill>
              </a:rPr>
              <a:t>their conditions.</a:t>
            </a:r>
            <a:r>
              <a:rPr lang="en-US" altLang="ko-KR" sz="1200">
                <a:solidFill>
                  <a:schemeClr val="tx1">
                    <a:lumMod val="75000"/>
                    <a:lumOff val="25000"/>
                  </a:schemeClr>
                </a:solidFill>
              </a:rPr>
              <a:t> That is why </a:t>
            </a:r>
            <a:r>
              <a:rPr lang="en-US" altLang="ko-KR" sz="1200" b="1">
                <a:solidFill>
                  <a:schemeClr val="tx1">
                    <a:lumMod val="75000"/>
                    <a:lumOff val="25000"/>
                  </a:schemeClr>
                </a:solidFill>
              </a:rPr>
              <a:t>a successful solution would be </a:t>
            </a:r>
            <a:r>
              <a:rPr lang="vi-VN" altLang="ko-KR" sz="1200">
                <a:solidFill>
                  <a:schemeClr val="tx1">
                    <a:lumMod val="75000"/>
                    <a:lumOff val="25000"/>
                  </a:schemeClr>
                </a:solidFill>
              </a:rPr>
              <a:t>providing the public </a:t>
            </a:r>
            <a:r>
              <a:rPr lang="en-US" altLang="ko-KR" sz="1200">
                <a:solidFill>
                  <a:schemeClr val="tx1">
                    <a:lumMod val="75000"/>
                    <a:lumOff val="25000"/>
                  </a:schemeClr>
                </a:solidFill>
              </a:rPr>
              <a:t>with a new method for contacting medical facilities and for booking their medical appointments.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ko-KR" altLang="en-US" sz="1200" b="1">
              <a:solidFill>
                <a:schemeClr val="tx1">
                  <a:lumMod val="75000"/>
                  <a:lumOff val="25000"/>
                </a:schemeClr>
              </a:solidFill>
            </a:endParaRPr>
          </a:p>
        </p:txBody>
      </p:sp>
      <p:sp>
        <p:nvSpPr>
          <p:cNvPr id="4" name="Slide Number Placeholder 3"/>
          <p:cNvSpPr>
            <a:spLocks noGrp="1"/>
          </p:cNvSpPr>
          <p:nvPr>
            <p:ph type="sldNum" sz="quarter" idx="5"/>
          </p:nvPr>
        </p:nvSpPr>
        <p:spPr/>
        <p:txBody>
          <a:bodyPr/>
          <a:lstStyle/>
          <a:p>
            <a:fld id="{226BA507-3FF0-4A2F-862D-7376FCBFE667}" type="slidenum">
              <a:rPr lang="en-US" smtClean="0"/>
              <a:t>4</a:t>
            </a:fld>
            <a:endParaRPr lang="en-US"/>
          </a:p>
        </p:txBody>
      </p:sp>
    </p:spTree>
    <p:extLst>
      <p:ext uri="{BB962C8B-B14F-4D97-AF65-F5344CB8AC3E}">
        <p14:creationId xmlns:p14="http://schemas.microsoft.com/office/powerpoint/2010/main" val="2632562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200">
                <a:solidFill>
                  <a:schemeClr val="tx1">
                    <a:lumMod val="75000"/>
                    <a:lumOff val="25000"/>
                  </a:schemeClr>
                </a:solidFill>
              </a:rPr>
              <a:t>Our product </a:t>
            </a:r>
            <a:r>
              <a:rPr lang="en-US" altLang="ko-KR" sz="1200" err="1">
                <a:solidFill>
                  <a:schemeClr val="tx1">
                    <a:lumMod val="75000"/>
                    <a:lumOff val="25000"/>
                  </a:schemeClr>
                </a:solidFill>
              </a:rPr>
              <a:t>doesnot</a:t>
            </a:r>
            <a:r>
              <a:rPr lang="en-US" altLang="ko-KR" sz="1200">
                <a:solidFill>
                  <a:schemeClr val="tx1">
                    <a:lumMod val="75000"/>
                    <a:lumOff val="25000"/>
                  </a:schemeClr>
                </a:solidFill>
              </a:rPr>
              <a:t> have age or gender constraints, anyone can use our application, however, it is mainly known for the medical communities, the patients who are in need of medical help of the doctors or </a:t>
            </a:r>
            <a:r>
              <a:rPr lang="vi-VN" altLang="ko-KR" sz="1200">
                <a:solidFill>
                  <a:schemeClr val="tx1">
                    <a:lumMod val="75000"/>
                    <a:lumOff val="25000"/>
                  </a:schemeClr>
                </a:solidFill>
              </a:rPr>
              <a:t>health facilities</a:t>
            </a:r>
            <a:r>
              <a:rPr lang="en-US" altLang="ko-KR" sz="1200">
                <a:solidFill>
                  <a:schemeClr val="tx1">
                    <a:lumMod val="75000"/>
                    <a:lumOff val="25000"/>
                  </a:schemeClr>
                </a:solidFill>
              </a:rPr>
              <a:t>. </a:t>
            </a:r>
            <a:r>
              <a:rPr lang="en-US" altLang="ko-KR" sz="1200" err="1">
                <a:solidFill>
                  <a:schemeClr val="tx1">
                    <a:lumMod val="75000"/>
                    <a:lumOff val="25000"/>
                  </a:schemeClr>
                </a:solidFill>
              </a:rPr>
              <a:t>Medbook</a:t>
            </a:r>
            <a:r>
              <a:rPr lang="en-US" altLang="ko-KR" sz="1200">
                <a:solidFill>
                  <a:schemeClr val="tx1">
                    <a:lumMod val="75000"/>
                    <a:lumOff val="25000"/>
                  </a:schemeClr>
                </a:solidFill>
              </a:rPr>
              <a:t> </a:t>
            </a:r>
            <a:r>
              <a:rPr lang="vi-VN" altLang="ko-KR" sz="1200">
                <a:solidFill>
                  <a:schemeClr val="tx1">
                    <a:lumMod val="75000"/>
                    <a:lumOff val="25000"/>
                  </a:schemeClr>
                </a:solidFill>
              </a:rPr>
              <a:t>is an </a:t>
            </a:r>
            <a:r>
              <a:rPr lang="en-US" altLang="ko-KR" sz="1200">
                <a:solidFill>
                  <a:schemeClr val="tx1">
                    <a:lumMod val="75000"/>
                    <a:lumOff val="25000"/>
                  </a:schemeClr>
                </a:solidFill>
              </a:rPr>
              <a:t>application that allows the public to contact medical help quickly and conveniently. Unlike Booking care or </a:t>
            </a:r>
            <a:r>
              <a:rPr lang="en-US" altLang="ko-KR" sz="1200" err="1">
                <a:solidFill>
                  <a:schemeClr val="tx1">
                    <a:lumMod val="75000"/>
                    <a:lumOff val="25000"/>
                  </a:schemeClr>
                </a:solidFill>
              </a:rPr>
              <a:t>youmed</a:t>
            </a:r>
            <a:r>
              <a:rPr lang="en-US" altLang="ko-KR" sz="1200">
                <a:solidFill>
                  <a:schemeClr val="tx1">
                    <a:lumMod val="75000"/>
                    <a:lumOff val="25000"/>
                  </a:schemeClr>
                </a:solidFill>
              </a:rPr>
              <a:t>, our product is an amazing</a:t>
            </a:r>
            <a:r>
              <a:rPr lang="vi-VN" altLang="ko-KR" sz="1200">
                <a:solidFill>
                  <a:schemeClr val="tx1">
                    <a:lumMod val="75000"/>
                    <a:lumOff val="25000"/>
                  </a:schemeClr>
                </a:solidFill>
              </a:rPr>
              <a:t> way to conduct th</a:t>
            </a:r>
            <a:r>
              <a:rPr lang="en-US" altLang="ko-KR" sz="1200">
                <a:solidFill>
                  <a:schemeClr val="tx1">
                    <a:lumMod val="75000"/>
                    <a:lumOff val="25000"/>
                  </a:schemeClr>
                </a:solidFill>
              </a:rPr>
              <a:t>e problem of appointment booking due to the fact that </a:t>
            </a:r>
            <a:r>
              <a:rPr lang="en-US" altLang="ko-KR" sz="1200" err="1">
                <a:solidFill>
                  <a:schemeClr val="tx1">
                    <a:lumMod val="75000"/>
                    <a:lumOff val="25000"/>
                  </a:schemeClr>
                </a:solidFill>
              </a:rPr>
              <a:t>MedBook</a:t>
            </a:r>
            <a:r>
              <a:rPr lang="en-US" altLang="ko-KR" sz="1200">
                <a:solidFill>
                  <a:schemeClr val="tx1">
                    <a:lumMod val="75000"/>
                    <a:lumOff val="25000"/>
                  </a:schemeClr>
                </a:solidFill>
              </a:rPr>
              <a:t> provides a legitimate and more time-saving way of arranging appointments </a:t>
            </a:r>
            <a:r>
              <a:rPr lang="vi-VN" altLang="ko-KR" sz="1200">
                <a:solidFill>
                  <a:schemeClr val="tx1">
                    <a:lumMod val="75000"/>
                    <a:lumOff val="25000"/>
                  </a:schemeClr>
                </a:solidFill>
              </a:rPr>
              <a:t>with </a:t>
            </a:r>
            <a:r>
              <a:rPr lang="en-US" altLang="ko-KR" sz="1200">
                <a:solidFill>
                  <a:schemeClr val="tx1">
                    <a:lumMod val="75000"/>
                    <a:lumOff val="25000"/>
                  </a:schemeClr>
                </a:solidFill>
              </a:rPr>
              <a:t>doctors and </a:t>
            </a:r>
            <a:r>
              <a:rPr lang="vi-VN" altLang="ko-KR" sz="1200">
                <a:solidFill>
                  <a:schemeClr val="tx1">
                    <a:lumMod val="75000"/>
                    <a:lumOff val="25000"/>
                  </a:schemeClr>
                </a:solidFill>
              </a:rPr>
              <a:t>health</a:t>
            </a:r>
            <a:r>
              <a:rPr lang="en-US" altLang="ko-KR" sz="1200">
                <a:solidFill>
                  <a:schemeClr val="tx1">
                    <a:lumMod val="75000"/>
                    <a:lumOff val="25000"/>
                  </a:schemeClr>
                </a:solidFill>
              </a:rPr>
              <a:t> facilities.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ko-KR" altLang="en-US" sz="1200" b="1">
              <a:solidFill>
                <a:schemeClr val="tx1">
                  <a:lumMod val="75000"/>
                  <a:lumOff val="25000"/>
                </a:schemeClr>
              </a:solidFill>
            </a:endParaRPr>
          </a:p>
        </p:txBody>
      </p:sp>
      <p:sp>
        <p:nvSpPr>
          <p:cNvPr id="4" name="Slide Number Placeholder 3"/>
          <p:cNvSpPr>
            <a:spLocks noGrp="1"/>
          </p:cNvSpPr>
          <p:nvPr>
            <p:ph type="sldNum" sz="quarter" idx="5"/>
          </p:nvPr>
        </p:nvSpPr>
        <p:spPr/>
        <p:txBody>
          <a:bodyPr/>
          <a:lstStyle/>
          <a:p>
            <a:fld id="{226BA507-3FF0-4A2F-862D-7376FCBFE667}" type="slidenum">
              <a:rPr lang="en-US" smtClean="0"/>
              <a:t>5</a:t>
            </a:fld>
            <a:endParaRPr lang="en-US"/>
          </a:p>
        </p:txBody>
      </p:sp>
    </p:spTree>
    <p:extLst>
      <p:ext uri="{BB962C8B-B14F-4D97-AF65-F5344CB8AC3E}">
        <p14:creationId xmlns:p14="http://schemas.microsoft.com/office/powerpoint/2010/main" val="4261175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were going to take a look at the user’s market, the stakeholder and user description. Who use our product, who involve in our project and what their responsibilities are?</a:t>
            </a:r>
            <a:endParaRPr lang="vi-VN"/>
          </a:p>
          <a:p>
            <a:pPr rtl="0">
              <a:spcBef>
                <a:spcPts val="0"/>
              </a:spcBef>
              <a:spcAft>
                <a:spcPts val="0"/>
              </a:spcAft>
            </a:pPr>
            <a:endParaRPr lang="en-US"/>
          </a:p>
          <a:p>
            <a:pPr rtl="0">
              <a:spcBef>
                <a:spcPts val="0"/>
              </a:spcBef>
              <a:spcAft>
                <a:spcPts val="0"/>
              </a:spcAft>
            </a:pPr>
            <a:r>
              <a:rPr lang="vi-VN"/>
              <a:t>First is the </a:t>
            </a:r>
            <a:r>
              <a:rPr lang="vi-VN" err="1"/>
              <a:t>supplier</a:t>
            </a:r>
            <a:r>
              <a:rPr lang="vi-VN"/>
              <a:t> of our </a:t>
            </a:r>
            <a:r>
              <a:rPr lang="vi-VN" err="1"/>
              <a:t>application</a:t>
            </a:r>
            <a:r>
              <a:rPr lang="vi-VN"/>
              <a:t>, </a:t>
            </a:r>
            <a:r>
              <a:rPr lang="vi-VN" err="1"/>
              <a:t>which</a:t>
            </a:r>
            <a:r>
              <a:rPr lang="vi-VN"/>
              <a:t> are the </a:t>
            </a:r>
            <a:r>
              <a:rPr lang="vi-VN" err="1"/>
              <a:t>hospitals</a:t>
            </a:r>
            <a:r>
              <a:rPr lang="vi-VN"/>
              <a:t>. </a:t>
            </a:r>
            <a:r>
              <a:rPr lang="en-US" altLang="ko-KR" sz="1200">
                <a:solidFill>
                  <a:schemeClr val="tx1">
                    <a:lumMod val="65000"/>
                    <a:lumOff val="35000"/>
                  </a:schemeClr>
                </a:solidFill>
                <a:cs typeface="Arial" pitchFamily="34" charset="0"/>
              </a:rPr>
              <a:t>Hospitals supply medical services or treatments for patients’ health insurance and </a:t>
            </a:r>
            <a:r>
              <a:rPr lang="vi-VN" altLang="ko-KR" sz="1200" err="1">
                <a:solidFill>
                  <a:schemeClr val="tx1">
                    <a:lumMod val="65000"/>
                    <a:lumOff val="35000"/>
                  </a:schemeClr>
                </a:solidFill>
                <a:cs typeface="Arial" pitchFamily="34" charset="0"/>
              </a:rPr>
              <a:t>medical</a:t>
            </a:r>
            <a:r>
              <a:rPr lang="vi-VN" altLang="ko-KR" sz="1200">
                <a:solidFill>
                  <a:schemeClr val="tx1">
                    <a:lumMod val="65000"/>
                    <a:lumOff val="35000"/>
                  </a:schemeClr>
                </a:solidFill>
                <a:cs typeface="Arial" pitchFamily="34" charset="0"/>
              </a:rPr>
              <a:t> service </a:t>
            </a:r>
            <a:r>
              <a:rPr lang="en-US" altLang="ko-KR" sz="1200">
                <a:solidFill>
                  <a:schemeClr val="tx1">
                    <a:lumMod val="65000"/>
                    <a:lumOff val="35000"/>
                  </a:schemeClr>
                </a:solidFill>
                <a:cs typeface="Arial" pitchFamily="34" charset="0"/>
              </a:rPr>
              <a:t>costs.</a:t>
            </a:r>
            <a:r>
              <a:rPr lang="vi-VN" altLang="ko-KR" sz="1200">
                <a:solidFill>
                  <a:schemeClr val="tx1">
                    <a:lumMod val="65000"/>
                    <a:lumOff val="35000"/>
                  </a:schemeClr>
                </a:solidFill>
                <a:cs typeface="Arial" pitchFamily="34" charset="0"/>
              </a:rPr>
              <a:t> </a:t>
            </a:r>
            <a:r>
              <a:rPr lang="vi-VN" altLang="ko-KR" sz="1200" err="1">
                <a:solidFill>
                  <a:schemeClr val="tx1">
                    <a:lumMod val="65000"/>
                    <a:lumOff val="35000"/>
                  </a:schemeClr>
                </a:solidFill>
                <a:cs typeface="Arial" pitchFamily="34" charset="0"/>
              </a:rPr>
              <a:t>They</a:t>
            </a:r>
            <a:r>
              <a:rPr lang="vi-VN" altLang="ko-KR" sz="1200">
                <a:solidFill>
                  <a:schemeClr val="tx1">
                    <a:lumMod val="65000"/>
                    <a:lumOff val="35000"/>
                  </a:schemeClr>
                </a:solidFill>
                <a:cs typeface="Arial" pitchFamily="34" charset="0"/>
              </a:rPr>
              <a:t> </a:t>
            </a:r>
            <a:r>
              <a:rPr lang="vi-VN" altLang="ko-KR" sz="1200" err="1">
                <a:solidFill>
                  <a:schemeClr val="tx1">
                    <a:lumMod val="65000"/>
                    <a:lumOff val="35000"/>
                  </a:schemeClr>
                </a:solidFill>
                <a:cs typeface="Arial" pitchFamily="34" charset="0"/>
              </a:rPr>
              <a:t>hold</a:t>
            </a:r>
            <a:r>
              <a:rPr lang="vi-VN" altLang="ko-KR" sz="1200">
                <a:solidFill>
                  <a:schemeClr val="tx1">
                    <a:lumMod val="65000"/>
                    <a:lumOff val="35000"/>
                  </a:schemeClr>
                </a:solidFill>
                <a:cs typeface="Arial" pitchFamily="34" charset="0"/>
              </a:rPr>
              <a:t> the </a:t>
            </a:r>
            <a:r>
              <a:rPr lang="vi-VN" altLang="ko-KR" sz="1200" err="1">
                <a:solidFill>
                  <a:schemeClr val="tx1">
                    <a:lumMod val="65000"/>
                    <a:lumOff val="35000"/>
                  </a:schemeClr>
                </a:solidFill>
                <a:cs typeface="Arial" pitchFamily="34" charset="0"/>
              </a:rPr>
              <a:t>responisibility</a:t>
            </a:r>
            <a:r>
              <a:rPr lang="vi-VN" altLang="ko-KR" sz="1200">
                <a:solidFill>
                  <a:schemeClr val="tx1">
                    <a:lumMod val="65000"/>
                    <a:lumOff val="35000"/>
                  </a:schemeClr>
                </a:solidFill>
                <a:cs typeface="Arial" pitchFamily="34" charset="0"/>
              </a:rPr>
              <a:t> of</a:t>
            </a:r>
            <a:r>
              <a:rPr lang="vi-VN" sz="1800" b="0" i="0" u="none" strike="noStrike">
                <a:solidFill>
                  <a:srgbClr val="000000"/>
                </a:solidFill>
                <a:effectLst/>
                <a:latin typeface="Times New Roman" panose="02020603050405020304" pitchFamily="18" charset="0"/>
              </a:rPr>
              <a:t> </a:t>
            </a:r>
            <a:r>
              <a:rPr lang="vi-VN" sz="1800" b="0" i="0" u="none" strike="noStrike" err="1">
                <a:solidFill>
                  <a:srgbClr val="000000"/>
                </a:solidFill>
                <a:effectLst/>
                <a:latin typeface="Times New Roman" panose="02020603050405020304" pitchFamily="18" charset="0"/>
              </a:rPr>
              <a:t>providing</a:t>
            </a:r>
            <a:r>
              <a:rPr lang="en-US" sz="1800" b="0" i="0" u="none" strike="noStrike">
                <a:solidFill>
                  <a:srgbClr val="000000"/>
                </a:solidFill>
                <a:effectLst/>
                <a:latin typeface="Times New Roman" panose="02020603050405020304" pitchFamily="18" charset="0"/>
              </a:rPr>
              <a:t> accurate</a:t>
            </a:r>
            <a:r>
              <a:rPr lang="vi-VN" sz="1800" b="0" i="0" u="none" strike="noStrike">
                <a:solidFill>
                  <a:srgbClr val="000000"/>
                </a:solidFill>
                <a:effectLst/>
                <a:latin typeface="Times New Roman" panose="02020603050405020304" pitchFamily="18" charset="0"/>
              </a:rPr>
              <a:t> and </a:t>
            </a:r>
            <a:r>
              <a:rPr lang="vi-VN" sz="1800" b="0" i="0" u="none" strike="noStrike" err="1">
                <a:solidFill>
                  <a:srgbClr val="000000"/>
                </a:solidFill>
                <a:effectLst/>
                <a:latin typeface="Times New Roman" panose="02020603050405020304" pitchFamily="18" charset="0"/>
              </a:rPr>
              <a:t>high-quality</a:t>
            </a:r>
            <a:r>
              <a:rPr lang="en-US" sz="1800" b="0" i="0" u="none" strike="noStrike">
                <a:solidFill>
                  <a:srgbClr val="000000"/>
                </a:solidFill>
                <a:effectLst/>
                <a:latin typeface="Times New Roman" panose="02020603050405020304" pitchFamily="18" charset="0"/>
              </a:rPr>
              <a:t> medical services</a:t>
            </a:r>
            <a:r>
              <a:rPr lang="vi-VN" sz="1800" b="0" i="0" u="none" strike="noStrike">
                <a:solidFill>
                  <a:srgbClr val="000000"/>
                </a:solidFill>
                <a:effectLst/>
                <a:latin typeface="Times New Roman" panose="02020603050405020304" pitchFamily="18" charset="0"/>
              </a:rPr>
              <a:t> and </a:t>
            </a:r>
            <a:r>
              <a:rPr lang="vi-VN" sz="1800" b="0" i="0" u="none" strike="noStrike" err="1">
                <a:solidFill>
                  <a:srgbClr val="000000"/>
                </a:solidFill>
                <a:effectLst/>
                <a:latin typeface="Times New Roman" panose="02020603050405020304" pitchFamily="18" charset="0"/>
              </a:rPr>
              <a:t>supervising</a:t>
            </a:r>
            <a:r>
              <a:rPr lang="vi-VN" sz="1800" b="0" i="0" u="none" strike="noStrike">
                <a:solidFill>
                  <a:srgbClr val="000000"/>
                </a:solidFill>
                <a:effectLst/>
                <a:latin typeface="Times New Roman" panose="02020603050405020304" pitchFamily="18" charset="0"/>
              </a:rPr>
              <a:t> </a:t>
            </a:r>
            <a:r>
              <a:rPr lang="vi-VN" sz="1800" b="0" i="0" u="none" strike="noStrike" err="1">
                <a:solidFill>
                  <a:srgbClr val="000000"/>
                </a:solidFill>
                <a:effectLst/>
                <a:latin typeface="Times New Roman" panose="02020603050405020304" pitchFamily="18" charset="0"/>
              </a:rPr>
              <a:t>their</a:t>
            </a:r>
            <a:r>
              <a:rPr lang="vi-VN" sz="1800" b="0" i="0" u="none" strike="noStrike">
                <a:solidFill>
                  <a:srgbClr val="000000"/>
                </a:solidFill>
                <a:effectLst/>
                <a:latin typeface="Times New Roman" panose="02020603050405020304" pitchFamily="18" charset="0"/>
              </a:rPr>
              <a:t> </a:t>
            </a:r>
            <a:r>
              <a:rPr lang="vi-VN" sz="1800" b="0" i="0" u="none" strike="noStrike" err="1">
                <a:solidFill>
                  <a:srgbClr val="000000"/>
                </a:solidFill>
                <a:effectLst/>
                <a:latin typeface="Times New Roman" panose="02020603050405020304" pitchFamily="18" charset="0"/>
              </a:rPr>
              <a:t>employee’s</a:t>
            </a:r>
            <a:r>
              <a:rPr lang="vi-VN" sz="1800" b="0" i="0" u="none" strike="noStrike">
                <a:solidFill>
                  <a:srgbClr val="000000"/>
                </a:solidFill>
                <a:effectLst/>
                <a:latin typeface="Times New Roman" panose="02020603050405020304" pitchFamily="18" charset="0"/>
              </a:rPr>
              <a:t> </a:t>
            </a:r>
            <a:r>
              <a:rPr lang="vi-VN" sz="1800" b="0" i="0" u="none" strike="noStrike" err="1">
                <a:solidFill>
                  <a:srgbClr val="000000"/>
                </a:solidFill>
                <a:effectLst/>
                <a:latin typeface="Times New Roman" panose="02020603050405020304" pitchFamily="18" charset="0"/>
              </a:rPr>
              <a:t>working</a:t>
            </a:r>
            <a:r>
              <a:rPr lang="vi-VN" sz="1800" b="0" i="0" u="none" strike="noStrike">
                <a:solidFill>
                  <a:srgbClr val="000000"/>
                </a:solidFill>
                <a:effectLst/>
                <a:latin typeface="Times New Roman" panose="02020603050405020304" pitchFamily="18" charset="0"/>
              </a:rPr>
              <a:t> </a:t>
            </a:r>
            <a:r>
              <a:rPr lang="vi-VN" sz="1800" b="0" i="0" u="none" strike="noStrike" err="1">
                <a:solidFill>
                  <a:srgbClr val="000000"/>
                </a:solidFill>
                <a:effectLst/>
                <a:latin typeface="Times New Roman" panose="02020603050405020304" pitchFamily="18" charset="0"/>
              </a:rPr>
              <a:t>progress</a:t>
            </a:r>
            <a:r>
              <a:rPr lang="vi-VN" sz="1800" b="0" i="0" u="none" strike="noStrike">
                <a:solidFill>
                  <a:srgbClr val="000000"/>
                </a:solidFill>
                <a:effectLst/>
                <a:latin typeface="Times New Roman" panose="02020603050405020304" pitchFamily="18" charset="0"/>
              </a:rPr>
              <a:t>. </a:t>
            </a:r>
            <a:r>
              <a:rPr lang="vi-VN" sz="1800" b="0" i="0" u="none" strike="noStrike" err="1">
                <a:solidFill>
                  <a:srgbClr val="000000"/>
                </a:solidFill>
                <a:effectLst/>
                <a:latin typeface="Times New Roman" panose="02020603050405020304" pitchFamily="18" charset="0"/>
              </a:rPr>
              <a:t>Moreover</a:t>
            </a:r>
            <a:r>
              <a:rPr lang="vi-VN" sz="1800" b="0" i="0" u="none" strike="noStrike">
                <a:solidFill>
                  <a:srgbClr val="000000"/>
                </a:solidFill>
                <a:effectLst/>
                <a:latin typeface="Times New Roman" panose="02020603050405020304" pitchFamily="18" charset="0"/>
              </a:rPr>
              <a:t>, </a:t>
            </a:r>
            <a:r>
              <a:rPr lang="vi-VN" sz="1800" b="0" i="0" u="none" strike="noStrike" err="1">
                <a:solidFill>
                  <a:srgbClr val="000000"/>
                </a:solidFill>
                <a:effectLst/>
                <a:latin typeface="Times New Roman" panose="02020603050405020304" pitchFamily="18" charset="0"/>
              </a:rPr>
              <a:t>they</a:t>
            </a:r>
            <a:r>
              <a:rPr lang="vi-VN" sz="1800" b="0" i="0" u="none" strike="noStrike">
                <a:solidFill>
                  <a:srgbClr val="000000"/>
                </a:solidFill>
                <a:effectLst/>
                <a:latin typeface="Times New Roman" panose="02020603050405020304" pitchFamily="18" charset="0"/>
              </a:rPr>
              <a:t> </a:t>
            </a:r>
            <a:r>
              <a:rPr lang="vi-VN" sz="1800" b="0" i="0" u="none" strike="noStrike" err="1">
                <a:solidFill>
                  <a:srgbClr val="000000"/>
                </a:solidFill>
                <a:effectLst/>
                <a:latin typeface="Times New Roman" panose="02020603050405020304" pitchFamily="18" charset="0"/>
              </a:rPr>
              <a:t>must</a:t>
            </a:r>
            <a:r>
              <a:rPr lang="vi-VN" sz="1800" b="0" i="0" u="none" strike="noStrike">
                <a:solidFill>
                  <a:srgbClr val="000000"/>
                </a:solidFill>
                <a:effectLst/>
                <a:latin typeface="Times New Roman" panose="02020603050405020304" pitchFamily="18" charset="0"/>
              </a:rPr>
              <a:t> </a:t>
            </a:r>
            <a:r>
              <a:rPr lang="en-US" sz="1800" b="0" i="0" u="none" strike="noStrike">
                <a:solidFill>
                  <a:srgbClr val="000000"/>
                </a:solidFill>
                <a:effectLst/>
                <a:latin typeface="Times New Roman" panose="02020603050405020304" pitchFamily="18" charset="0"/>
              </a:rPr>
              <a:t>provide services costs and information for their patients.</a:t>
            </a:r>
          </a:p>
          <a:p>
            <a:pPr rtl="0" fontAlgn="base">
              <a:spcBef>
                <a:spcPts val="0"/>
              </a:spcBef>
              <a:spcAft>
                <a:spcPts val="0"/>
              </a:spcAft>
              <a:buFont typeface="+mj-lt"/>
              <a:buNone/>
            </a:pPr>
            <a:endParaRPr lang="en-US" sz="1800" b="0" i="0" u="none" strike="noStrike">
              <a:solidFill>
                <a:srgbClr val="000000"/>
              </a:solidFill>
              <a:effectLst/>
              <a:latin typeface="Times New Roman" panose="02020603050405020304" pitchFamily="18" charset="0"/>
            </a:endParaRPr>
          </a:p>
          <a:p>
            <a:pPr rtl="0" fontAlgn="base">
              <a:spcBef>
                <a:spcPts val="0"/>
              </a:spcBef>
              <a:spcAft>
                <a:spcPts val="0"/>
              </a:spcAft>
              <a:buFont typeface="+mj-lt"/>
              <a:buNone/>
            </a:pPr>
            <a:r>
              <a:rPr lang="en-US" sz="1800" b="0" i="0" u="none" strike="noStrike">
                <a:solidFill>
                  <a:srgbClr val="000000"/>
                </a:solidFill>
                <a:effectLst/>
                <a:latin typeface="Times New Roman" panose="02020603050405020304" pitchFamily="18" charset="0"/>
              </a:rPr>
              <a:t>To continue, government is also one of our many stakeholders. They Collect corporate income, payroll and sales taxes. The government have the responsibility of providing regulatory insights and ensuring the project team’s management of accounting procedures, ethical practices and legal concerns.</a:t>
            </a:r>
          </a:p>
          <a:p>
            <a:pPr rtl="0" fontAlgn="base">
              <a:spcBef>
                <a:spcPts val="0"/>
              </a:spcBef>
              <a:spcAft>
                <a:spcPts val="0"/>
              </a:spcAft>
              <a:buFont typeface="+mj-lt"/>
              <a:buNone/>
            </a:pPr>
            <a:endParaRPr lang="en-US" sz="1800" b="0" i="0" u="none" strike="noStrike">
              <a:solidFill>
                <a:srgbClr val="000000"/>
              </a:solidFill>
              <a:effectLst/>
              <a:latin typeface="Times New Roman" panose="02020603050405020304" pitchFamily="18" charset="0"/>
            </a:endParaRPr>
          </a:p>
          <a:p>
            <a:pPr rtl="0">
              <a:spcBef>
                <a:spcPts val="0"/>
              </a:spcBef>
              <a:spcAft>
                <a:spcPts val="0"/>
              </a:spcAft>
            </a:pPr>
            <a:r>
              <a:rPr lang="en-US" sz="1800" b="0" i="0" u="none" strike="noStrike">
                <a:solidFill>
                  <a:srgbClr val="000000"/>
                </a:solidFill>
                <a:effectLst/>
                <a:latin typeface="Times New Roman" panose="02020603050405020304" pitchFamily="18" charset="0"/>
              </a:rPr>
              <a:t>Next up is the financial institution, which is </a:t>
            </a:r>
            <a:r>
              <a:rPr lang="en-US" sz="1800" b="0" i="0" u="none" strike="noStrike">
                <a:solidFill>
                  <a:srgbClr val="202124"/>
                </a:solidFill>
                <a:effectLst/>
                <a:latin typeface="Times New Roman" panose="02020603050405020304" pitchFamily="18" charset="0"/>
              </a:rPr>
              <a:t>A company engaged </a:t>
            </a:r>
            <a:r>
              <a:rPr lang="vi-VN" sz="1800" b="0" i="0" u="none" strike="noStrike">
                <a:solidFill>
                  <a:srgbClr val="202124"/>
                </a:solidFill>
                <a:effectLst/>
                <a:latin typeface="Times New Roman" panose="02020603050405020304" pitchFamily="18" charset="0"/>
              </a:rPr>
              <a:t>with our</a:t>
            </a:r>
            <a:r>
              <a:rPr lang="en-US" sz="1800" b="0" i="0" u="none" strike="noStrike">
                <a:solidFill>
                  <a:srgbClr val="202124"/>
                </a:solidFill>
                <a:effectLst/>
                <a:latin typeface="Times New Roman" panose="02020603050405020304" pitchFamily="18" charset="0"/>
              </a:rPr>
              <a:t> business dealing with financial and monetary transactions. They </a:t>
            </a:r>
            <a:r>
              <a:rPr lang="en-US" sz="1800" b="0" i="0" u="none" strike="noStrike">
                <a:solidFill>
                  <a:srgbClr val="000000"/>
                </a:solidFill>
                <a:effectLst/>
                <a:latin typeface="Times New Roman" panose="02020603050405020304" pitchFamily="18" charset="0"/>
              </a:rPr>
              <a:t>Provide payment methods for their customers (which are the project team, hospitals and patients),</a:t>
            </a:r>
            <a:r>
              <a:rPr lang="en-US" sz="1200" b="0" i="0" u="none" strike="noStrike">
                <a:solidFill>
                  <a:schemeClr val="tx1"/>
                </a:solidFill>
                <a:effectLst/>
                <a:latin typeface="+mn-lt"/>
              </a:rPr>
              <a:t> </a:t>
            </a:r>
            <a:r>
              <a:rPr lang="en-US" sz="1800" b="0" i="0" u="none" strike="noStrike">
                <a:solidFill>
                  <a:srgbClr val="000000"/>
                </a:solidFill>
                <a:effectLst/>
                <a:latin typeface="Times New Roman" panose="02020603050405020304" pitchFamily="18" charset="0"/>
              </a:rPr>
              <a:t>Ensure their customers’ information security and Resolve their customers’ financial complaints</a:t>
            </a:r>
            <a:endParaRPr lang="en-US" b="0">
              <a:effectLst/>
            </a:endParaRPr>
          </a:p>
          <a:p>
            <a:endParaRPr lang="en-US" b="0">
              <a:effectLst/>
            </a:endParaRPr>
          </a:p>
          <a:p>
            <a:pPr rtl="0">
              <a:spcBef>
                <a:spcPts val="0"/>
              </a:spcBef>
              <a:spcAft>
                <a:spcPts val="0"/>
              </a:spcAft>
            </a:pPr>
            <a:r>
              <a:rPr lang="en-US" sz="1800" b="0" i="0" u="none" strike="noStrike">
                <a:solidFill>
                  <a:srgbClr val="000000"/>
                </a:solidFill>
                <a:effectLst/>
                <a:latin typeface="Times New Roman" panose="02020603050405020304" pitchFamily="18" charset="0"/>
              </a:rPr>
              <a:t>The responsibilities of Providing application services for our customers (which are hospitals and end-users) belongs to the </a:t>
            </a:r>
            <a:r>
              <a:rPr lang="en-US" sz="1800" b="0">
                <a:effectLst/>
              </a:rPr>
              <a:t>employees, which are </a:t>
            </a:r>
            <a:r>
              <a:rPr lang="vi-VN" sz="1800" b="0">
                <a:effectLst/>
              </a:rPr>
              <a:t>this</a:t>
            </a:r>
            <a:r>
              <a:rPr lang="en-US" sz="1800" b="0" i="0" u="none" strike="noStrike">
                <a:solidFill>
                  <a:srgbClr val="000000"/>
                </a:solidFill>
                <a:effectLst/>
                <a:latin typeface="Times New Roman" panose="02020603050405020304" pitchFamily="18" charset="0"/>
              </a:rPr>
              <a:t> system’s developers and managers. We also held the responsibility of ensuring customers’ information security, application’s built quality and efficiency (which are consistency, accuracy, cost-effectiveness and punctuation)</a:t>
            </a:r>
            <a:r>
              <a:rPr lang="en-US" sz="2800" b="0" i="0" u="none" strike="noStrike">
                <a:solidFill>
                  <a:schemeClr val="tx1"/>
                </a:solidFill>
                <a:effectLst/>
                <a:latin typeface="+mn-lt"/>
              </a:rPr>
              <a:t>. We </a:t>
            </a:r>
            <a:r>
              <a:rPr lang="en-US" sz="2800" b="0" i="0" u="none" strike="noStrike" err="1">
                <a:solidFill>
                  <a:schemeClr val="tx1"/>
                </a:solidFill>
                <a:effectLst/>
                <a:latin typeface="+mn-lt"/>
              </a:rPr>
              <a:t>ofcourse</a:t>
            </a:r>
            <a:r>
              <a:rPr lang="en-US" sz="2800" b="0" i="0" u="none" strike="noStrike">
                <a:solidFill>
                  <a:schemeClr val="tx1"/>
                </a:solidFill>
                <a:effectLst/>
                <a:latin typeface="+mn-lt"/>
              </a:rPr>
              <a:t> are also the one to </a:t>
            </a:r>
            <a:r>
              <a:rPr lang="en-US" sz="1800" b="0" i="0" u="none" strike="noStrike">
                <a:solidFill>
                  <a:srgbClr val="000000"/>
                </a:solidFill>
                <a:effectLst/>
                <a:latin typeface="Times New Roman" panose="02020603050405020304" pitchFamily="18" charset="0"/>
              </a:rPr>
              <a:t>Resolve users’ problems.</a:t>
            </a:r>
          </a:p>
          <a:p>
            <a:pPr rtl="0">
              <a:spcBef>
                <a:spcPts val="0"/>
              </a:spcBef>
              <a:spcAft>
                <a:spcPts val="0"/>
              </a:spcAft>
            </a:pPr>
            <a:endParaRPr lang="en-US" sz="1800" b="0" i="0" u="none" strike="noStrike">
              <a:solidFill>
                <a:srgbClr val="000000"/>
              </a:solidFill>
              <a:effectLst/>
              <a:latin typeface="Times New Roman" panose="02020603050405020304" pitchFamily="18" charset="0"/>
            </a:endParaRPr>
          </a:p>
          <a:p>
            <a:pPr rtl="0">
              <a:spcBef>
                <a:spcPts val="0"/>
              </a:spcBef>
              <a:spcAft>
                <a:spcPts val="0"/>
              </a:spcAft>
            </a:pPr>
            <a:r>
              <a:rPr lang="en-US" sz="1800" b="0" i="0" u="none" strike="noStrike">
                <a:solidFill>
                  <a:srgbClr val="000000"/>
                </a:solidFill>
                <a:effectLst/>
                <a:latin typeface="Times New Roman" panose="02020603050405020304" pitchFamily="18" charset="0"/>
              </a:rPr>
              <a:t>Now lets move towards the users.</a:t>
            </a:r>
            <a:endParaRPr lang="vi-VN" sz="1800" b="0" i="0" u="none" strike="noStrike">
              <a:solidFill>
                <a:srgbClr val="000000"/>
              </a:solidFill>
              <a:effectLst/>
              <a:latin typeface="Times New Roman" panose="02020603050405020304" pitchFamily="18" charset="0"/>
            </a:endParaRPr>
          </a:p>
          <a:p>
            <a:pPr rtl="0">
              <a:spcBef>
                <a:spcPts val="0"/>
              </a:spcBef>
              <a:spcAft>
                <a:spcPts val="0"/>
              </a:spcAft>
            </a:pPr>
            <a:r>
              <a:rPr lang="vi-VN" sz="1800" b="0" i="0" u="none" strike="noStrike">
                <a:solidFill>
                  <a:srgbClr val="000000"/>
                </a:solidFill>
                <a:effectLst/>
                <a:latin typeface="Times New Roman" panose="02020603050405020304" pitchFamily="18" charset="0"/>
              </a:rPr>
              <a:t>First is </a:t>
            </a:r>
            <a:r>
              <a:rPr lang="en-US" sz="1800" b="0" i="0" u="none" strike="noStrike">
                <a:solidFill>
                  <a:srgbClr val="000000"/>
                </a:solidFill>
                <a:effectLst/>
                <a:latin typeface="Times New Roman" panose="02020603050405020304" pitchFamily="18" charset="0"/>
              </a:rPr>
              <a:t>the </a:t>
            </a:r>
            <a:r>
              <a:rPr lang="en-US" sz="1800" b="1" i="0" u="none" strike="noStrike">
                <a:solidFill>
                  <a:srgbClr val="202124"/>
                </a:solidFill>
                <a:effectLst/>
                <a:latin typeface="Times New Roman" panose="02020603050405020304" pitchFamily="18" charset="0"/>
              </a:rPr>
              <a:t>Hospitals’ employees which are </a:t>
            </a:r>
            <a:r>
              <a:rPr lang="en-US" sz="1800" b="0" i="0" u="none" strike="noStrike">
                <a:solidFill>
                  <a:srgbClr val="202124"/>
                </a:solidFill>
                <a:effectLst/>
                <a:latin typeface="Times New Roman" panose="02020603050405020304" pitchFamily="18" charset="0"/>
              </a:rPr>
              <a:t>Doctors, nurses or hospitals’ receptionists who use this system to provide their patients with information. They hold the responsibility to Fulfill hospitals’ requirements and standards on specific degrees and </a:t>
            </a:r>
            <a:r>
              <a:rPr lang="en-US" sz="1800" b="0" i="0" u="none" strike="noStrike" err="1">
                <a:solidFill>
                  <a:srgbClr val="202124"/>
                </a:solidFill>
                <a:effectLst/>
                <a:latin typeface="Times New Roman" panose="02020603050405020304" pitchFamily="18" charset="0"/>
              </a:rPr>
              <a:t>ce</a:t>
            </a:r>
            <a:r>
              <a:rPr lang="vi-VN" sz="1800" b="0" i="0" u="none" strike="noStrike" err="1">
                <a:solidFill>
                  <a:srgbClr val="202124"/>
                </a:solidFill>
                <a:effectLst/>
                <a:latin typeface="Times New Roman" panose="02020603050405020304" pitchFamily="18" charset="0"/>
              </a:rPr>
              <a:t>rtificates</a:t>
            </a:r>
            <a:r>
              <a:rPr lang="vi-VN" sz="1800" b="0" i="0" u="none" strike="noStrike">
                <a:solidFill>
                  <a:srgbClr val="202124"/>
                </a:solidFill>
                <a:effectLst/>
                <a:latin typeface="Times New Roman" panose="02020603050405020304" pitchFamily="18" charset="0"/>
              </a:rPr>
              <a:t>, </a:t>
            </a:r>
            <a:r>
              <a:rPr lang="en-US" sz="1800" b="0" i="0" u="none" strike="noStrike">
                <a:solidFill>
                  <a:srgbClr val="202124"/>
                </a:solidFill>
                <a:effectLst/>
                <a:latin typeface="Times New Roman" panose="02020603050405020304" pitchFamily="18" charset="0"/>
              </a:rPr>
              <a:t>provide </a:t>
            </a:r>
            <a:r>
              <a:rPr lang="vi-VN" sz="1800" b="0" i="0" u="none" strike="noStrike" err="1">
                <a:solidFill>
                  <a:srgbClr val="202124"/>
                </a:solidFill>
                <a:effectLst/>
                <a:latin typeface="Times New Roman" panose="02020603050405020304" pitchFamily="18" charset="0"/>
              </a:rPr>
              <a:t>accurate</a:t>
            </a:r>
            <a:r>
              <a:rPr lang="vi-VN" sz="1800" b="0" i="0" u="none" strike="noStrike">
                <a:solidFill>
                  <a:srgbClr val="202124"/>
                </a:solidFill>
                <a:effectLst/>
                <a:latin typeface="Times New Roman" panose="02020603050405020304" pitchFamily="18" charset="0"/>
              </a:rPr>
              <a:t> </a:t>
            </a:r>
            <a:r>
              <a:rPr lang="en-US" sz="1800" b="0" i="0" u="none" strike="noStrike">
                <a:solidFill>
                  <a:srgbClr val="202124"/>
                </a:solidFill>
                <a:effectLst/>
                <a:latin typeface="Times New Roman" panose="02020603050405020304" pitchFamily="18" charset="0"/>
              </a:rPr>
              <a:t>booking information and treatments for their </a:t>
            </a:r>
            <a:r>
              <a:rPr lang="vi-VN" sz="1800" b="0" i="0" u="none" strike="noStrike" err="1">
                <a:solidFill>
                  <a:srgbClr val="202124"/>
                </a:solidFill>
                <a:effectLst/>
                <a:latin typeface="Times New Roman" panose="02020603050405020304" pitchFamily="18" charset="0"/>
              </a:rPr>
              <a:t>patients</a:t>
            </a:r>
            <a:r>
              <a:rPr lang="vi-VN" sz="1800" b="0" i="0" u="none" strike="noStrike">
                <a:solidFill>
                  <a:srgbClr val="202124"/>
                </a:solidFill>
                <a:effectLst/>
                <a:latin typeface="Times New Roman" panose="02020603050405020304" pitchFamily="18" charset="0"/>
              </a:rPr>
              <a:t>.</a:t>
            </a:r>
          </a:p>
          <a:p>
            <a:pPr rtl="0">
              <a:spcBef>
                <a:spcPts val="0"/>
              </a:spcBef>
              <a:spcAft>
                <a:spcPts val="0"/>
              </a:spcAft>
            </a:pPr>
            <a:endParaRPr lang="vi-VN" sz="1800" b="0" i="0" u="none" strike="noStrike">
              <a:solidFill>
                <a:srgbClr val="202124"/>
              </a:solidFill>
              <a:effectLst/>
              <a:latin typeface="Times New Roman" panose="02020603050405020304" pitchFamily="18" charset="0"/>
            </a:endParaRPr>
          </a:p>
          <a:p>
            <a:pPr rtl="0">
              <a:spcBef>
                <a:spcPts val="0"/>
              </a:spcBef>
              <a:spcAft>
                <a:spcPts val="0"/>
              </a:spcAft>
            </a:pPr>
            <a:r>
              <a:rPr lang="vi-VN" sz="1800" b="0" i="0" u="none" strike="noStrike" err="1">
                <a:solidFill>
                  <a:srgbClr val="202124"/>
                </a:solidFill>
                <a:effectLst/>
                <a:latin typeface="Times New Roman" panose="02020603050405020304" pitchFamily="18" charset="0"/>
              </a:rPr>
              <a:t>Last</a:t>
            </a:r>
            <a:r>
              <a:rPr lang="vi-VN" sz="1800" b="0" i="0" u="none" strike="noStrike">
                <a:solidFill>
                  <a:srgbClr val="202124"/>
                </a:solidFill>
                <a:effectLst/>
                <a:latin typeface="Times New Roman" panose="02020603050405020304" pitchFamily="18" charset="0"/>
              </a:rPr>
              <a:t> </a:t>
            </a:r>
            <a:r>
              <a:rPr lang="vi-VN" sz="1800" b="0" i="0" u="none" strike="noStrike" err="1">
                <a:solidFill>
                  <a:srgbClr val="202124"/>
                </a:solidFill>
                <a:effectLst/>
                <a:latin typeface="Times New Roman" panose="02020603050405020304" pitchFamily="18" charset="0"/>
              </a:rPr>
              <a:t>but</a:t>
            </a:r>
            <a:r>
              <a:rPr lang="vi-VN" sz="1800" b="0" i="0" u="none" strike="noStrike">
                <a:solidFill>
                  <a:srgbClr val="202124"/>
                </a:solidFill>
                <a:effectLst/>
                <a:latin typeface="Times New Roman" panose="02020603050405020304" pitchFamily="18" charset="0"/>
              </a:rPr>
              <a:t> </a:t>
            </a:r>
            <a:r>
              <a:rPr lang="vi-VN" sz="1800" b="0" i="0" u="none" strike="noStrike" err="1">
                <a:solidFill>
                  <a:srgbClr val="202124"/>
                </a:solidFill>
                <a:effectLst/>
                <a:latin typeface="Times New Roman" panose="02020603050405020304" pitchFamily="18" charset="0"/>
              </a:rPr>
              <a:t>definitely</a:t>
            </a:r>
            <a:r>
              <a:rPr lang="vi-VN" sz="1800" b="0" i="0" u="none" strike="noStrike">
                <a:solidFill>
                  <a:srgbClr val="202124"/>
                </a:solidFill>
                <a:effectLst/>
                <a:latin typeface="Times New Roman" panose="02020603050405020304" pitchFamily="18" charset="0"/>
              </a:rPr>
              <a:t> not </a:t>
            </a:r>
            <a:r>
              <a:rPr lang="vi-VN" sz="1800" b="0" i="0" u="none" strike="noStrike" err="1">
                <a:solidFill>
                  <a:srgbClr val="202124"/>
                </a:solidFill>
                <a:effectLst/>
                <a:latin typeface="Times New Roman" panose="02020603050405020304" pitchFamily="18" charset="0"/>
              </a:rPr>
              <a:t>least</a:t>
            </a:r>
            <a:r>
              <a:rPr lang="vi-VN" sz="1800" b="0" i="0" u="none" strike="noStrike">
                <a:solidFill>
                  <a:srgbClr val="202124"/>
                </a:solidFill>
                <a:effectLst/>
                <a:latin typeface="Times New Roman" panose="02020603050405020304" pitchFamily="18" charset="0"/>
              </a:rPr>
              <a:t> are the end-users of our </a:t>
            </a:r>
            <a:r>
              <a:rPr lang="vi-VN" sz="1800" b="0" i="0" u="none" strike="noStrike" err="1">
                <a:solidFill>
                  <a:srgbClr val="202124"/>
                </a:solidFill>
                <a:effectLst/>
                <a:latin typeface="Times New Roman" panose="02020603050405020304" pitchFamily="18" charset="0"/>
              </a:rPr>
              <a:t>application</a:t>
            </a:r>
            <a:r>
              <a:rPr lang="vi-VN" sz="1800" b="0" i="0" u="none" strike="noStrike">
                <a:solidFill>
                  <a:srgbClr val="202124"/>
                </a:solidFill>
                <a:effectLst/>
                <a:latin typeface="Times New Roman" panose="02020603050405020304" pitchFamily="18" charset="0"/>
              </a:rPr>
              <a:t>, </a:t>
            </a:r>
            <a:r>
              <a:rPr lang="vi-VN" sz="1800" b="0" i="0" u="none" strike="noStrike" err="1">
                <a:solidFill>
                  <a:srgbClr val="202124"/>
                </a:solidFill>
                <a:effectLst/>
                <a:latin typeface="Times New Roman" panose="02020603050405020304" pitchFamily="18" charset="0"/>
              </a:rPr>
              <a:t>which</a:t>
            </a:r>
            <a:r>
              <a:rPr lang="vi-VN" sz="1800" b="0" i="0" u="none" strike="noStrike">
                <a:solidFill>
                  <a:srgbClr val="202124"/>
                </a:solidFill>
                <a:effectLst/>
                <a:latin typeface="Times New Roman" panose="02020603050405020304" pitchFamily="18" charset="0"/>
              </a:rPr>
              <a:t> are the </a:t>
            </a:r>
            <a:r>
              <a:rPr lang="vi-VN" sz="1800" b="0" i="0" u="none" strike="noStrike" err="1">
                <a:solidFill>
                  <a:srgbClr val="202124"/>
                </a:solidFill>
                <a:effectLst/>
                <a:latin typeface="Times New Roman" panose="02020603050405020304" pitchFamily="18" charset="0"/>
              </a:rPr>
              <a:t>patients</a:t>
            </a:r>
            <a:r>
              <a:rPr lang="vi-VN" sz="1800" b="0" i="0" u="none" strike="noStrike">
                <a:solidFill>
                  <a:srgbClr val="202124"/>
                </a:solidFill>
                <a:effectLst/>
                <a:latin typeface="Times New Roman" panose="02020603050405020304" pitchFamily="18" charset="0"/>
              </a:rPr>
              <a:t>, </a:t>
            </a:r>
            <a:r>
              <a:rPr lang="en-US" sz="1800" b="0" i="0" u="none" strike="noStrike">
                <a:solidFill>
                  <a:srgbClr val="000000"/>
                </a:solidFill>
                <a:effectLst/>
                <a:latin typeface="Times New Roman" panose="02020603050405020304" pitchFamily="18" charset="0"/>
              </a:rPr>
              <a:t>People who use this system for consulting medical problems and booking medical appointments.</a:t>
            </a:r>
            <a:r>
              <a:rPr lang="vi-VN" sz="1800" b="0" i="0" u="none" strike="noStrike">
                <a:solidFill>
                  <a:srgbClr val="000000"/>
                </a:solidFill>
                <a:effectLst/>
                <a:latin typeface="Times New Roman" panose="02020603050405020304" pitchFamily="18" charset="0"/>
              </a:rPr>
              <a:t> </a:t>
            </a:r>
            <a:r>
              <a:rPr lang="vi-VN" sz="1800" b="0" i="0" u="none" strike="noStrike" err="1">
                <a:solidFill>
                  <a:srgbClr val="000000"/>
                </a:solidFill>
                <a:effectLst/>
                <a:latin typeface="Times New Roman" panose="02020603050405020304" pitchFamily="18" charset="0"/>
              </a:rPr>
              <a:t>Their</a:t>
            </a:r>
            <a:r>
              <a:rPr lang="vi-VN" sz="1800" b="0" i="0" u="none" strike="noStrike">
                <a:solidFill>
                  <a:srgbClr val="000000"/>
                </a:solidFill>
                <a:effectLst/>
                <a:latin typeface="Times New Roman" panose="02020603050405020304" pitchFamily="18" charset="0"/>
              </a:rPr>
              <a:t> </a:t>
            </a:r>
            <a:r>
              <a:rPr lang="vi-VN" sz="1800" b="0" i="0" u="none" strike="noStrike" err="1">
                <a:solidFill>
                  <a:srgbClr val="000000"/>
                </a:solidFill>
                <a:effectLst/>
                <a:latin typeface="Times New Roman" panose="02020603050405020304" pitchFamily="18" charset="0"/>
              </a:rPr>
              <a:t>responsibilities</a:t>
            </a:r>
            <a:r>
              <a:rPr lang="vi-VN" sz="1800" b="0" i="0" u="none" strike="noStrike">
                <a:solidFill>
                  <a:srgbClr val="000000"/>
                </a:solidFill>
                <a:effectLst/>
                <a:latin typeface="Times New Roman" panose="02020603050405020304" pitchFamily="18" charset="0"/>
              </a:rPr>
              <a:t> are </a:t>
            </a:r>
            <a:r>
              <a:rPr lang="vi-VN" sz="1800" b="0" i="0" u="none" strike="noStrike" err="1">
                <a:solidFill>
                  <a:srgbClr val="000000"/>
                </a:solidFill>
                <a:effectLst/>
                <a:latin typeface="Times New Roman" panose="02020603050405020304" pitchFamily="18" charset="0"/>
              </a:rPr>
              <a:t>providing</a:t>
            </a:r>
            <a:r>
              <a:rPr lang="en-US" sz="1800" b="0" i="0" u="none" strike="noStrike">
                <a:solidFill>
                  <a:srgbClr val="000000"/>
                </a:solidFill>
                <a:effectLst/>
                <a:latin typeface="Times New Roman" panose="02020603050405020304" pitchFamily="18" charset="0"/>
              </a:rPr>
              <a:t> sufficient information on their medical problems (which are age, symptoms and medications).</a:t>
            </a:r>
            <a:r>
              <a:rPr lang="vi-VN" sz="1800" b="0" i="0" u="none" strike="noStrike">
                <a:solidFill>
                  <a:srgbClr val="000000"/>
                </a:solidFill>
                <a:effectLst/>
                <a:latin typeface="Times New Roman" panose="02020603050405020304" pitchFamily="18" charset="0"/>
              </a:rPr>
              <a:t> </a:t>
            </a:r>
            <a:r>
              <a:rPr lang="vi-VN" sz="1800" b="0" i="0" u="none" strike="noStrike" err="1">
                <a:solidFill>
                  <a:srgbClr val="000000"/>
                </a:solidFill>
                <a:effectLst/>
                <a:latin typeface="Times New Roman" panose="02020603050405020304" pitchFamily="18" charset="0"/>
              </a:rPr>
              <a:t>They</a:t>
            </a:r>
            <a:r>
              <a:rPr lang="vi-VN" sz="1800" b="0" i="0" u="none" strike="noStrike">
                <a:solidFill>
                  <a:srgbClr val="000000"/>
                </a:solidFill>
                <a:effectLst/>
                <a:latin typeface="Times New Roman" panose="02020603050405020304" pitchFamily="18" charset="0"/>
              </a:rPr>
              <a:t> </a:t>
            </a:r>
            <a:r>
              <a:rPr lang="vi-VN" sz="1800" b="0" i="0" u="none" strike="noStrike" err="1">
                <a:solidFill>
                  <a:srgbClr val="000000"/>
                </a:solidFill>
                <a:effectLst/>
                <a:latin typeface="Times New Roman" panose="02020603050405020304" pitchFamily="18" charset="0"/>
              </a:rPr>
              <a:t>also</a:t>
            </a:r>
            <a:r>
              <a:rPr lang="vi-VN" sz="1800" b="0" i="0" u="none" strike="noStrike">
                <a:solidFill>
                  <a:srgbClr val="000000"/>
                </a:solidFill>
                <a:effectLst/>
                <a:latin typeface="Times New Roman" panose="02020603050405020304" pitchFamily="18" charset="0"/>
              </a:rPr>
              <a:t> </a:t>
            </a:r>
            <a:r>
              <a:rPr lang="vi-VN" sz="1800" b="0" i="0" u="none" strike="noStrike" err="1">
                <a:solidFill>
                  <a:srgbClr val="000000"/>
                </a:solidFill>
                <a:effectLst/>
                <a:latin typeface="Times New Roman" panose="02020603050405020304" pitchFamily="18" charset="0"/>
              </a:rPr>
              <a:t>must</a:t>
            </a:r>
            <a:r>
              <a:rPr lang="vi-VN" sz="1800" b="0" i="0" u="none" strike="noStrike">
                <a:solidFill>
                  <a:srgbClr val="000000"/>
                </a:solidFill>
                <a:effectLst/>
                <a:latin typeface="Times New Roman" panose="02020603050405020304" pitchFamily="18" charset="0"/>
              </a:rPr>
              <a:t> be </a:t>
            </a:r>
            <a:r>
              <a:rPr lang="vi-VN" sz="1800" b="0" i="0" u="none" strike="noStrike" err="1">
                <a:solidFill>
                  <a:srgbClr val="000000"/>
                </a:solidFill>
                <a:effectLst/>
                <a:latin typeface="Times New Roman" panose="02020603050405020304" pitchFamily="18" charset="0"/>
              </a:rPr>
              <a:t>able</a:t>
            </a:r>
            <a:r>
              <a:rPr lang="vi-VN" sz="1800" b="0" i="0" u="none" strike="noStrike">
                <a:solidFill>
                  <a:srgbClr val="000000"/>
                </a:solidFill>
                <a:effectLst/>
                <a:latin typeface="Times New Roman" panose="02020603050405020304" pitchFamily="18" charset="0"/>
              </a:rPr>
              <a:t> to </a:t>
            </a:r>
            <a:r>
              <a:rPr lang="vi-VN" sz="1800" b="0" i="0" u="none" strike="noStrike" err="1">
                <a:solidFill>
                  <a:srgbClr val="000000"/>
                </a:solidFill>
                <a:effectLst/>
                <a:latin typeface="Times New Roman" panose="02020603050405020304" pitchFamily="18" charset="0"/>
              </a:rPr>
              <a:t>Guarantee</a:t>
            </a:r>
            <a:r>
              <a:rPr lang="en-US" sz="1800" b="0" i="0" u="none" strike="noStrike">
                <a:solidFill>
                  <a:srgbClr val="000000"/>
                </a:solidFill>
                <a:effectLst/>
                <a:latin typeface="Times New Roman" panose="02020603050405020304" pitchFamily="18" charset="0"/>
              </a:rPr>
              <a:t> service charges’ payments.</a:t>
            </a:r>
            <a:endParaRPr lang="en-US" sz="2800" b="0">
              <a:effectLst/>
            </a:endParaRPr>
          </a:p>
          <a:p>
            <a:endParaRPr lang="en-US" sz="2800"/>
          </a:p>
          <a:p>
            <a:r>
              <a:rPr lang="en-US" sz="2800"/>
              <a:t>Above all, any stakeholder and user related to this project must ensure their p</a:t>
            </a:r>
            <a:r>
              <a:rPr lang="en-US" sz="1800" b="0" i="0" u="none" strike="noStrike">
                <a:solidFill>
                  <a:srgbClr val="000000"/>
                </a:solidFill>
                <a:effectLst/>
                <a:latin typeface="Times New Roman" panose="02020603050405020304" pitchFamily="18" charset="0"/>
              </a:rPr>
              <a:t>rofessional ethics and credibility.</a:t>
            </a:r>
            <a:br>
              <a:rPr lang="en-US" sz="2800"/>
            </a:br>
            <a:endParaRPr lang="en-US" sz="1800" b="0" i="0" u="none" strike="noStrike">
              <a:solidFill>
                <a:srgbClr val="000000"/>
              </a:solidFill>
              <a:effectLst/>
              <a:latin typeface="Times New Roman" panose="02020603050405020304" pitchFamily="18" charset="0"/>
            </a:endParaRPr>
          </a:p>
          <a:p>
            <a:pPr rtl="0">
              <a:spcBef>
                <a:spcPts val="0"/>
              </a:spcBef>
              <a:spcAft>
                <a:spcPts val="0"/>
              </a:spcAft>
            </a:pPr>
            <a:endParaRPr lang="en-US" sz="2800" b="0">
              <a:effectLst/>
            </a:endParaRPr>
          </a:p>
        </p:txBody>
      </p:sp>
      <p:sp>
        <p:nvSpPr>
          <p:cNvPr id="4" name="Slide Number Placeholder 3"/>
          <p:cNvSpPr>
            <a:spLocks noGrp="1"/>
          </p:cNvSpPr>
          <p:nvPr>
            <p:ph type="sldNum" sz="quarter" idx="5"/>
          </p:nvPr>
        </p:nvSpPr>
        <p:spPr/>
        <p:txBody>
          <a:bodyPr/>
          <a:lstStyle/>
          <a:p>
            <a:fld id="{226BA507-3FF0-4A2F-862D-7376FCBFE667}" type="slidenum">
              <a:rPr lang="en-US" smtClean="0"/>
              <a:t>6</a:t>
            </a:fld>
            <a:endParaRPr lang="en-US"/>
          </a:p>
        </p:txBody>
      </p:sp>
    </p:spTree>
    <p:extLst>
      <p:ext uri="{BB962C8B-B14F-4D97-AF65-F5344CB8AC3E}">
        <p14:creationId xmlns:p14="http://schemas.microsoft.com/office/powerpoint/2010/main" val="2917096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C</a:t>
            </a:r>
            <a:r>
              <a:rPr lang="en-US" err="1"/>
              <a:t>oming</a:t>
            </a:r>
            <a:r>
              <a:rPr lang="en-US"/>
              <a:t> up next is the project management.</a:t>
            </a:r>
          </a:p>
        </p:txBody>
      </p:sp>
      <p:sp>
        <p:nvSpPr>
          <p:cNvPr id="4" name="Slide Number Placeholder 3"/>
          <p:cNvSpPr>
            <a:spLocks noGrp="1"/>
          </p:cNvSpPr>
          <p:nvPr>
            <p:ph type="sldNum" sz="quarter" idx="5"/>
          </p:nvPr>
        </p:nvSpPr>
        <p:spPr/>
        <p:txBody>
          <a:bodyPr/>
          <a:lstStyle/>
          <a:p>
            <a:fld id="{226BA507-3FF0-4A2F-862D-7376FCBFE667}" type="slidenum">
              <a:rPr lang="en-US" smtClean="0"/>
              <a:t>7</a:t>
            </a:fld>
            <a:endParaRPr lang="en-US"/>
          </a:p>
        </p:txBody>
      </p:sp>
    </p:spTree>
    <p:extLst>
      <p:ext uri="{BB962C8B-B14F-4D97-AF65-F5344CB8AC3E}">
        <p14:creationId xmlns:p14="http://schemas.microsoft.com/office/powerpoint/2010/main" val="551651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team have 5 members and </a:t>
            </a:r>
            <a:r>
              <a:rPr lang="en-US" err="1"/>
              <a:t>eventhough</a:t>
            </a:r>
            <a:r>
              <a:rPr lang="en-US"/>
              <a:t> each of us hold each different role, however, all of our roles and responsibilities compliment each other and support our tasks.</a:t>
            </a:r>
            <a:r>
              <a:rPr lang="vi-VN"/>
              <a:t> And here are the roles of our members.</a:t>
            </a:r>
          </a:p>
        </p:txBody>
      </p:sp>
      <p:sp>
        <p:nvSpPr>
          <p:cNvPr id="4" name="Slide Number Placeholder 3"/>
          <p:cNvSpPr>
            <a:spLocks noGrp="1"/>
          </p:cNvSpPr>
          <p:nvPr>
            <p:ph type="sldNum" sz="quarter" idx="5"/>
          </p:nvPr>
        </p:nvSpPr>
        <p:spPr/>
        <p:txBody>
          <a:bodyPr/>
          <a:lstStyle/>
          <a:p>
            <a:fld id="{226BA507-3FF0-4A2F-862D-7376FCBFE667}" type="slidenum">
              <a:rPr lang="en-US" smtClean="0"/>
              <a:t>8</a:t>
            </a:fld>
            <a:endParaRPr lang="en-US"/>
          </a:p>
        </p:txBody>
      </p:sp>
    </p:spTree>
    <p:extLst>
      <p:ext uri="{BB962C8B-B14F-4D97-AF65-F5344CB8AC3E}">
        <p14:creationId xmlns:p14="http://schemas.microsoft.com/office/powerpoint/2010/main" val="832188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6BA507-3FF0-4A2F-862D-7376FCBFE667}" type="slidenum">
              <a:rPr lang="en-US" smtClean="0"/>
              <a:t>16</a:t>
            </a:fld>
            <a:endParaRPr lang="en-US"/>
          </a:p>
        </p:txBody>
      </p:sp>
    </p:spTree>
    <p:extLst>
      <p:ext uri="{BB962C8B-B14F-4D97-AF65-F5344CB8AC3E}">
        <p14:creationId xmlns:p14="http://schemas.microsoft.com/office/powerpoint/2010/main" val="65399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transition spd="med">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526ACF5D-48A0-483A-A38C-84E44D9CE0A6}"/>
              </a:ext>
            </a:extLst>
          </p:cNvPr>
          <p:cNvSpPr/>
          <p:nvPr userDrawn="1"/>
        </p:nvSpPr>
        <p:spPr>
          <a:xfrm>
            <a:off x="6480216" y="5071159"/>
            <a:ext cx="5138665"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 name="Rectangle 1">
            <a:extLst>
              <a:ext uri="{FF2B5EF4-FFF2-40B4-BE49-F238E27FC236}">
                <a16:creationId xmlns:a16="http://schemas.microsoft.com/office/drawing/2014/main" id="{300F3B76-9F74-4AA8-8C18-53BFCCD83147}"/>
              </a:ext>
            </a:extLst>
          </p:cNvPr>
          <p:cNvSpPr/>
          <p:nvPr userDrawn="1"/>
        </p:nvSpPr>
        <p:spPr>
          <a:xfrm>
            <a:off x="0" y="1988840"/>
            <a:ext cx="12192000" cy="28803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4" name="Graphic 14">
            <a:extLst>
              <a:ext uri="{FF2B5EF4-FFF2-40B4-BE49-F238E27FC236}">
                <a16:creationId xmlns:a16="http://schemas.microsoft.com/office/drawing/2014/main" id="{E7536121-7CEF-462B-9CC7-8672D3864A47}"/>
              </a:ext>
            </a:extLst>
          </p:cNvPr>
          <p:cNvGrpSpPr/>
          <p:nvPr userDrawn="1"/>
        </p:nvGrpSpPr>
        <p:grpSpPr>
          <a:xfrm>
            <a:off x="6682498" y="1419025"/>
            <a:ext cx="4936383" cy="3882549"/>
            <a:chOff x="2444748" y="555045"/>
            <a:chExt cx="7282048" cy="5727454"/>
          </a:xfrm>
        </p:grpSpPr>
        <p:sp>
          <p:nvSpPr>
            <p:cNvPr id="5" name="Freeform: Shape 4">
              <a:extLst>
                <a:ext uri="{FF2B5EF4-FFF2-40B4-BE49-F238E27FC236}">
                  <a16:creationId xmlns:a16="http://schemas.microsoft.com/office/drawing/2014/main" id="{57EDCB51-C79E-4483-AC7F-FE9911E3B34A}"/>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30DC3899-00AC-47C9-8613-7688FF6D63AB}"/>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8E912EDE-6A0C-4642-9219-92E0E2914E5D}"/>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07F46C71-5497-4A60-878F-1AC60EF1BAAF}"/>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B3E439D-4FB0-4BD5-8A4E-CDD0328177F8}"/>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BCD3132E-772B-4565-A449-26068953B1C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9F72F6A-56E6-4DA5-93D5-55A599782A7C}"/>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1BD9FDB8-0DB9-4552-8659-770E37A2725A}"/>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a:p>
          </p:txBody>
        </p:sp>
      </p:grpSp>
      <p:sp>
        <p:nvSpPr>
          <p:cNvPr id="3" name="Picture Placeholder 2">
            <a:extLst>
              <a:ext uri="{FF2B5EF4-FFF2-40B4-BE49-F238E27FC236}">
                <a16:creationId xmlns:a16="http://schemas.microsoft.com/office/drawing/2014/main" id="{5B28073D-ED33-4D9D-9F2F-CE07362780DE}"/>
              </a:ext>
            </a:extLst>
          </p:cNvPr>
          <p:cNvSpPr>
            <a:spLocks noGrp="1"/>
          </p:cNvSpPr>
          <p:nvPr>
            <p:ph type="pic" idx="15" hasCustomPrompt="1"/>
          </p:nvPr>
        </p:nvSpPr>
        <p:spPr>
          <a:xfrm>
            <a:off x="6887874" y="1660298"/>
            <a:ext cx="4540883"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sp>
        <p:nvSpPr>
          <p:cNvPr id="14" name="Text Placeholder 9">
            <a:extLst>
              <a:ext uri="{FF2B5EF4-FFF2-40B4-BE49-F238E27FC236}">
                <a16:creationId xmlns:a16="http://schemas.microsoft.com/office/drawing/2014/main" id="{9AD9A432-9135-4790-905D-CD48EAD64337}"/>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2445283475"/>
      </p:ext>
    </p:extLst>
  </p:cSld>
  <p:clrMapOvr>
    <a:masterClrMapping/>
  </p:clrMapOvr>
  <p:transition spd="med">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transition spd="med">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53E471-D703-4C2B-8B8D-60C0F7BF5E9A}"/>
              </a:ext>
            </a:extLst>
          </p:cNvPr>
          <p:cNvSpPr/>
          <p:nvPr userDrawn="1"/>
        </p:nvSpPr>
        <p:spPr>
          <a:xfrm>
            <a:off x="3066222" y="3939481"/>
            <a:ext cx="4464000" cy="2124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p>
        </p:txBody>
      </p:sp>
      <p:sp>
        <p:nvSpPr>
          <p:cNvPr id="3" name="그림 개체 틀 2">
            <a:extLst>
              <a:ext uri="{FF2B5EF4-FFF2-40B4-BE49-F238E27FC236}">
                <a16:creationId xmlns:a16="http://schemas.microsoft.com/office/drawing/2014/main" id="{AE039EAB-B78B-4912-A49E-7799571567D6}"/>
              </a:ext>
            </a:extLst>
          </p:cNvPr>
          <p:cNvSpPr>
            <a:spLocks noGrp="1"/>
          </p:cNvSpPr>
          <p:nvPr>
            <p:ph type="pic" sz="quarter" idx="13" hasCustomPrompt="1"/>
          </p:nvPr>
        </p:nvSpPr>
        <p:spPr>
          <a:xfrm flipH="1">
            <a:off x="7145771" y="3930935"/>
            <a:ext cx="4320000" cy="2124000"/>
          </a:xfrm>
          <a:custGeom>
            <a:avLst/>
            <a:gdLst>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5063"/>
              <a:gd name="connsiteY0" fmla="*/ 0 h 1385171"/>
              <a:gd name="connsiteX1" fmla="*/ 3474149 w 3475063"/>
              <a:gd name="connsiteY1" fmla="*/ 0 h 1385171"/>
              <a:gd name="connsiteX2" fmla="*/ 3475063 w 3475063"/>
              <a:gd name="connsiteY2" fmla="*/ 422426 h 1385171"/>
              <a:gd name="connsiteX3" fmla="*/ 3474149 w 3475063"/>
              <a:gd name="connsiteY3" fmla="*/ 1385171 h 1385171"/>
              <a:gd name="connsiteX4" fmla="*/ 0 w 3475063"/>
              <a:gd name="connsiteY4" fmla="*/ 1385171 h 1385171"/>
              <a:gd name="connsiteX5" fmla="*/ 0 w 3475063"/>
              <a:gd name="connsiteY5" fmla="*/ 0 h 1385171"/>
              <a:gd name="connsiteX0" fmla="*/ 0 w 3728608"/>
              <a:gd name="connsiteY0" fmla="*/ 0 h 1385171"/>
              <a:gd name="connsiteX1" fmla="*/ 3474149 w 3728608"/>
              <a:gd name="connsiteY1" fmla="*/ 0 h 1385171"/>
              <a:gd name="connsiteX2" fmla="*/ 3475063 w 3728608"/>
              <a:gd name="connsiteY2" fmla="*/ 422426 h 1385171"/>
              <a:gd name="connsiteX3" fmla="*/ 3465538 w 3728608"/>
              <a:gd name="connsiteY3" fmla="*/ 822476 h 1385171"/>
              <a:gd name="connsiteX4" fmla="*/ 3474149 w 3728608"/>
              <a:gd name="connsiteY4" fmla="*/ 1385171 h 1385171"/>
              <a:gd name="connsiteX5" fmla="*/ 0 w 3728608"/>
              <a:gd name="connsiteY5" fmla="*/ 1385171 h 1385171"/>
              <a:gd name="connsiteX6" fmla="*/ 0 w 3728608"/>
              <a:gd name="connsiteY6" fmla="*/ 0 h 1385171"/>
              <a:gd name="connsiteX0" fmla="*/ 0 w 3475615"/>
              <a:gd name="connsiteY0" fmla="*/ 0 h 1385171"/>
              <a:gd name="connsiteX1" fmla="*/ 3474149 w 3475615"/>
              <a:gd name="connsiteY1" fmla="*/ 0 h 1385171"/>
              <a:gd name="connsiteX2" fmla="*/ 3475063 w 3475615"/>
              <a:gd name="connsiteY2" fmla="*/ 422426 h 1385171"/>
              <a:gd name="connsiteX3" fmla="*/ 3465538 w 3475615"/>
              <a:gd name="connsiteY3" fmla="*/ 822476 h 1385171"/>
              <a:gd name="connsiteX4" fmla="*/ 3474149 w 3475615"/>
              <a:gd name="connsiteY4" fmla="*/ 1385171 h 1385171"/>
              <a:gd name="connsiteX5" fmla="*/ 0 w 3475615"/>
              <a:gd name="connsiteY5" fmla="*/ 1385171 h 1385171"/>
              <a:gd name="connsiteX6" fmla="*/ 0 w 3475615"/>
              <a:gd name="connsiteY6" fmla="*/ 0 h 1385171"/>
              <a:gd name="connsiteX0" fmla="*/ 0 w 3475739"/>
              <a:gd name="connsiteY0" fmla="*/ 0 h 1385171"/>
              <a:gd name="connsiteX1" fmla="*/ 3474149 w 3475739"/>
              <a:gd name="connsiteY1" fmla="*/ 0 h 1385171"/>
              <a:gd name="connsiteX2" fmla="*/ 3475063 w 3475739"/>
              <a:gd name="connsiteY2" fmla="*/ 422426 h 1385171"/>
              <a:gd name="connsiteX3" fmla="*/ 3456013 w 3475739"/>
              <a:gd name="connsiteY3" fmla="*/ 698651 h 1385171"/>
              <a:gd name="connsiteX4" fmla="*/ 3465538 w 3475739"/>
              <a:gd name="connsiteY4" fmla="*/ 822476 h 1385171"/>
              <a:gd name="connsiteX5" fmla="*/ 3474149 w 3475739"/>
              <a:gd name="connsiteY5" fmla="*/ 1385171 h 1385171"/>
              <a:gd name="connsiteX6" fmla="*/ 0 w 3475739"/>
              <a:gd name="connsiteY6" fmla="*/ 1385171 h 1385171"/>
              <a:gd name="connsiteX7" fmla="*/ 0 w 3475739"/>
              <a:gd name="connsiteY7" fmla="*/ 0 h 1385171"/>
              <a:gd name="connsiteX0" fmla="*/ 0 w 3684621"/>
              <a:gd name="connsiteY0" fmla="*/ 0 h 1385171"/>
              <a:gd name="connsiteX1" fmla="*/ 3474149 w 3684621"/>
              <a:gd name="connsiteY1" fmla="*/ 0 h 1385171"/>
              <a:gd name="connsiteX2" fmla="*/ 3475063 w 3684621"/>
              <a:gd name="connsiteY2" fmla="*/ 422426 h 1385171"/>
              <a:gd name="connsiteX3" fmla="*/ 3684613 w 3684621"/>
              <a:gd name="connsiteY3" fmla="*/ 717701 h 1385171"/>
              <a:gd name="connsiteX4" fmla="*/ 3465538 w 3684621"/>
              <a:gd name="connsiteY4" fmla="*/ 822476 h 1385171"/>
              <a:gd name="connsiteX5" fmla="*/ 3474149 w 3684621"/>
              <a:gd name="connsiteY5" fmla="*/ 1385171 h 1385171"/>
              <a:gd name="connsiteX6" fmla="*/ 0 w 3684621"/>
              <a:gd name="connsiteY6" fmla="*/ 1385171 h 1385171"/>
              <a:gd name="connsiteX7" fmla="*/ 0 w 3684621"/>
              <a:gd name="connsiteY7" fmla="*/ 0 h 1385171"/>
              <a:gd name="connsiteX0" fmla="*/ 0 w 3684621"/>
              <a:gd name="connsiteY0" fmla="*/ 0 h 1385171"/>
              <a:gd name="connsiteX1" fmla="*/ 3474149 w 3684621"/>
              <a:gd name="connsiteY1" fmla="*/ 0 h 1385171"/>
              <a:gd name="connsiteX2" fmla="*/ 3475063 w 3684621"/>
              <a:gd name="connsiteY2" fmla="*/ 422426 h 1385171"/>
              <a:gd name="connsiteX3" fmla="*/ 3684613 w 3684621"/>
              <a:gd name="connsiteY3" fmla="*/ 717701 h 1385171"/>
              <a:gd name="connsiteX4" fmla="*/ 3484588 w 3684621"/>
              <a:gd name="connsiteY4" fmla="*/ 946301 h 1385171"/>
              <a:gd name="connsiteX5" fmla="*/ 3474149 w 3684621"/>
              <a:gd name="connsiteY5" fmla="*/ 1385171 h 1385171"/>
              <a:gd name="connsiteX6" fmla="*/ 0 w 3684621"/>
              <a:gd name="connsiteY6" fmla="*/ 1385171 h 1385171"/>
              <a:gd name="connsiteX7" fmla="*/ 0 w 3684621"/>
              <a:gd name="connsiteY7" fmla="*/ 0 h 1385171"/>
              <a:gd name="connsiteX0" fmla="*/ 0 w 3694146"/>
              <a:gd name="connsiteY0" fmla="*/ 0 h 1385171"/>
              <a:gd name="connsiteX1" fmla="*/ 3474149 w 3694146"/>
              <a:gd name="connsiteY1" fmla="*/ 0 h 1385171"/>
              <a:gd name="connsiteX2" fmla="*/ 3475063 w 3694146"/>
              <a:gd name="connsiteY2" fmla="*/ 422426 h 1385171"/>
              <a:gd name="connsiteX3" fmla="*/ 3694138 w 3694146"/>
              <a:gd name="connsiteY3" fmla="*/ 679601 h 1385171"/>
              <a:gd name="connsiteX4" fmla="*/ 3484588 w 3694146"/>
              <a:gd name="connsiteY4" fmla="*/ 946301 h 1385171"/>
              <a:gd name="connsiteX5" fmla="*/ 3474149 w 3694146"/>
              <a:gd name="connsiteY5" fmla="*/ 1385171 h 1385171"/>
              <a:gd name="connsiteX6" fmla="*/ 0 w 3694146"/>
              <a:gd name="connsiteY6" fmla="*/ 1385171 h 1385171"/>
              <a:gd name="connsiteX7" fmla="*/ 0 w 3694146"/>
              <a:gd name="connsiteY7" fmla="*/ 0 h 1385171"/>
              <a:gd name="connsiteX0" fmla="*/ 0 w 3694138"/>
              <a:gd name="connsiteY0" fmla="*/ 0 h 1385171"/>
              <a:gd name="connsiteX1" fmla="*/ 3474149 w 3694138"/>
              <a:gd name="connsiteY1" fmla="*/ 0 h 1385171"/>
              <a:gd name="connsiteX2" fmla="*/ 3475063 w 3694138"/>
              <a:gd name="connsiteY2" fmla="*/ 422426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75063 w 3694138"/>
              <a:gd name="connsiteY2" fmla="*/ 422426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472220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703192"/>
              <a:gd name="connsiteY0" fmla="*/ 0 h 1385171"/>
              <a:gd name="connsiteX1" fmla="*/ 3474149 w 3703192"/>
              <a:gd name="connsiteY1" fmla="*/ 0 h 1385171"/>
              <a:gd name="connsiteX2" fmla="*/ 3484116 w 3703192"/>
              <a:gd name="connsiteY2" fmla="*/ 558228 h 1385171"/>
              <a:gd name="connsiteX3" fmla="*/ 3703192 w 3703192"/>
              <a:gd name="connsiteY3" fmla="*/ 684128 h 1385171"/>
              <a:gd name="connsiteX4" fmla="*/ 3484588 w 3703192"/>
              <a:gd name="connsiteY4" fmla="*/ 833132 h 1385171"/>
              <a:gd name="connsiteX5" fmla="*/ 3474149 w 3703192"/>
              <a:gd name="connsiteY5" fmla="*/ 1385171 h 1385171"/>
              <a:gd name="connsiteX6" fmla="*/ 0 w 3703192"/>
              <a:gd name="connsiteY6" fmla="*/ 1385171 h 1385171"/>
              <a:gd name="connsiteX7" fmla="*/ 0 w 3703192"/>
              <a:gd name="connsiteY7" fmla="*/ 0 h 1385171"/>
              <a:gd name="connsiteX0" fmla="*/ 0 w 3529685"/>
              <a:gd name="connsiteY0" fmla="*/ 0 h 1385171"/>
              <a:gd name="connsiteX1" fmla="*/ 3474149 w 3529685"/>
              <a:gd name="connsiteY1" fmla="*/ 0 h 1385171"/>
              <a:gd name="connsiteX2" fmla="*/ 3484116 w 3529685"/>
              <a:gd name="connsiteY2" fmla="*/ 558228 h 1385171"/>
              <a:gd name="connsiteX3" fmla="*/ 3244740 w 3529685"/>
              <a:gd name="connsiteY3" fmla="*/ 690668 h 1385171"/>
              <a:gd name="connsiteX4" fmla="*/ 3484588 w 3529685"/>
              <a:gd name="connsiteY4" fmla="*/ 833132 h 1385171"/>
              <a:gd name="connsiteX5" fmla="*/ 3474149 w 3529685"/>
              <a:gd name="connsiteY5" fmla="*/ 1385171 h 1385171"/>
              <a:gd name="connsiteX6" fmla="*/ 0 w 3529685"/>
              <a:gd name="connsiteY6" fmla="*/ 1385171 h 1385171"/>
              <a:gd name="connsiteX7" fmla="*/ 0 w 3529685"/>
              <a:gd name="connsiteY7" fmla="*/ 0 h 1385171"/>
              <a:gd name="connsiteX0" fmla="*/ 0 w 3529685"/>
              <a:gd name="connsiteY0" fmla="*/ 0 h 1385171"/>
              <a:gd name="connsiteX1" fmla="*/ 3474149 w 3529685"/>
              <a:gd name="connsiteY1" fmla="*/ 0 h 1385171"/>
              <a:gd name="connsiteX2" fmla="*/ 3484116 w 3529685"/>
              <a:gd name="connsiteY2" fmla="*/ 558228 h 1385171"/>
              <a:gd name="connsiteX3" fmla="*/ 3244740 w 3529685"/>
              <a:gd name="connsiteY3" fmla="*/ 690668 h 1385171"/>
              <a:gd name="connsiteX4" fmla="*/ 3484588 w 3529685"/>
              <a:gd name="connsiteY4" fmla="*/ 833132 h 1385171"/>
              <a:gd name="connsiteX5" fmla="*/ 3474149 w 3529685"/>
              <a:gd name="connsiteY5" fmla="*/ 1385171 h 1385171"/>
              <a:gd name="connsiteX6" fmla="*/ 0 w 3529685"/>
              <a:gd name="connsiteY6" fmla="*/ 1385171 h 1385171"/>
              <a:gd name="connsiteX7" fmla="*/ 0 w 3529685"/>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116"/>
              <a:gd name="connsiteY0" fmla="*/ 0 h 1385171"/>
              <a:gd name="connsiteX1" fmla="*/ 3474149 w 3484116"/>
              <a:gd name="connsiteY1" fmla="*/ 0 h 1385171"/>
              <a:gd name="connsiteX2" fmla="*/ 3484116 w 3484116"/>
              <a:gd name="connsiteY2" fmla="*/ 558228 h 1385171"/>
              <a:gd name="connsiteX3" fmla="*/ 3244740 w 3484116"/>
              <a:gd name="connsiteY3" fmla="*/ 690668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44740 w 3484116"/>
              <a:gd name="connsiteY3" fmla="*/ 690668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23670 w 3484116"/>
              <a:gd name="connsiteY3" fmla="*/ 696347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16646 w 3484116"/>
              <a:gd name="connsiteY3" fmla="*/ 696347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23670 w 3484116"/>
              <a:gd name="connsiteY3" fmla="*/ 696347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23670 w 3484116"/>
              <a:gd name="connsiteY3" fmla="*/ 696347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09623 w 3484116"/>
              <a:gd name="connsiteY3" fmla="*/ 702026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09623 w 3484116"/>
              <a:gd name="connsiteY3" fmla="*/ 702026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09623 w 3484116"/>
              <a:gd name="connsiteY3" fmla="*/ 702026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09623 w 3484116"/>
              <a:gd name="connsiteY3" fmla="*/ 702026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84116" h="1385171">
                <a:moveTo>
                  <a:pt x="0" y="0"/>
                </a:moveTo>
                <a:lnTo>
                  <a:pt x="3481172" y="0"/>
                </a:lnTo>
                <a:cubicBezTo>
                  <a:pt x="3481477" y="140809"/>
                  <a:pt x="3483811" y="417419"/>
                  <a:pt x="3484116" y="558228"/>
                </a:cubicBezTo>
                <a:cubicBezTo>
                  <a:pt x="3241294" y="690823"/>
                  <a:pt x="3392809" y="595682"/>
                  <a:pt x="3209623" y="702026"/>
                </a:cubicBezTo>
                <a:cubicBezTo>
                  <a:pt x="3342466" y="770912"/>
                  <a:pt x="3354142" y="760160"/>
                  <a:pt x="3476995" y="833132"/>
                </a:cubicBezTo>
                <a:cubicBezTo>
                  <a:pt x="3478430" y="947552"/>
                  <a:pt x="3480239" y="853239"/>
                  <a:pt x="3474149" y="1385171"/>
                </a:cubicBezTo>
                <a:lnTo>
                  <a:pt x="0" y="1385171"/>
                </a:lnTo>
                <a:lnTo>
                  <a:pt x="0" y="0"/>
                </a:lnTo>
                <a:close/>
              </a:path>
            </a:pathLst>
          </a:custGeom>
          <a:solidFill>
            <a:schemeClr val="bg1">
              <a:lumMod val="95000"/>
            </a:schemeClr>
          </a:solidFill>
        </p:spPr>
        <p:txBody>
          <a:bodyPr anchor="ctr"/>
          <a:lstStyle>
            <a:lvl1pPr marL="0" indent="0" algn="ctr">
              <a:buNone/>
              <a:defRPr sz="1200"/>
            </a:lvl1pPr>
          </a:lstStyle>
          <a:p>
            <a:r>
              <a:rPr lang="en-US" altLang="ko-KR"/>
              <a:t>Place Your Picture Here</a:t>
            </a:r>
            <a:endParaRPr lang="ko-KR" altLang="en-US"/>
          </a:p>
        </p:txBody>
      </p:sp>
      <p:sp>
        <p:nvSpPr>
          <p:cNvPr id="4" name="Rectangle 3">
            <a:extLst>
              <a:ext uri="{FF2B5EF4-FFF2-40B4-BE49-F238E27FC236}">
                <a16:creationId xmlns:a16="http://schemas.microsoft.com/office/drawing/2014/main" id="{4FC13D15-D52A-4DCC-8836-549E9FB4AFE2}"/>
              </a:ext>
            </a:extLst>
          </p:cNvPr>
          <p:cNvSpPr/>
          <p:nvPr userDrawn="1"/>
        </p:nvSpPr>
        <p:spPr>
          <a:xfrm>
            <a:off x="3066222" y="1815149"/>
            <a:ext cx="4464000" cy="212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p>
        </p:txBody>
      </p:sp>
      <p:sp>
        <p:nvSpPr>
          <p:cNvPr id="5" name="그림 개체 틀 2">
            <a:extLst>
              <a:ext uri="{FF2B5EF4-FFF2-40B4-BE49-F238E27FC236}">
                <a16:creationId xmlns:a16="http://schemas.microsoft.com/office/drawing/2014/main" id="{9B84B1C0-D9EE-424F-B817-6591D75D2AF1}"/>
              </a:ext>
            </a:extLst>
          </p:cNvPr>
          <p:cNvSpPr>
            <a:spLocks noGrp="1"/>
          </p:cNvSpPr>
          <p:nvPr>
            <p:ph type="pic" sz="quarter" idx="12" hasCustomPrompt="1"/>
          </p:nvPr>
        </p:nvSpPr>
        <p:spPr>
          <a:xfrm flipH="1">
            <a:off x="7145771" y="1815149"/>
            <a:ext cx="4320000" cy="2124000"/>
          </a:xfrm>
          <a:custGeom>
            <a:avLst/>
            <a:gdLst>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5063"/>
              <a:gd name="connsiteY0" fmla="*/ 0 h 1385171"/>
              <a:gd name="connsiteX1" fmla="*/ 3474149 w 3475063"/>
              <a:gd name="connsiteY1" fmla="*/ 0 h 1385171"/>
              <a:gd name="connsiteX2" fmla="*/ 3475063 w 3475063"/>
              <a:gd name="connsiteY2" fmla="*/ 422426 h 1385171"/>
              <a:gd name="connsiteX3" fmla="*/ 3474149 w 3475063"/>
              <a:gd name="connsiteY3" fmla="*/ 1385171 h 1385171"/>
              <a:gd name="connsiteX4" fmla="*/ 0 w 3475063"/>
              <a:gd name="connsiteY4" fmla="*/ 1385171 h 1385171"/>
              <a:gd name="connsiteX5" fmla="*/ 0 w 3475063"/>
              <a:gd name="connsiteY5" fmla="*/ 0 h 1385171"/>
              <a:gd name="connsiteX0" fmla="*/ 0 w 3728608"/>
              <a:gd name="connsiteY0" fmla="*/ 0 h 1385171"/>
              <a:gd name="connsiteX1" fmla="*/ 3474149 w 3728608"/>
              <a:gd name="connsiteY1" fmla="*/ 0 h 1385171"/>
              <a:gd name="connsiteX2" fmla="*/ 3475063 w 3728608"/>
              <a:gd name="connsiteY2" fmla="*/ 422426 h 1385171"/>
              <a:gd name="connsiteX3" fmla="*/ 3465538 w 3728608"/>
              <a:gd name="connsiteY3" fmla="*/ 822476 h 1385171"/>
              <a:gd name="connsiteX4" fmla="*/ 3474149 w 3728608"/>
              <a:gd name="connsiteY4" fmla="*/ 1385171 h 1385171"/>
              <a:gd name="connsiteX5" fmla="*/ 0 w 3728608"/>
              <a:gd name="connsiteY5" fmla="*/ 1385171 h 1385171"/>
              <a:gd name="connsiteX6" fmla="*/ 0 w 3728608"/>
              <a:gd name="connsiteY6" fmla="*/ 0 h 1385171"/>
              <a:gd name="connsiteX0" fmla="*/ 0 w 3475615"/>
              <a:gd name="connsiteY0" fmla="*/ 0 h 1385171"/>
              <a:gd name="connsiteX1" fmla="*/ 3474149 w 3475615"/>
              <a:gd name="connsiteY1" fmla="*/ 0 h 1385171"/>
              <a:gd name="connsiteX2" fmla="*/ 3475063 w 3475615"/>
              <a:gd name="connsiteY2" fmla="*/ 422426 h 1385171"/>
              <a:gd name="connsiteX3" fmla="*/ 3465538 w 3475615"/>
              <a:gd name="connsiteY3" fmla="*/ 822476 h 1385171"/>
              <a:gd name="connsiteX4" fmla="*/ 3474149 w 3475615"/>
              <a:gd name="connsiteY4" fmla="*/ 1385171 h 1385171"/>
              <a:gd name="connsiteX5" fmla="*/ 0 w 3475615"/>
              <a:gd name="connsiteY5" fmla="*/ 1385171 h 1385171"/>
              <a:gd name="connsiteX6" fmla="*/ 0 w 3475615"/>
              <a:gd name="connsiteY6" fmla="*/ 0 h 1385171"/>
              <a:gd name="connsiteX0" fmla="*/ 0 w 3475739"/>
              <a:gd name="connsiteY0" fmla="*/ 0 h 1385171"/>
              <a:gd name="connsiteX1" fmla="*/ 3474149 w 3475739"/>
              <a:gd name="connsiteY1" fmla="*/ 0 h 1385171"/>
              <a:gd name="connsiteX2" fmla="*/ 3475063 w 3475739"/>
              <a:gd name="connsiteY2" fmla="*/ 422426 h 1385171"/>
              <a:gd name="connsiteX3" fmla="*/ 3456013 w 3475739"/>
              <a:gd name="connsiteY3" fmla="*/ 698651 h 1385171"/>
              <a:gd name="connsiteX4" fmla="*/ 3465538 w 3475739"/>
              <a:gd name="connsiteY4" fmla="*/ 822476 h 1385171"/>
              <a:gd name="connsiteX5" fmla="*/ 3474149 w 3475739"/>
              <a:gd name="connsiteY5" fmla="*/ 1385171 h 1385171"/>
              <a:gd name="connsiteX6" fmla="*/ 0 w 3475739"/>
              <a:gd name="connsiteY6" fmla="*/ 1385171 h 1385171"/>
              <a:gd name="connsiteX7" fmla="*/ 0 w 3475739"/>
              <a:gd name="connsiteY7" fmla="*/ 0 h 1385171"/>
              <a:gd name="connsiteX0" fmla="*/ 0 w 3684621"/>
              <a:gd name="connsiteY0" fmla="*/ 0 h 1385171"/>
              <a:gd name="connsiteX1" fmla="*/ 3474149 w 3684621"/>
              <a:gd name="connsiteY1" fmla="*/ 0 h 1385171"/>
              <a:gd name="connsiteX2" fmla="*/ 3475063 w 3684621"/>
              <a:gd name="connsiteY2" fmla="*/ 422426 h 1385171"/>
              <a:gd name="connsiteX3" fmla="*/ 3684613 w 3684621"/>
              <a:gd name="connsiteY3" fmla="*/ 717701 h 1385171"/>
              <a:gd name="connsiteX4" fmla="*/ 3465538 w 3684621"/>
              <a:gd name="connsiteY4" fmla="*/ 822476 h 1385171"/>
              <a:gd name="connsiteX5" fmla="*/ 3474149 w 3684621"/>
              <a:gd name="connsiteY5" fmla="*/ 1385171 h 1385171"/>
              <a:gd name="connsiteX6" fmla="*/ 0 w 3684621"/>
              <a:gd name="connsiteY6" fmla="*/ 1385171 h 1385171"/>
              <a:gd name="connsiteX7" fmla="*/ 0 w 3684621"/>
              <a:gd name="connsiteY7" fmla="*/ 0 h 1385171"/>
              <a:gd name="connsiteX0" fmla="*/ 0 w 3684621"/>
              <a:gd name="connsiteY0" fmla="*/ 0 h 1385171"/>
              <a:gd name="connsiteX1" fmla="*/ 3474149 w 3684621"/>
              <a:gd name="connsiteY1" fmla="*/ 0 h 1385171"/>
              <a:gd name="connsiteX2" fmla="*/ 3475063 w 3684621"/>
              <a:gd name="connsiteY2" fmla="*/ 422426 h 1385171"/>
              <a:gd name="connsiteX3" fmla="*/ 3684613 w 3684621"/>
              <a:gd name="connsiteY3" fmla="*/ 717701 h 1385171"/>
              <a:gd name="connsiteX4" fmla="*/ 3484588 w 3684621"/>
              <a:gd name="connsiteY4" fmla="*/ 946301 h 1385171"/>
              <a:gd name="connsiteX5" fmla="*/ 3474149 w 3684621"/>
              <a:gd name="connsiteY5" fmla="*/ 1385171 h 1385171"/>
              <a:gd name="connsiteX6" fmla="*/ 0 w 3684621"/>
              <a:gd name="connsiteY6" fmla="*/ 1385171 h 1385171"/>
              <a:gd name="connsiteX7" fmla="*/ 0 w 3684621"/>
              <a:gd name="connsiteY7" fmla="*/ 0 h 1385171"/>
              <a:gd name="connsiteX0" fmla="*/ 0 w 3694146"/>
              <a:gd name="connsiteY0" fmla="*/ 0 h 1385171"/>
              <a:gd name="connsiteX1" fmla="*/ 3474149 w 3694146"/>
              <a:gd name="connsiteY1" fmla="*/ 0 h 1385171"/>
              <a:gd name="connsiteX2" fmla="*/ 3475063 w 3694146"/>
              <a:gd name="connsiteY2" fmla="*/ 422426 h 1385171"/>
              <a:gd name="connsiteX3" fmla="*/ 3694138 w 3694146"/>
              <a:gd name="connsiteY3" fmla="*/ 679601 h 1385171"/>
              <a:gd name="connsiteX4" fmla="*/ 3484588 w 3694146"/>
              <a:gd name="connsiteY4" fmla="*/ 946301 h 1385171"/>
              <a:gd name="connsiteX5" fmla="*/ 3474149 w 3694146"/>
              <a:gd name="connsiteY5" fmla="*/ 1385171 h 1385171"/>
              <a:gd name="connsiteX6" fmla="*/ 0 w 3694146"/>
              <a:gd name="connsiteY6" fmla="*/ 1385171 h 1385171"/>
              <a:gd name="connsiteX7" fmla="*/ 0 w 3694146"/>
              <a:gd name="connsiteY7" fmla="*/ 0 h 1385171"/>
              <a:gd name="connsiteX0" fmla="*/ 0 w 3694138"/>
              <a:gd name="connsiteY0" fmla="*/ 0 h 1385171"/>
              <a:gd name="connsiteX1" fmla="*/ 3474149 w 3694138"/>
              <a:gd name="connsiteY1" fmla="*/ 0 h 1385171"/>
              <a:gd name="connsiteX2" fmla="*/ 3475063 w 3694138"/>
              <a:gd name="connsiteY2" fmla="*/ 422426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75063 w 3694138"/>
              <a:gd name="connsiteY2" fmla="*/ 422426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472220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703192"/>
              <a:gd name="connsiteY0" fmla="*/ 0 h 1385171"/>
              <a:gd name="connsiteX1" fmla="*/ 3474149 w 3703192"/>
              <a:gd name="connsiteY1" fmla="*/ 0 h 1385171"/>
              <a:gd name="connsiteX2" fmla="*/ 3484116 w 3703192"/>
              <a:gd name="connsiteY2" fmla="*/ 558228 h 1385171"/>
              <a:gd name="connsiteX3" fmla="*/ 3703192 w 3703192"/>
              <a:gd name="connsiteY3" fmla="*/ 684128 h 1385171"/>
              <a:gd name="connsiteX4" fmla="*/ 3484588 w 3703192"/>
              <a:gd name="connsiteY4" fmla="*/ 833132 h 1385171"/>
              <a:gd name="connsiteX5" fmla="*/ 3474149 w 3703192"/>
              <a:gd name="connsiteY5" fmla="*/ 1385171 h 1385171"/>
              <a:gd name="connsiteX6" fmla="*/ 0 w 3703192"/>
              <a:gd name="connsiteY6" fmla="*/ 1385171 h 1385171"/>
              <a:gd name="connsiteX7" fmla="*/ 0 w 3703192"/>
              <a:gd name="connsiteY7" fmla="*/ 0 h 1385171"/>
              <a:gd name="connsiteX0" fmla="*/ 0 w 3529685"/>
              <a:gd name="connsiteY0" fmla="*/ 0 h 1385171"/>
              <a:gd name="connsiteX1" fmla="*/ 3474149 w 3529685"/>
              <a:gd name="connsiteY1" fmla="*/ 0 h 1385171"/>
              <a:gd name="connsiteX2" fmla="*/ 3484116 w 3529685"/>
              <a:gd name="connsiteY2" fmla="*/ 558228 h 1385171"/>
              <a:gd name="connsiteX3" fmla="*/ 3244740 w 3529685"/>
              <a:gd name="connsiteY3" fmla="*/ 690668 h 1385171"/>
              <a:gd name="connsiteX4" fmla="*/ 3484588 w 3529685"/>
              <a:gd name="connsiteY4" fmla="*/ 833132 h 1385171"/>
              <a:gd name="connsiteX5" fmla="*/ 3474149 w 3529685"/>
              <a:gd name="connsiteY5" fmla="*/ 1385171 h 1385171"/>
              <a:gd name="connsiteX6" fmla="*/ 0 w 3529685"/>
              <a:gd name="connsiteY6" fmla="*/ 1385171 h 1385171"/>
              <a:gd name="connsiteX7" fmla="*/ 0 w 3529685"/>
              <a:gd name="connsiteY7" fmla="*/ 0 h 1385171"/>
              <a:gd name="connsiteX0" fmla="*/ 0 w 3529685"/>
              <a:gd name="connsiteY0" fmla="*/ 0 h 1385171"/>
              <a:gd name="connsiteX1" fmla="*/ 3474149 w 3529685"/>
              <a:gd name="connsiteY1" fmla="*/ 0 h 1385171"/>
              <a:gd name="connsiteX2" fmla="*/ 3484116 w 3529685"/>
              <a:gd name="connsiteY2" fmla="*/ 558228 h 1385171"/>
              <a:gd name="connsiteX3" fmla="*/ 3244740 w 3529685"/>
              <a:gd name="connsiteY3" fmla="*/ 690668 h 1385171"/>
              <a:gd name="connsiteX4" fmla="*/ 3484588 w 3529685"/>
              <a:gd name="connsiteY4" fmla="*/ 833132 h 1385171"/>
              <a:gd name="connsiteX5" fmla="*/ 3474149 w 3529685"/>
              <a:gd name="connsiteY5" fmla="*/ 1385171 h 1385171"/>
              <a:gd name="connsiteX6" fmla="*/ 0 w 3529685"/>
              <a:gd name="connsiteY6" fmla="*/ 1385171 h 1385171"/>
              <a:gd name="connsiteX7" fmla="*/ 0 w 3529685"/>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116"/>
              <a:gd name="connsiteY0" fmla="*/ 0 h 1385171"/>
              <a:gd name="connsiteX1" fmla="*/ 3474149 w 3484116"/>
              <a:gd name="connsiteY1" fmla="*/ 0 h 1385171"/>
              <a:gd name="connsiteX2" fmla="*/ 3484116 w 3484116"/>
              <a:gd name="connsiteY2" fmla="*/ 558228 h 1385171"/>
              <a:gd name="connsiteX3" fmla="*/ 3244740 w 3484116"/>
              <a:gd name="connsiteY3" fmla="*/ 690668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3 w 3484116"/>
              <a:gd name="connsiteY1" fmla="*/ 0 h 1385171"/>
              <a:gd name="connsiteX2" fmla="*/ 3484116 w 3484116"/>
              <a:gd name="connsiteY2" fmla="*/ 558228 h 1385171"/>
              <a:gd name="connsiteX3" fmla="*/ 3244740 w 3484116"/>
              <a:gd name="connsiteY3" fmla="*/ 690668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96530"/>
              <a:gd name="connsiteX1" fmla="*/ 3481173 w 3484116"/>
              <a:gd name="connsiteY1" fmla="*/ 0 h 1396530"/>
              <a:gd name="connsiteX2" fmla="*/ 3484116 w 3484116"/>
              <a:gd name="connsiteY2" fmla="*/ 558228 h 1396530"/>
              <a:gd name="connsiteX3" fmla="*/ 3244740 w 3484116"/>
              <a:gd name="connsiteY3" fmla="*/ 690668 h 1396530"/>
              <a:gd name="connsiteX4" fmla="*/ 3476995 w 3484116"/>
              <a:gd name="connsiteY4" fmla="*/ 833132 h 1396530"/>
              <a:gd name="connsiteX5" fmla="*/ 3396890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44740 w 3484116"/>
              <a:gd name="connsiteY3" fmla="*/ 690668 h 1396530"/>
              <a:gd name="connsiteX4" fmla="*/ 3476995 w 3484116"/>
              <a:gd name="connsiteY4" fmla="*/ 833132 h 1396530"/>
              <a:gd name="connsiteX5" fmla="*/ 3467126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44740 w 3484116"/>
              <a:gd name="connsiteY3" fmla="*/ 690668 h 1396530"/>
              <a:gd name="connsiteX4" fmla="*/ 3476995 w 3484116"/>
              <a:gd name="connsiteY4" fmla="*/ 833132 h 1396530"/>
              <a:gd name="connsiteX5" fmla="*/ 3474149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23669 w 3484116"/>
              <a:gd name="connsiteY3" fmla="*/ 690668 h 1396530"/>
              <a:gd name="connsiteX4" fmla="*/ 3476995 w 3484116"/>
              <a:gd name="connsiteY4" fmla="*/ 833132 h 1396530"/>
              <a:gd name="connsiteX5" fmla="*/ 3474149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23669 w 3484116"/>
              <a:gd name="connsiteY3" fmla="*/ 690668 h 1396530"/>
              <a:gd name="connsiteX4" fmla="*/ 3476995 w 3484116"/>
              <a:gd name="connsiteY4" fmla="*/ 833132 h 1396530"/>
              <a:gd name="connsiteX5" fmla="*/ 3481172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23669 w 3484116"/>
              <a:gd name="connsiteY3" fmla="*/ 690668 h 1396530"/>
              <a:gd name="connsiteX4" fmla="*/ 3476995 w 3484116"/>
              <a:gd name="connsiteY4" fmla="*/ 833132 h 1396530"/>
              <a:gd name="connsiteX5" fmla="*/ 3481172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23669 w 3484116"/>
              <a:gd name="connsiteY3" fmla="*/ 690668 h 1396530"/>
              <a:gd name="connsiteX4" fmla="*/ 3476995 w 3484116"/>
              <a:gd name="connsiteY4" fmla="*/ 838811 h 1396530"/>
              <a:gd name="connsiteX5" fmla="*/ 3481172 w 3484116"/>
              <a:gd name="connsiteY5" fmla="*/ 1396530 h 1396530"/>
              <a:gd name="connsiteX6" fmla="*/ 0 w 3484116"/>
              <a:gd name="connsiteY6" fmla="*/ 1385171 h 1396530"/>
              <a:gd name="connsiteX7" fmla="*/ 0 w 3484116"/>
              <a:gd name="connsiteY7" fmla="*/ 0 h 1396530"/>
              <a:gd name="connsiteX0" fmla="*/ 0 w 3484116"/>
              <a:gd name="connsiteY0" fmla="*/ 0 h 1390850"/>
              <a:gd name="connsiteX1" fmla="*/ 3481173 w 3484116"/>
              <a:gd name="connsiteY1" fmla="*/ 0 h 1390850"/>
              <a:gd name="connsiteX2" fmla="*/ 3484116 w 3484116"/>
              <a:gd name="connsiteY2" fmla="*/ 558228 h 1390850"/>
              <a:gd name="connsiteX3" fmla="*/ 3223669 w 3484116"/>
              <a:gd name="connsiteY3" fmla="*/ 690668 h 1390850"/>
              <a:gd name="connsiteX4" fmla="*/ 3476995 w 3484116"/>
              <a:gd name="connsiteY4" fmla="*/ 838811 h 1390850"/>
              <a:gd name="connsiteX5" fmla="*/ 3481172 w 3484116"/>
              <a:gd name="connsiteY5" fmla="*/ 1390850 h 1390850"/>
              <a:gd name="connsiteX6" fmla="*/ 0 w 3484116"/>
              <a:gd name="connsiteY6" fmla="*/ 1385171 h 1390850"/>
              <a:gd name="connsiteX7" fmla="*/ 0 w 3484116"/>
              <a:gd name="connsiteY7" fmla="*/ 0 h 1390850"/>
              <a:gd name="connsiteX0" fmla="*/ 0 w 3484116"/>
              <a:gd name="connsiteY0" fmla="*/ 0 h 1385171"/>
              <a:gd name="connsiteX1" fmla="*/ 3481173 w 3484116"/>
              <a:gd name="connsiteY1" fmla="*/ 0 h 1385171"/>
              <a:gd name="connsiteX2" fmla="*/ 3484116 w 3484116"/>
              <a:gd name="connsiteY2" fmla="*/ 558228 h 1385171"/>
              <a:gd name="connsiteX3" fmla="*/ 3223669 w 3484116"/>
              <a:gd name="connsiteY3" fmla="*/ 690668 h 1385171"/>
              <a:gd name="connsiteX4" fmla="*/ 3476995 w 3484116"/>
              <a:gd name="connsiteY4" fmla="*/ 838811 h 1385171"/>
              <a:gd name="connsiteX5" fmla="*/ 3481172 w 3484116"/>
              <a:gd name="connsiteY5" fmla="*/ 1385170 h 1385171"/>
              <a:gd name="connsiteX6" fmla="*/ 0 w 3484116"/>
              <a:gd name="connsiteY6" fmla="*/ 1385171 h 1385171"/>
              <a:gd name="connsiteX7" fmla="*/ 0 w 3484116"/>
              <a:gd name="connsiteY7" fmla="*/ 0 h 1385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84116" h="1385171">
                <a:moveTo>
                  <a:pt x="0" y="0"/>
                </a:moveTo>
                <a:lnTo>
                  <a:pt x="3481173" y="0"/>
                </a:lnTo>
                <a:cubicBezTo>
                  <a:pt x="3481478" y="140809"/>
                  <a:pt x="3483811" y="417419"/>
                  <a:pt x="3484116" y="558228"/>
                </a:cubicBezTo>
                <a:cubicBezTo>
                  <a:pt x="3241294" y="690823"/>
                  <a:pt x="3463042" y="555927"/>
                  <a:pt x="3223669" y="690668"/>
                </a:cubicBezTo>
                <a:cubicBezTo>
                  <a:pt x="3461864" y="833385"/>
                  <a:pt x="3241765" y="697687"/>
                  <a:pt x="3476995" y="838811"/>
                </a:cubicBezTo>
                <a:cubicBezTo>
                  <a:pt x="3478430" y="953231"/>
                  <a:pt x="3487262" y="853238"/>
                  <a:pt x="3481172" y="1385170"/>
                </a:cubicBezTo>
                <a:lnTo>
                  <a:pt x="0" y="1385171"/>
                </a:lnTo>
                <a:lnTo>
                  <a:pt x="0" y="0"/>
                </a:lnTo>
                <a:close/>
              </a:path>
            </a:pathLst>
          </a:custGeom>
          <a:solidFill>
            <a:schemeClr val="bg1">
              <a:lumMod val="95000"/>
            </a:schemeClr>
          </a:solidFill>
        </p:spPr>
        <p:txBody>
          <a:bodyPr anchor="ctr"/>
          <a:lstStyle>
            <a:lvl1pPr marL="0" indent="0" algn="ctr">
              <a:buNone/>
              <a:defRPr sz="1200"/>
            </a:lvl1pPr>
          </a:lstStyle>
          <a:p>
            <a:r>
              <a:rPr lang="en-US" altLang="ko-KR"/>
              <a:t>Place Your Picture Here</a:t>
            </a:r>
            <a:endParaRPr lang="ko-KR" altLang="en-US"/>
          </a:p>
        </p:txBody>
      </p:sp>
      <p:sp>
        <p:nvSpPr>
          <p:cNvPr id="8" name="Text Placeholder 9">
            <a:extLst>
              <a:ext uri="{FF2B5EF4-FFF2-40B4-BE49-F238E27FC236}">
                <a16:creationId xmlns:a16="http://schemas.microsoft.com/office/drawing/2014/main" id="{43B49957-DF32-4E4B-9822-B38CE45860C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3918837966"/>
      </p:ext>
    </p:extLst>
  </p:cSld>
  <p:clrMapOvr>
    <a:masterClrMapping/>
  </p:clrMapOvr>
  <p:transition spd="med">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transition spd="med">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transition spd="med">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grpSp>
        <p:nvGrpSpPr>
          <p:cNvPr id="2" name="Group 3">
            <a:extLst>
              <a:ext uri="{FF2B5EF4-FFF2-40B4-BE49-F238E27FC236}">
                <a16:creationId xmlns:a16="http://schemas.microsoft.com/office/drawing/2014/main" id="{6AFC8E2B-3DB4-4AF6-953A-C33362BE5CC9}"/>
              </a:ext>
            </a:extLst>
          </p:cNvPr>
          <p:cNvGrpSpPr/>
          <p:nvPr userDrawn="1"/>
        </p:nvGrpSpPr>
        <p:grpSpPr>
          <a:xfrm>
            <a:off x="729449" y="1780758"/>
            <a:ext cx="2449180" cy="4305530"/>
            <a:chOff x="445712" y="1449040"/>
            <a:chExt cx="2113018" cy="3924176"/>
          </a:xfrm>
        </p:grpSpPr>
        <p:sp>
          <p:nvSpPr>
            <p:cNvPr id="3" name="Rounded Rectangle 4">
              <a:extLst>
                <a:ext uri="{FF2B5EF4-FFF2-40B4-BE49-F238E27FC236}">
                  <a16:creationId xmlns:a16="http://schemas.microsoft.com/office/drawing/2014/main" id="{7A4DDBEC-A6AA-4FAE-939C-E51F0753BB3C}"/>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 name="Rectangle 5">
              <a:extLst>
                <a:ext uri="{FF2B5EF4-FFF2-40B4-BE49-F238E27FC236}">
                  <a16:creationId xmlns:a16="http://schemas.microsoft.com/office/drawing/2014/main" id="{F405B79D-D36E-42E0-B1E4-02A7AD9C7BE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6">
              <a:extLst>
                <a:ext uri="{FF2B5EF4-FFF2-40B4-BE49-F238E27FC236}">
                  <a16:creationId xmlns:a16="http://schemas.microsoft.com/office/drawing/2014/main" id="{D4EBD95C-281A-45E3-A0A3-4157F1194F9D}"/>
                </a:ext>
              </a:extLst>
            </p:cNvPr>
            <p:cNvGrpSpPr/>
            <p:nvPr userDrawn="1"/>
          </p:nvGrpSpPr>
          <p:grpSpPr>
            <a:xfrm>
              <a:off x="1407705" y="5045834"/>
              <a:ext cx="211967" cy="211967"/>
              <a:chOff x="1549420" y="5712364"/>
              <a:chExt cx="312583" cy="312583"/>
            </a:xfrm>
          </p:grpSpPr>
          <p:sp>
            <p:nvSpPr>
              <p:cNvPr id="6" name="Oval 7">
                <a:extLst>
                  <a:ext uri="{FF2B5EF4-FFF2-40B4-BE49-F238E27FC236}">
                    <a16:creationId xmlns:a16="http://schemas.microsoft.com/office/drawing/2014/main" id="{36DEDE59-F2FA-467D-8AB9-83B595D753E8}"/>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ounded Rectangle 8">
                <a:extLst>
                  <a:ext uri="{FF2B5EF4-FFF2-40B4-BE49-F238E27FC236}">
                    <a16:creationId xmlns:a16="http://schemas.microsoft.com/office/drawing/2014/main" id="{F591F9C8-76E3-4024-AFE8-335C2C7EB214}"/>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8" name="Picture Placeholder 2">
            <a:extLst>
              <a:ext uri="{FF2B5EF4-FFF2-40B4-BE49-F238E27FC236}">
                <a16:creationId xmlns:a16="http://schemas.microsoft.com/office/drawing/2014/main" id="{80EABF78-93EB-4570-BB19-5F5295FD48FB}"/>
              </a:ext>
            </a:extLst>
          </p:cNvPr>
          <p:cNvSpPr>
            <a:spLocks noGrp="1"/>
          </p:cNvSpPr>
          <p:nvPr>
            <p:ph type="pic" idx="15" hasCustomPrompt="1"/>
          </p:nvPr>
        </p:nvSpPr>
        <p:spPr>
          <a:xfrm>
            <a:off x="873465" y="2174930"/>
            <a:ext cx="2152765" cy="334874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sp>
        <p:nvSpPr>
          <p:cNvPr id="9" name="Text Placeholder 9">
            <a:extLst>
              <a:ext uri="{FF2B5EF4-FFF2-40B4-BE49-F238E27FC236}">
                <a16:creationId xmlns:a16="http://schemas.microsoft.com/office/drawing/2014/main" id="{65B89BB1-85FB-4C6F-A2B2-3F30C3A5B9C6}"/>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3964928051"/>
      </p:ext>
    </p:extLst>
  </p:cSld>
  <p:clrMapOvr>
    <a:masterClrMapping/>
  </p:clrMapOvr>
  <p:transition spd="med">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transition spd="med">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transition spd="med">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PNG &amp; Shapes Layout</a:t>
            </a:r>
          </a:p>
        </p:txBody>
      </p:sp>
    </p:spTree>
    <p:extLst>
      <p:ext uri="{BB962C8B-B14F-4D97-AF65-F5344CB8AC3E}">
        <p14:creationId xmlns:p14="http://schemas.microsoft.com/office/powerpoint/2010/main" val="2446392755"/>
      </p:ext>
    </p:extLst>
  </p:cSld>
  <p:clrMapOvr>
    <a:masterClrMapping/>
  </p:clrMapOvr>
  <p:transition spd="med">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Resize without losing quality</a:t>
            </a:r>
            <a:endParaRPr lang="ko-KR" altLang="en-US" sz="1400" b="1">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Change Fill Color &amp;</a:t>
            </a:r>
          </a:p>
          <a:p>
            <a:r>
              <a:rPr lang="en-US" altLang="ko-KR" sz="1400" b="1">
                <a:solidFill>
                  <a:schemeClr val="bg1"/>
                </a:solidFill>
                <a:latin typeface="Arial" pitchFamily="34" charset="0"/>
                <a:cs typeface="Arial" pitchFamily="34" charset="0"/>
              </a:rPr>
              <a:t>Line Color</a:t>
            </a:r>
            <a:endParaRPr lang="ko-KR" altLang="en-US" sz="1400" b="1">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a:solidFill>
                  <a:schemeClr val="bg1"/>
                </a:solidFill>
                <a:latin typeface="Arial" pitchFamily="34" charset="0"/>
                <a:cs typeface="Arial" pitchFamily="34" charset="0"/>
              </a:rPr>
              <a:t>www.allppt.com</a:t>
            </a:r>
            <a:endParaRPr lang="ko-KR" altLang="en-US" sz="140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a:solidFill>
                  <a:schemeClr val="bg1"/>
                </a:solidFill>
                <a:latin typeface="+mn-lt"/>
                <a:ea typeface="+mn-ea"/>
                <a:cs typeface="Arial" pitchFamily="34" charset="0"/>
              </a:rPr>
              <a:t>FREE </a:t>
            </a:r>
          </a:p>
          <a:p>
            <a:r>
              <a:rPr lang="en-US" altLang="ko-KR" sz="2800" b="1">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transition spd="med">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transition spd="med">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transition spd="med">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1899324262"/>
      </p:ext>
    </p:extLst>
  </p:cSld>
  <p:clrMapOvr>
    <a:masterClrMapping/>
  </p:clrMapOvr>
  <p:transition spd="med">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3449694420"/>
      </p:ext>
    </p:extLst>
  </p:cSld>
  <p:clrMapOvr>
    <a:masterClrMapping/>
  </p:clrMapOvr>
  <p:transition spd="med">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transition spd="med">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transition spd="med">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Our Team LAYOUT</a:t>
            </a:r>
          </a:p>
        </p:txBody>
      </p:sp>
      <p:sp>
        <p:nvSpPr>
          <p:cNvPr id="9" name="Rectangle 8">
            <a:extLst>
              <a:ext uri="{FF2B5EF4-FFF2-40B4-BE49-F238E27FC236}">
                <a16:creationId xmlns:a16="http://schemas.microsoft.com/office/drawing/2014/main" id="{493DA0D7-2EC3-4A44-971B-0235F439E141}"/>
              </a:ext>
            </a:extLst>
          </p:cNvPr>
          <p:cNvSpPr/>
          <p:nvPr userDrawn="1"/>
        </p:nvSpPr>
        <p:spPr>
          <a:xfrm>
            <a:off x="5262796" y="3212807"/>
            <a:ext cx="1728000" cy="220824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
        <p:nvSpPr>
          <p:cNvPr id="11" name="Picture Placeholder 10">
            <a:extLst>
              <a:ext uri="{FF2B5EF4-FFF2-40B4-BE49-F238E27FC236}">
                <a16:creationId xmlns:a16="http://schemas.microsoft.com/office/drawing/2014/main" id="{6B7064AF-CED0-4E28-B831-E20F779F38CC}"/>
              </a:ext>
            </a:extLst>
          </p:cNvPr>
          <p:cNvSpPr>
            <a:spLocks noGrp="1"/>
          </p:cNvSpPr>
          <p:nvPr>
            <p:ph type="pic" sz="quarter" idx="51"/>
          </p:nvPr>
        </p:nvSpPr>
        <p:spPr>
          <a:xfrm>
            <a:off x="1556242" y="1873116"/>
            <a:ext cx="1193072" cy="1191119"/>
          </a:xfrm>
          <a:prstGeom prst="ellipse">
            <a:avLst/>
          </a:prstGeom>
          <a:noFill/>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a:lstStyle>
            <a:lvl1pPr>
              <a:defRPr sz="1400"/>
            </a:lvl1pPr>
          </a:lstStyle>
          <a:p>
            <a:endParaRPr lang="en-US"/>
          </a:p>
        </p:txBody>
      </p:sp>
      <p:sp>
        <p:nvSpPr>
          <p:cNvPr id="12" name="Picture Placeholder 10">
            <a:extLst>
              <a:ext uri="{FF2B5EF4-FFF2-40B4-BE49-F238E27FC236}">
                <a16:creationId xmlns:a16="http://schemas.microsoft.com/office/drawing/2014/main" id="{E68EF52A-EF3B-4C74-BC55-3A5B37E7EE2E}"/>
              </a:ext>
            </a:extLst>
          </p:cNvPr>
          <p:cNvSpPr>
            <a:spLocks noGrp="1"/>
          </p:cNvSpPr>
          <p:nvPr>
            <p:ph type="pic" sz="quarter" idx="52"/>
          </p:nvPr>
        </p:nvSpPr>
        <p:spPr>
          <a:xfrm>
            <a:off x="3543251" y="1873116"/>
            <a:ext cx="1193072" cy="1191119"/>
          </a:xfrm>
          <a:prstGeom prst="ellipse">
            <a:avLst/>
          </a:prstGeom>
          <a:noFill/>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a:lstStyle>
            <a:lvl1pPr>
              <a:defRPr sz="1400"/>
            </a:lvl1pPr>
          </a:lstStyle>
          <a:p>
            <a:endParaRPr lang="en-US"/>
          </a:p>
        </p:txBody>
      </p:sp>
      <p:sp>
        <p:nvSpPr>
          <p:cNvPr id="13" name="Picture Placeholder 10">
            <a:extLst>
              <a:ext uri="{FF2B5EF4-FFF2-40B4-BE49-F238E27FC236}">
                <a16:creationId xmlns:a16="http://schemas.microsoft.com/office/drawing/2014/main" id="{100DE003-050F-4744-879F-B96CCCAF1E18}"/>
              </a:ext>
            </a:extLst>
          </p:cNvPr>
          <p:cNvSpPr>
            <a:spLocks noGrp="1"/>
          </p:cNvSpPr>
          <p:nvPr>
            <p:ph type="pic" sz="quarter" idx="53"/>
          </p:nvPr>
        </p:nvSpPr>
        <p:spPr>
          <a:xfrm>
            <a:off x="5530260" y="1873116"/>
            <a:ext cx="1193072" cy="1191119"/>
          </a:xfrm>
          <a:prstGeom prst="ellipse">
            <a:avLst/>
          </a:prstGeom>
          <a:noFill/>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a:lstStyle>
            <a:lvl1pPr>
              <a:defRPr sz="1400"/>
            </a:lvl1pPr>
          </a:lstStyle>
          <a:p>
            <a:endParaRPr lang="en-US"/>
          </a:p>
        </p:txBody>
      </p:sp>
      <p:sp>
        <p:nvSpPr>
          <p:cNvPr id="14" name="Picture Placeholder 10">
            <a:extLst>
              <a:ext uri="{FF2B5EF4-FFF2-40B4-BE49-F238E27FC236}">
                <a16:creationId xmlns:a16="http://schemas.microsoft.com/office/drawing/2014/main" id="{C5106C7E-2437-48C9-8472-8EB6E53A6D3C}"/>
              </a:ext>
            </a:extLst>
          </p:cNvPr>
          <p:cNvSpPr>
            <a:spLocks noGrp="1"/>
          </p:cNvSpPr>
          <p:nvPr>
            <p:ph type="pic" sz="quarter" idx="54"/>
          </p:nvPr>
        </p:nvSpPr>
        <p:spPr>
          <a:xfrm>
            <a:off x="7517269" y="1873116"/>
            <a:ext cx="1193072" cy="1191119"/>
          </a:xfrm>
          <a:prstGeom prst="ellipse">
            <a:avLst/>
          </a:prstGeom>
          <a:noFill/>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a:lstStyle>
            <a:lvl1pPr>
              <a:defRPr sz="1400"/>
            </a:lvl1pPr>
          </a:lstStyle>
          <a:p>
            <a:endParaRPr lang="en-US"/>
          </a:p>
        </p:txBody>
      </p:sp>
      <p:sp>
        <p:nvSpPr>
          <p:cNvPr id="15" name="Picture Placeholder 10">
            <a:extLst>
              <a:ext uri="{FF2B5EF4-FFF2-40B4-BE49-F238E27FC236}">
                <a16:creationId xmlns:a16="http://schemas.microsoft.com/office/drawing/2014/main" id="{2C193F9C-72C6-4F9F-B989-5F6DD5E83790}"/>
              </a:ext>
            </a:extLst>
          </p:cNvPr>
          <p:cNvSpPr>
            <a:spLocks noGrp="1"/>
          </p:cNvSpPr>
          <p:nvPr>
            <p:ph type="pic" sz="quarter" idx="55"/>
          </p:nvPr>
        </p:nvSpPr>
        <p:spPr>
          <a:xfrm>
            <a:off x="9504276" y="1873116"/>
            <a:ext cx="1193072" cy="1191119"/>
          </a:xfrm>
          <a:prstGeom prst="ellipse">
            <a:avLst/>
          </a:prstGeom>
          <a:noFill/>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a:lstStyle>
            <a:lvl1pPr>
              <a:defRPr sz="1400"/>
            </a:lvl1pPr>
          </a:lstStyle>
          <a:p>
            <a:endParaRPr lang="en-US"/>
          </a:p>
        </p:txBody>
      </p:sp>
      <p:sp>
        <p:nvSpPr>
          <p:cNvPr id="16" name="Rectangle 15">
            <a:extLst>
              <a:ext uri="{FF2B5EF4-FFF2-40B4-BE49-F238E27FC236}">
                <a16:creationId xmlns:a16="http://schemas.microsoft.com/office/drawing/2014/main" id="{A33617D1-FFC0-4A3E-B2B2-53ADD842EC10}"/>
              </a:ext>
            </a:extLst>
          </p:cNvPr>
          <p:cNvSpPr/>
          <p:nvPr userDrawn="1"/>
        </p:nvSpPr>
        <p:spPr>
          <a:xfrm>
            <a:off x="7249805" y="3212807"/>
            <a:ext cx="1728000" cy="220824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
        <p:nvSpPr>
          <p:cNvPr id="17" name="Rectangle 16">
            <a:extLst>
              <a:ext uri="{FF2B5EF4-FFF2-40B4-BE49-F238E27FC236}">
                <a16:creationId xmlns:a16="http://schemas.microsoft.com/office/drawing/2014/main" id="{F0359B5B-8B4A-426B-A2F8-B9079654BADD}"/>
              </a:ext>
            </a:extLst>
          </p:cNvPr>
          <p:cNvSpPr/>
          <p:nvPr userDrawn="1"/>
        </p:nvSpPr>
        <p:spPr>
          <a:xfrm>
            <a:off x="9236812" y="3212806"/>
            <a:ext cx="1728000" cy="220824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
        <p:nvSpPr>
          <p:cNvPr id="18" name="Rectangle 17">
            <a:extLst>
              <a:ext uri="{FF2B5EF4-FFF2-40B4-BE49-F238E27FC236}">
                <a16:creationId xmlns:a16="http://schemas.microsoft.com/office/drawing/2014/main" id="{1E053068-43C4-41B0-9DAB-4EB95E686324}"/>
              </a:ext>
            </a:extLst>
          </p:cNvPr>
          <p:cNvSpPr/>
          <p:nvPr userDrawn="1"/>
        </p:nvSpPr>
        <p:spPr>
          <a:xfrm>
            <a:off x="1288778" y="3212807"/>
            <a:ext cx="1728000" cy="22082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
        <p:nvSpPr>
          <p:cNvPr id="19" name="Rectangle 18">
            <a:extLst>
              <a:ext uri="{FF2B5EF4-FFF2-40B4-BE49-F238E27FC236}">
                <a16:creationId xmlns:a16="http://schemas.microsoft.com/office/drawing/2014/main" id="{6E122102-29EA-406C-811A-4BF165C0443E}"/>
              </a:ext>
            </a:extLst>
          </p:cNvPr>
          <p:cNvSpPr/>
          <p:nvPr userDrawn="1"/>
        </p:nvSpPr>
        <p:spPr>
          <a:xfrm>
            <a:off x="3270201" y="3212807"/>
            <a:ext cx="1728000" cy="220824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Tree>
    <p:extLst>
      <p:ext uri="{BB962C8B-B14F-4D97-AF65-F5344CB8AC3E}">
        <p14:creationId xmlns:p14="http://schemas.microsoft.com/office/powerpoint/2010/main" val="768664198"/>
      </p:ext>
    </p:extLst>
  </p:cSld>
  <p:clrMapOvr>
    <a:masterClrMapping/>
  </p:clrMapOvr>
  <p:transition spd="med">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transition spd="med">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transition spd="med">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75" r:id="rId4"/>
    <p:sldLayoutId id="2147483676" r:id="rId5"/>
    <p:sldLayoutId id="2147483678" r:id="rId6"/>
    <p:sldLayoutId id="2147483680" r:id="rId7"/>
    <p:sldLayoutId id="2147483681" r:id="rId8"/>
    <p:sldLayoutId id="2147483682" r:id="rId9"/>
    <p:sldLayoutId id="2147483683" r:id="rId10"/>
    <p:sldLayoutId id="2147483684" r:id="rId11"/>
    <p:sldLayoutId id="2147483686" r:id="rId12"/>
    <p:sldLayoutId id="2147483689" r:id="rId13"/>
    <p:sldLayoutId id="2147483687" r:id="rId14"/>
    <p:sldLayoutId id="2147483688" r:id="rId15"/>
    <p:sldLayoutId id="2147483671" r:id="rId16"/>
    <p:sldLayoutId id="2147483672" r:id="rId17"/>
  </p:sldLayoutIdLst>
  <p:transition spd="med">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ransition spd="med">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8.sv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0.xml"/><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0.xml"/><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grpSp>
        <p:nvGrpSpPr>
          <p:cNvPr id="120" name="Group 119">
            <a:extLst>
              <a:ext uri="{FF2B5EF4-FFF2-40B4-BE49-F238E27FC236}">
                <a16:creationId xmlns:a16="http://schemas.microsoft.com/office/drawing/2014/main" id="{79E4ECB2-1E36-455E-BFF4-80D8FB60F4BE}"/>
              </a:ext>
            </a:extLst>
          </p:cNvPr>
          <p:cNvGrpSpPr/>
          <p:nvPr/>
        </p:nvGrpSpPr>
        <p:grpSpPr>
          <a:xfrm>
            <a:off x="9423207" y="3983156"/>
            <a:ext cx="2119814" cy="1895900"/>
            <a:chOff x="9423207" y="3983156"/>
            <a:chExt cx="2119814" cy="1895900"/>
          </a:xfrm>
        </p:grpSpPr>
        <p:sp>
          <p:nvSpPr>
            <p:cNvPr id="13" name="Freeform: Shape 12">
              <a:extLst>
                <a:ext uri="{FF2B5EF4-FFF2-40B4-BE49-F238E27FC236}">
                  <a16:creationId xmlns:a16="http://schemas.microsoft.com/office/drawing/2014/main" id="{1293F13B-6746-4E10-A271-65682EC68F1E}"/>
                </a:ext>
              </a:extLst>
            </p:cNvPr>
            <p:cNvSpPr>
              <a:spLocks/>
            </p:cNvSpPr>
            <p:nvPr/>
          </p:nvSpPr>
          <p:spPr>
            <a:xfrm rot="18902941">
              <a:off x="9423207" y="4277920"/>
              <a:ext cx="2119814" cy="1396196"/>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chemeClr val="bg1">
                <a:lumMod val="75000"/>
              </a:schemeClr>
            </a:solidFill>
            <a:ln w="9525" cap="flat">
              <a:noFill/>
              <a:prstDash val="solid"/>
              <a:miter/>
            </a:ln>
          </p:spPr>
          <p:txBody>
            <a:bodyPr rtlCol="0" anchor="ctr"/>
            <a:lstStyle/>
            <a:p>
              <a:endParaRPr lang="en-US">
                <a:latin typeface="The Serif Hand Light" panose="020B0604020202020204" pitchFamily="66" charset="0"/>
                <a:cs typeface="times" panose="02020603050405020304" pitchFamily="18" charset="0"/>
              </a:endParaRPr>
            </a:p>
          </p:txBody>
        </p:sp>
        <p:sp>
          <p:nvSpPr>
            <p:cNvPr id="14" name="Freeform: Shape 13">
              <a:extLst>
                <a:ext uri="{FF2B5EF4-FFF2-40B4-BE49-F238E27FC236}">
                  <a16:creationId xmlns:a16="http://schemas.microsoft.com/office/drawing/2014/main" id="{A4E0601C-0663-4A3A-8464-CD901D5E5989}"/>
                </a:ext>
              </a:extLst>
            </p:cNvPr>
            <p:cNvSpPr/>
            <p:nvPr/>
          </p:nvSpPr>
          <p:spPr>
            <a:xfrm rot="18902941">
              <a:off x="9431062" y="4290263"/>
              <a:ext cx="2101836" cy="1370763"/>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latin typeface="The Serif Hand Light" panose="020B0604020202020204" pitchFamily="66" charset="0"/>
                <a:cs typeface="times" panose="02020603050405020304" pitchFamily="18" charset="0"/>
              </a:endParaRPr>
            </a:p>
          </p:txBody>
        </p:sp>
        <p:sp>
          <p:nvSpPr>
            <p:cNvPr id="15" name="Freeform: Shape 14">
              <a:extLst>
                <a:ext uri="{FF2B5EF4-FFF2-40B4-BE49-F238E27FC236}">
                  <a16:creationId xmlns:a16="http://schemas.microsoft.com/office/drawing/2014/main" id="{47C31E67-764B-4479-9864-D4CE85FD0741}"/>
                </a:ext>
              </a:extLst>
            </p:cNvPr>
            <p:cNvSpPr/>
            <p:nvPr/>
          </p:nvSpPr>
          <p:spPr>
            <a:xfrm rot="18902941">
              <a:off x="9510609" y="4379560"/>
              <a:ext cx="1919067" cy="1172764"/>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chemeClr val="accent4"/>
            </a:solidFill>
            <a:ln w="9525" cap="flat">
              <a:noFill/>
              <a:prstDash val="solid"/>
              <a:miter/>
            </a:ln>
          </p:spPr>
          <p:txBody>
            <a:bodyPr rtlCol="0" anchor="ctr"/>
            <a:lstStyle/>
            <a:p>
              <a:endParaRPr lang="en-US">
                <a:latin typeface="The Serif Hand Light" panose="020B0604020202020204" pitchFamily="66" charset="0"/>
                <a:cs typeface="times" panose="02020603050405020304" pitchFamily="18" charset="0"/>
              </a:endParaRPr>
            </a:p>
          </p:txBody>
        </p:sp>
        <p:sp>
          <p:nvSpPr>
            <p:cNvPr id="16" name="Freeform 18">
              <a:extLst>
                <a:ext uri="{FF2B5EF4-FFF2-40B4-BE49-F238E27FC236}">
                  <a16:creationId xmlns:a16="http://schemas.microsoft.com/office/drawing/2014/main" id="{171632B6-764F-4206-B811-E92984842481}"/>
                </a:ext>
              </a:extLst>
            </p:cNvPr>
            <p:cNvSpPr>
              <a:spLocks/>
            </p:cNvSpPr>
            <p:nvPr/>
          </p:nvSpPr>
          <p:spPr bwMode="auto">
            <a:xfrm rot="18902941">
              <a:off x="9922753" y="4999678"/>
              <a:ext cx="239076" cy="879378"/>
            </a:xfrm>
            <a:custGeom>
              <a:avLst/>
              <a:gdLst>
                <a:gd name="T0" fmla="*/ 564 w 862"/>
                <a:gd name="T1" fmla="*/ 78 h 2998"/>
                <a:gd name="T2" fmla="*/ 579 w 862"/>
                <a:gd name="T3" fmla="*/ 156 h 2998"/>
                <a:gd name="T4" fmla="*/ 570 w 862"/>
                <a:gd name="T5" fmla="*/ 282 h 2998"/>
                <a:gd name="T6" fmla="*/ 531 w 862"/>
                <a:gd name="T7" fmla="*/ 420 h 2998"/>
                <a:gd name="T8" fmla="*/ 675 w 862"/>
                <a:gd name="T9" fmla="*/ 489 h 2998"/>
                <a:gd name="T10" fmla="*/ 819 w 862"/>
                <a:gd name="T11" fmla="*/ 589 h 2998"/>
                <a:gd name="T12" fmla="*/ 851 w 862"/>
                <a:gd name="T13" fmla="*/ 876 h 2998"/>
                <a:gd name="T14" fmla="*/ 846 w 862"/>
                <a:gd name="T15" fmla="*/ 1427 h 2998"/>
                <a:gd name="T16" fmla="*/ 817 w 862"/>
                <a:gd name="T17" fmla="*/ 1724 h 2998"/>
                <a:gd name="T18" fmla="*/ 739 w 862"/>
                <a:gd name="T19" fmla="*/ 1745 h 2998"/>
                <a:gd name="T20" fmla="*/ 753 w 862"/>
                <a:gd name="T21" fmla="*/ 1714 h 2998"/>
                <a:gd name="T22" fmla="*/ 750 w 862"/>
                <a:gd name="T23" fmla="*/ 1698 h 2998"/>
                <a:gd name="T24" fmla="*/ 790 w 862"/>
                <a:gd name="T25" fmla="*/ 1658 h 2998"/>
                <a:gd name="T26" fmla="*/ 788 w 862"/>
                <a:gd name="T27" fmla="*/ 1607 h 2998"/>
                <a:gd name="T28" fmla="*/ 742 w 862"/>
                <a:gd name="T29" fmla="*/ 1660 h 2998"/>
                <a:gd name="T30" fmla="*/ 751 w 862"/>
                <a:gd name="T31" fmla="*/ 1380 h 2998"/>
                <a:gd name="T32" fmla="*/ 702 w 862"/>
                <a:gd name="T33" fmla="*/ 1000 h 2998"/>
                <a:gd name="T34" fmla="*/ 684 w 862"/>
                <a:gd name="T35" fmla="*/ 831 h 2998"/>
                <a:gd name="T36" fmla="*/ 642 w 862"/>
                <a:gd name="T37" fmla="*/ 1014 h 2998"/>
                <a:gd name="T38" fmla="*/ 730 w 862"/>
                <a:gd name="T39" fmla="*/ 1656 h 2998"/>
                <a:gd name="T40" fmla="*/ 708 w 862"/>
                <a:gd name="T41" fmla="*/ 1924 h 2998"/>
                <a:gd name="T42" fmla="*/ 753 w 862"/>
                <a:gd name="T43" fmla="*/ 2256 h 2998"/>
                <a:gd name="T44" fmla="*/ 671 w 862"/>
                <a:gd name="T45" fmla="*/ 2687 h 2998"/>
                <a:gd name="T46" fmla="*/ 722 w 862"/>
                <a:gd name="T47" fmla="*/ 2894 h 2998"/>
                <a:gd name="T48" fmla="*/ 568 w 862"/>
                <a:gd name="T49" fmla="*/ 2989 h 2998"/>
                <a:gd name="T50" fmla="*/ 551 w 862"/>
                <a:gd name="T51" fmla="*/ 2773 h 2998"/>
                <a:gd name="T52" fmla="*/ 570 w 862"/>
                <a:gd name="T53" fmla="*/ 2627 h 2998"/>
                <a:gd name="T54" fmla="*/ 539 w 862"/>
                <a:gd name="T55" fmla="*/ 2349 h 2998"/>
                <a:gd name="T56" fmla="*/ 515 w 862"/>
                <a:gd name="T57" fmla="*/ 1994 h 2998"/>
                <a:gd name="T58" fmla="*/ 422 w 862"/>
                <a:gd name="T59" fmla="*/ 1576 h 2998"/>
                <a:gd name="T60" fmla="*/ 386 w 862"/>
                <a:gd name="T61" fmla="*/ 1833 h 2998"/>
                <a:gd name="T62" fmla="*/ 319 w 862"/>
                <a:gd name="T63" fmla="*/ 2120 h 2998"/>
                <a:gd name="T64" fmla="*/ 311 w 862"/>
                <a:gd name="T65" fmla="*/ 2525 h 2998"/>
                <a:gd name="T66" fmla="*/ 339 w 862"/>
                <a:gd name="T67" fmla="*/ 2773 h 2998"/>
                <a:gd name="T68" fmla="*/ 331 w 862"/>
                <a:gd name="T69" fmla="*/ 2984 h 2998"/>
                <a:gd name="T70" fmla="*/ 210 w 862"/>
                <a:gd name="T71" fmla="*/ 2989 h 2998"/>
                <a:gd name="T72" fmla="*/ 195 w 862"/>
                <a:gd name="T73" fmla="*/ 2838 h 2998"/>
                <a:gd name="T74" fmla="*/ 191 w 862"/>
                <a:gd name="T75" fmla="*/ 2504 h 2998"/>
                <a:gd name="T76" fmla="*/ 130 w 862"/>
                <a:gd name="T77" fmla="*/ 2254 h 2998"/>
                <a:gd name="T78" fmla="*/ 171 w 862"/>
                <a:gd name="T79" fmla="*/ 1971 h 2998"/>
                <a:gd name="T80" fmla="*/ 148 w 862"/>
                <a:gd name="T81" fmla="*/ 1718 h 2998"/>
                <a:gd name="T82" fmla="*/ 204 w 862"/>
                <a:gd name="T83" fmla="*/ 1189 h 2998"/>
                <a:gd name="T84" fmla="*/ 195 w 862"/>
                <a:gd name="T85" fmla="*/ 809 h 2998"/>
                <a:gd name="T86" fmla="*/ 168 w 862"/>
                <a:gd name="T87" fmla="*/ 962 h 2998"/>
                <a:gd name="T88" fmla="*/ 144 w 862"/>
                <a:gd name="T89" fmla="*/ 1229 h 2998"/>
                <a:gd name="T90" fmla="*/ 110 w 862"/>
                <a:gd name="T91" fmla="*/ 1402 h 2998"/>
                <a:gd name="T92" fmla="*/ 122 w 862"/>
                <a:gd name="T93" fmla="*/ 1656 h 2998"/>
                <a:gd name="T94" fmla="*/ 82 w 862"/>
                <a:gd name="T95" fmla="*/ 1656 h 2998"/>
                <a:gd name="T96" fmla="*/ 110 w 862"/>
                <a:gd name="T97" fmla="*/ 1704 h 2998"/>
                <a:gd name="T98" fmla="*/ 124 w 862"/>
                <a:gd name="T99" fmla="*/ 1729 h 2998"/>
                <a:gd name="T100" fmla="*/ 95 w 862"/>
                <a:gd name="T101" fmla="*/ 1751 h 2998"/>
                <a:gd name="T102" fmla="*/ 2 w 862"/>
                <a:gd name="T103" fmla="*/ 1640 h 2998"/>
                <a:gd name="T104" fmla="*/ 2 w 862"/>
                <a:gd name="T105" fmla="*/ 1140 h 2998"/>
                <a:gd name="T106" fmla="*/ 11 w 862"/>
                <a:gd name="T107" fmla="*/ 933 h 2998"/>
                <a:gd name="T108" fmla="*/ 22 w 862"/>
                <a:gd name="T109" fmla="*/ 693 h 2998"/>
                <a:gd name="T110" fmla="*/ 99 w 862"/>
                <a:gd name="T111" fmla="*/ 524 h 2998"/>
                <a:gd name="T112" fmla="*/ 288 w 862"/>
                <a:gd name="T113" fmla="*/ 453 h 2998"/>
                <a:gd name="T114" fmla="*/ 339 w 862"/>
                <a:gd name="T115" fmla="*/ 311 h 2998"/>
                <a:gd name="T116" fmla="*/ 299 w 862"/>
                <a:gd name="T117" fmla="*/ 224 h 2998"/>
                <a:gd name="T118" fmla="*/ 313 w 862"/>
                <a:gd name="T119" fmla="*/ 104 h 2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2" h="2998">
                  <a:moveTo>
                    <a:pt x="439" y="0"/>
                  </a:moveTo>
                  <a:lnTo>
                    <a:pt x="522" y="27"/>
                  </a:lnTo>
                  <a:lnTo>
                    <a:pt x="551" y="73"/>
                  </a:lnTo>
                  <a:lnTo>
                    <a:pt x="555" y="76"/>
                  </a:lnTo>
                  <a:lnTo>
                    <a:pt x="560" y="78"/>
                  </a:lnTo>
                  <a:lnTo>
                    <a:pt x="564" y="78"/>
                  </a:lnTo>
                  <a:lnTo>
                    <a:pt x="568" y="80"/>
                  </a:lnTo>
                  <a:lnTo>
                    <a:pt x="570" y="80"/>
                  </a:lnTo>
                  <a:lnTo>
                    <a:pt x="573" y="84"/>
                  </a:lnTo>
                  <a:lnTo>
                    <a:pt x="575" y="87"/>
                  </a:lnTo>
                  <a:lnTo>
                    <a:pt x="579" y="93"/>
                  </a:lnTo>
                  <a:lnTo>
                    <a:pt x="579" y="156"/>
                  </a:lnTo>
                  <a:lnTo>
                    <a:pt x="580" y="180"/>
                  </a:lnTo>
                  <a:lnTo>
                    <a:pt x="584" y="202"/>
                  </a:lnTo>
                  <a:lnTo>
                    <a:pt x="588" y="222"/>
                  </a:lnTo>
                  <a:lnTo>
                    <a:pt x="588" y="240"/>
                  </a:lnTo>
                  <a:lnTo>
                    <a:pt x="580" y="262"/>
                  </a:lnTo>
                  <a:lnTo>
                    <a:pt x="570" y="282"/>
                  </a:lnTo>
                  <a:lnTo>
                    <a:pt x="557" y="302"/>
                  </a:lnTo>
                  <a:lnTo>
                    <a:pt x="544" y="324"/>
                  </a:lnTo>
                  <a:lnTo>
                    <a:pt x="533" y="344"/>
                  </a:lnTo>
                  <a:lnTo>
                    <a:pt x="526" y="367"/>
                  </a:lnTo>
                  <a:lnTo>
                    <a:pt x="524" y="393"/>
                  </a:lnTo>
                  <a:lnTo>
                    <a:pt x="531" y="420"/>
                  </a:lnTo>
                  <a:lnTo>
                    <a:pt x="544" y="438"/>
                  </a:lnTo>
                  <a:lnTo>
                    <a:pt x="562" y="453"/>
                  </a:lnTo>
                  <a:lnTo>
                    <a:pt x="586" y="464"/>
                  </a:lnTo>
                  <a:lnTo>
                    <a:pt x="613" y="473"/>
                  </a:lnTo>
                  <a:lnTo>
                    <a:pt x="644" y="482"/>
                  </a:lnTo>
                  <a:lnTo>
                    <a:pt x="675" y="489"/>
                  </a:lnTo>
                  <a:lnTo>
                    <a:pt x="706" y="498"/>
                  </a:lnTo>
                  <a:lnTo>
                    <a:pt x="737" y="507"/>
                  </a:lnTo>
                  <a:lnTo>
                    <a:pt x="762" y="520"/>
                  </a:lnTo>
                  <a:lnTo>
                    <a:pt x="786" y="536"/>
                  </a:lnTo>
                  <a:lnTo>
                    <a:pt x="802" y="556"/>
                  </a:lnTo>
                  <a:lnTo>
                    <a:pt x="819" y="589"/>
                  </a:lnTo>
                  <a:lnTo>
                    <a:pt x="831" y="629"/>
                  </a:lnTo>
                  <a:lnTo>
                    <a:pt x="840" y="674"/>
                  </a:lnTo>
                  <a:lnTo>
                    <a:pt x="846" y="722"/>
                  </a:lnTo>
                  <a:lnTo>
                    <a:pt x="850" y="774"/>
                  </a:lnTo>
                  <a:lnTo>
                    <a:pt x="851" y="825"/>
                  </a:lnTo>
                  <a:lnTo>
                    <a:pt x="851" y="876"/>
                  </a:lnTo>
                  <a:lnTo>
                    <a:pt x="851" y="925"/>
                  </a:lnTo>
                  <a:lnTo>
                    <a:pt x="851" y="973"/>
                  </a:lnTo>
                  <a:lnTo>
                    <a:pt x="862" y="1127"/>
                  </a:lnTo>
                  <a:lnTo>
                    <a:pt x="850" y="1227"/>
                  </a:lnTo>
                  <a:lnTo>
                    <a:pt x="844" y="1329"/>
                  </a:lnTo>
                  <a:lnTo>
                    <a:pt x="846" y="1427"/>
                  </a:lnTo>
                  <a:lnTo>
                    <a:pt x="853" y="1524"/>
                  </a:lnTo>
                  <a:lnTo>
                    <a:pt x="862" y="1616"/>
                  </a:lnTo>
                  <a:lnTo>
                    <a:pt x="862" y="1649"/>
                  </a:lnTo>
                  <a:lnTo>
                    <a:pt x="853" y="1676"/>
                  </a:lnTo>
                  <a:lnTo>
                    <a:pt x="839" y="1702"/>
                  </a:lnTo>
                  <a:lnTo>
                    <a:pt x="817" y="1724"/>
                  </a:lnTo>
                  <a:lnTo>
                    <a:pt x="793" y="1742"/>
                  </a:lnTo>
                  <a:lnTo>
                    <a:pt x="768" y="1754"/>
                  </a:lnTo>
                  <a:lnTo>
                    <a:pt x="742" y="1764"/>
                  </a:lnTo>
                  <a:lnTo>
                    <a:pt x="742" y="1756"/>
                  </a:lnTo>
                  <a:lnTo>
                    <a:pt x="740" y="1751"/>
                  </a:lnTo>
                  <a:lnTo>
                    <a:pt x="739" y="1745"/>
                  </a:lnTo>
                  <a:lnTo>
                    <a:pt x="739" y="1742"/>
                  </a:lnTo>
                  <a:lnTo>
                    <a:pt x="739" y="1736"/>
                  </a:lnTo>
                  <a:lnTo>
                    <a:pt x="739" y="1729"/>
                  </a:lnTo>
                  <a:lnTo>
                    <a:pt x="744" y="1724"/>
                  </a:lnTo>
                  <a:lnTo>
                    <a:pt x="750" y="1720"/>
                  </a:lnTo>
                  <a:lnTo>
                    <a:pt x="753" y="1714"/>
                  </a:lnTo>
                  <a:lnTo>
                    <a:pt x="757" y="1707"/>
                  </a:lnTo>
                  <a:lnTo>
                    <a:pt x="759" y="1700"/>
                  </a:lnTo>
                  <a:lnTo>
                    <a:pt x="755" y="1698"/>
                  </a:lnTo>
                  <a:lnTo>
                    <a:pt x="751" y="1698"/>
                  </a:lnTo>
                  <a:lnTo>
                    <a:pt x="750" y="1698"/>
                  </a:lnTo>
                  <a:lnTo>
                    <a:pt x="750" y="1698"/>
                  </a:lnTo>
                  <a:lnTo>
                    <a:pt x="750" y="1696"/>
                  </a:lnTo>
                  <a:lnTo>
                    <a:pt x="750" y="1694"/>
                  </a:lnTo>
                  <a:lnTo>
                    <a:pt x="748" y="1693"/>
                  </a:lnTo>
                  <a:lnTo>
                    <a:pt x="748" y="1687"/>
                  </a:lnTo>
                  <a:lnTo>
                    <a:pt x="770" y="1674"/>
                  </a:lnTo>
                  <a:lnTo>
                    <a:pt x="790" y="1658"/>
                  </a:lnTo>
                  <a:lnTo>
                    <a:pt x="808" y="1640"/>
                  </a:lnTo>
                  <a:lnTo>
                    <a:pt x="806" y="1631"/>
                  </a:lnTo>
                  <a:lnTo>
                    <a:pt x="804" y="1624"/>
                  </a:lnTo>
                  <a:lnTo>
                    <a:pt x="802" y="1618"/>
                  </a:lnTo>
                  <a:lnTo>
                    <a:pt x="799" y="1613"/>
                  </a:lnTo>
                  <a:lnTo>
                    <a:pt x="788" y="1607"/>
                  </a:lnTo>
                  <a:lnTo>
                    <a:pt x="779" y="1613"/>
                  </a:lnTo>
                  <a:lnTo>
                    <a:pt x="775" y="1625"/>
                  </a:lnTo>
                  <a:lnTo>
                    <a:pt x="771" y="1638"/>
                  </a:lnTo>
                  <a:lnTo>
                    <a:pt x="766" y="1647"/>
                  </a:lnTo>
                  <a:lnTo>
                    <a:pt x="757" y="1656"/>
                  </a:lnTo>
                  <a:lnTo>
                    <a:pt x="742" y="1660"/>
                  </a:lnTo>
                  <a:lnTo>
                    <a:pt x="735" y="1547"/>
                  </a:lnTo>
                  <a:lnTo>
                    <a:pt x="768" y="1493"/>
                  </a:lnTo>
                  <a:lnTo>
                    <a:pt x="768" y="1469"/>
                  </a:lnTo>
                  <a:lnTo>
                    <a:pt x="766" y="1442"/>
                  </a:lnTo>
                  <a:lnTo>
                    <a:pt x="759" y="1413"/>
                  </a:lnTo>
                  <a:lnTo>
                    <a:pt x="751" y="1380"/>
                  </a:lnTo>
                  <a:lnTo>
                    <a:pt x="742" y="1349"/>
                  </a:lnTo>
                  <a:lnTo>
                    <a:pt x="733" y="1318"/>
                  </a:lnTo>
                  <a:lnTo>
                    <a:pt x="724" y="1291"/>
                  </a:lnTo>
                  <a:lnTo>
                    <a:pt x="719" y="1267"/>
                  </a:lnTo>
                  <a:lnTo>
                    <a:pt x="722" y="1056"/>
                  </a:lnTo>
                  <a:lnTo>
                    <a:pt x="702" y="1000"/>
                  </a:lnTo>
                  <a:lnTo>
                    <a:pt x="699" y="974"/>
                  </a:lnTo>
                  <a:lnTo>
                    <a:pt x="697" y="945"/>
                  </a:lnTo>
                  <a:lnTo>
                    <a:pt x="695" y="914"/>
                  </a:lnTo>
                  <a:lnTo>
                    <a:pt x="695" y="884"/>
                  </a:lnTo>
                  <a:lnTo>
                    <a:pt x="691" y="854"/>
                  </a:lnTo>
                  <a:lnTo>
                    <a:pt x="684" y="831"/>
                  </a:lnTo>
                  <a:lnTo>
                    <a:pt x="671" y="813"/>
                  </a:lnTo>
                  <a:lnTo>
                    <a:pt x="668" y="809"/>
                  </a:lnTo>
                  <a:lnTo>
                    <a:pt x="668" y="889"/>
                  </a:lnTo>
                  <a:lnTo>
                    <a:pt x="653" y="927"/>
                  </a:lnTo>
                  <a:lnTo>
                    <a:pt x="644" y="969"/>
                  </a:lnTo>
                  <a:lnTo>
                    <a:pt x="642" y="1014"/>
                  </a:lnTo>
                  <a:lnTo>
                    <a:pt x="642" y="1060"/>
                  </a:lnTo>
                  <a:lnTo>
                    <a:pt x="648" y="1105"/>
                  </a:lnTo>
                  <a:lnTo>
                    <a:pt x="655" y="1149"/>
                  </a:lnTo>
                  <a:lnTo>
                    <a:pt x="662" y="1187"/>
                  </a:lnTo>
                  <a:lnTo>
                    <a:pt x="728" y="1620"/>
                  </a:lnTo>
                  <a:lnTo>
                    <a:pt x="730" y="1656"/>
                  </a:lnTo>
                  <a:lnTo>
                    <a:pt x="728" y="1698"/>
                  </a:lnTo>
                  <a:lnTo>
                    <a:pt x="722" y="1744"/>
                  </a:lnTo>
                  <a:lnTo>
                    <a:pt x="717" y="1789"/>
                  </a:lnTo>
                  <a:lnTo>
                    <a:pt x="710" y="1836"/>
                  </a:lnTo>
                  <a:lnTo>
                    <a:pt x="708" y="1882"/>
                  </a:lnTo>
                  <a:lnTo>
                    <a:pt x="708" y="1924"/>
                  </a:lnTo>
                  <a:lnTo>
                    <a:pt x="713" y="1974"/>
                  </a:lnTo>
                  <a:lnTo>
                    <a:pt x="722" y="2027"/>
                  </a:lnTo>
                  <a:lnTo>
                    <a:pt x="733" y="2082"/>
                  </a:lnTo>
                  <a:lnTo>
                    <a:pt x="744" y="2140"/>
                  </a:lnTo>
                  <a:lnTo>
                    <a:pt x="751" y="2198"/>
                  </a:lnTo>
                  <a:lnTo>
                    <a:pt x="753" y="2256"/>
                  </a:lnTo>
                  <a:lnTo>
                    <a:pt x="748" y="2313"/>
                  </a:lnTo>
                  <a:lnTo>
                    <a:pt x="731" y="2387"/>
                  </a:lnTo>
                  <a:lnTo>
                    <a:pt x="715" y="2458"/>
                  </a:lnTo>
                  <a:lnTo>
                    <a:pt x="699" y="2531"/>
                  </a:lnTo>
                  <a:lnTo>
                    <a:pt x="684" y="2607"/>
                  </a:lnTo>
                  <a:lnTo>
                    <a:pt x="671" y="2687"/>
                  </a:lnTo>
                  <a:lnTo>
                    <a:pt x="670" y="2727"/>
                  </a:lnTo>
                  <a:lnTo>
                    <a:pt x="675" y="2762"/>
                  </a:lnTo>
                  <a:lnTo>
                    <a:pt x="684" y="2796"/>
                  </a:lnTo>
                  <a:lnTo>
                    <a:pt x="697" y="2829"/>
                  </a:lnTo>
                  <a:lnTo>
                    <a:pt x="710" y="2862"/>
                  </a:lnTo>
                  <a:lnTo>
                    <a:pt x="722" y="2894"/>
                  </a:lnTo>
                  <a:lnTo>
                    <a:pt x="731" y="2927"/>
                  </a:lnTo>
                  <a:lnTo>
                    <a:pt x="735" y="2964"/>
                  </a:lnTo>
                  <a:lnTo>
                    <a:pt x="699" y="2980"/>
                  </a:lnTo>
                  <a:lnTo>
                    <a:pt x="659" y="2989"/>
                  </a:lnTo>
                  <a:lnTo>
                    <a:pt x="615" y="2991"/>
                  </a:lnTo>
                  <a:lnTo>
                    <a:pt x="568" y="2989"/>
                  </a:lnTo>
                  <a:lnTo>
                    <a:pt x="559" y="2962"/>
                  </a:lnTo>
                  <a:lnTo>
                    <a:pt x="551" y="2929"/>
                  </a:lnTo>
                  <a:lnTo>
                    <a:pt x="548" y="2894"/>
                  </a:lnTo>
                  <a:lnTo>
                    <a:pt x="551" y="2856"/>
                  </a:lnTo>
                  <a:lnTo>
                    <a:pt x="555" y="2784"/>
                  </a:lnTo>
                  <a:lnTo>
                    <a:pt x="551" y="2773"/>
                  </a:lnTo>
                  <a:lnTo>
                    <a:pt x="546" y="2760"/>
                  </a:lnTo>
                  <a:lnTo>
                    <a:pt x="542" y="2745"/>
                  </a:lnTo>
                  <a:lnTo>
                    <a:pt x="542" y="2727"/>
                  </a:lnTo>
                  <a:lnTo>
                    <a:pt x="551" y="2696"/>
                  </a:lnTo>
                  <a:lnTo>
                    <a:pt x="560" y="2664"/>
                  </a:lnTo>
                  <a:lnTo>
                    <a:pt x="570" y="2627"/>
                  </a:lnTo>
                  <a:lnTo>
                    <a:pt x="575" y="2589"/>
                  </a:lnTo>
                  <a:lnTo>
                    <a:pt x="577" y="2545"/>
                  </a:lnTo>
                  <a:lnTo>
                    <a:pt x="571" y="2500"/>
                  </a:lnTo>
                  <a:lnTo>
                    <a:pt x="560" y="2453"/>
                  </a:lnTo>
                  <a:lnTo>
                    <a:pt x="550" y="2402"/>
                  </a:lnTo>
                  <a:lnTo>
                    <a:pt x="539" y="2349"/>
                  </a:lnTo>
                  <a:lnTo>
                    <a:pt x="535" y="2294"/>
                  </a:lnTo>
                  <a:lnTo>
                    <a:pt x="539" y="2240"/>
                  </a:lnTo>
                  <a:lnTo>
                    <a:pt x="559" y="2116"/>
                  </a:lnTo>
                  <a:lnTo>
                    <a:pt x="548" y="2076"/>
                  </a:lnTo>
                  <a:lnTo>
                    <a:pt x="531" y="2036"/>
                  </a:lnTo>
                  <a:lnTo>
                    <a:pt x="515" y="1994"/>
                  </a:lnTo>
                  <a:lnTo>
                    <a:pt x="502" y="1953"/>
                  </a:lnTo>
                  <a:lnTo>
                    <a:pt x="491" y="1784"/>
                  </a:lnTo>
                  <a:lnTo>
                    <a:pt x="439" y="1540"/>
                  </a:lnTo>
                  <a:lnTo>
                    <a:pt x="431" y="1540"/>
                  </a:lnTo>
                  <a:lnTo>
                    <a:pt x="426" y="1556"/>
                  </a:lnTo>
                  <a:lnTo>
                    <a:pt x="422" y="1576"/>
                  </a:lnTo>
                  <a:lnTo>
                    <a:pt x="422" y="1600"/>
                  </a:lnTo>
                  <a:lnTo>
                    <a:pt x="406" y="1642"/>
                  </a:lnTo>
                  <a:lnTo>
                    <a:pt x="397" y="1685"/>
                  </a:lnTo>
                  <a:lnTo>
                    <a:pt x="391" y="1733"/>
                  </a:lnTo>
                  <a:lnTo>
                    <a:pt x="390" y="1782"/>
                  </a:lnTo>
                  <a:lnTo>
                    <a:pt x="386" y="1833"/>
                  </a:lnTo>
                  <a:lnTo>
                    <a:pt x="382" y="1885"/>
                  </a:lnTo>
                  <a:lnTo>
                    <a:pt x="375" y="1936"/>
                  </a:lnTo>
                  <a:lnTo>
                    <a:pt x="362" y="1985"/>
                  </a:lnTo>
                  <a:lnTo>
                    <a:pt x="346" y="2031"/>
                  </a:lnTo>
                  <a:lnTo>
                    <a:pt x="330" y="2076"/>
                  </a:lnTo>
                  <a:lnTo>
                    <a:pt x="319" y="2120"/>
                  </a:lnTo>
                  <a:lnTo>
                    <a:pt x="339" y="2209"/>
                  </a:lnTo>
                  <a:lnTo>
                    <a:pt x="339" y="2364"/>
                  </a:lnTo>
                  <a:lnTo>
                    <a:pt x="331" y="2400"/>
                  </a:lnTo>
                  <a:lnTo>
                    <a:pt x="322" y="2438"/>
                  </a:lnTo>
                  <a:lnTo>
                    <a:pt x="315" y="2482"/>
                  </a:lnTo>
                  <a:lnTo>
                    <a:pt x="311" y="2525"/>
                  </a:lnTo>
                  <a:lnTo>
                    <a:pt x="315" y="2569"/>
                  </a:lnTo>
                  <a:lnTo>
                    <a:pt x="319" y="2664"/>
                  </a:lnTo>
                  <a:lnTo>
                    <a:pt x="348" y="2727"/>
                  </a:lnTo>
                  <a:lnTo>
                    <a:pt x="348" y="2744"/>
                  </a:lnTo>
                  <a:lnTo>
                    <a:pt x="344" y="2758"/>
                  </a:lnTo>
                  <a:lnTo>
                    <a:pt x="339" y="2773"/>
                  </a:lnTo>
                  <a:lnTo>
                    <a:pt x="335" y="2784"/>
                  </a:lnTo>
                  <a:lnTo>
                    <a:pt x="331" y="2822"/>
                  </a:lnTo>
                  <a:lnTo>
                    <a:pt x="333" y="2862"/>
                  </a:lnTo>
                  <a:lnTo>
                    <a:pt x="335" y="2902"/>
                  </a:lnTo>
                  <a:lnTo>
                    <a:pt x="337" y="2944"/>
                  </a:lnTo>
                  <a:lnTo>
                    <a:pt x="331" y="2984"/>
                  </a:lnTo>
                  <a:lnTo>
                    <a:pt x="322" y="2984"/>
                  </a:lnTo>
                  <a:lnTo>
                    <a:pt x="304" y="2993"/>
                  </a:lnTo>
                  <a:lnTo>
                    <a:pt x="280" y="2998"/>
                  </a:lnTo>
                  <a:lnTo>
                    <a:pt x="257" y="2998"/>
                  </a:lnTo>
                  <a:lnTo>
                    <a:pt x="233" y="2996"/>
                  </a:lnTo>
                  <a:lnTo>
                    <a:pt x="210" y="2989"/>
                  </a:lnTo>
                  <a:lnTo>
                    <a:pt x="190" y="2980"/>
                  </a:lnTo>
                  <a:lnTo>
                    <a:pt x="173" y="2965"/>
                  </a:lnTo>
                  <a:lnTo>
                    <a:pt x="162" y="2949"/>
                  </a:lnTo>
                  <a:lnTo>
                    <a:pt x="159" y="2929"/>
                  </a:lnTo>
                  <a:lnTo>
                    <a:pt x="179" y="2885"/>
                  </a:lnTo>
                  <a:lnTo>
                    <a:pt x="195" y="2838"/>
                  </a:lnTo>
                  <a:lnTo>
                    <a:pt x="206" y="2784"/>
                  </a:lnTo>
                  <a:lnTo>
                    <a:pt x="211" y="2727"/>
                  </a:lnTo>
                  <a:lnTo>
                    <a:pt x="213" y="2671"/>
                  </a:lnTo>
                  <a:lnTo>
                    <a:pt x="210" y="2613"/>
                  </a:lnTo>
                  <a:lnTo>
                    <a:pt x="202" y="2556"/>
                  </a:lnTo>
                  <a:lnTo>
                    <a:pt x="191" y="2504"/>
                  </a:lnTo>
                  <a:lnTo>
                    <a:pt x="179" y="2467"/>
                  </a:lnTo>
                  <a:lnTo>
                    <a:pt x="166" y="2431"/>
                  </a:lnTo>
                  <a:lnTo>
                    <a:pt x="153" y="2389"/>
                  </a:lnTo>
                  <a:lnTo>
                    <a:pt x="140" y="2347"/>
                  </a:lnTo>
                  <a:lnTo>
                    <a:pt x="133" y="2302"/>
                  </a:lnTo>
                  <a:lnTo>
                    <a:pt x="130" y="2254"/>
                  </a:lnTo>
                  <a:lnTo>
                    <a:pt x="135" y="2204"/>
                  </a:lnTo>
                  <a:lnTo>
                    <a:pt x="142" y="2165"/>
                  </a:lnTo>
                  <a:lnTo>
                    <a:pt x="151" y="2120"/>
                  </a:lnTo>
                  <a:lnTo>
                    <a:pt x="159" y="2071"/>
                  </a:lnTo>
                  <a:lnTo>
                    <a:pt x="166" y="2022"/>
                  </a:lnTo>
                  <a:lnTo>
                    <a:pt x="171" y="1971"/>
                  </a:lnTo>
                  <a:lnTo>
                    <a:pt x="171" y="1924"/>
                  </a:lnTo>
                  <a:lnTo>
                    <a:pt x="168" y="1880"/>
                  </a:lnTo>
                  <a:lnTo>
                    <a:pt x="162" y="1847"/>
                  </a:lnTo>
                  <a:lnTo>
                    <a:pt x="157" y="1809"/>
                  </a:lnTo>
                  <a:lnTo>
                    <a:pt x="151" y="1765"/>
                  </a:lnTo>
                  <a:lnTo>
                    <a:pt x="148" y="1718"/>
                  </a:lnTo>
                  <a:lnTo>
                    <a:pt x="144" y="1673"/>
                  </a:lnTo>
                  <a:lnTo>
                    <a:pt x="142" y="1629"/>
                  </a:lnTo>
                  <a:lnTo>
                    <a:pt x="144" y="1591"/>
                  </a:lnTo>
                  <a:lnTo>
                    <a:pt x="148" y="1560"/>
                  </a:lnTo>
                  <a:lnTo>
                    <a:pt x="195" y="1224"/>
                  </a:lnTo>
                  <a:lnTo>
                    <a:pt x="204" y="1189"/>
                  </a:lnTo>
                  <a:lnTo>
                    <a:pt x="213" y="1153"/>
                  </a:lnTo>
                  <a:lnTo>
                    <a:pt x="222" y="1113"/>
                  </a:lnTo>
                  <a:lnTo>
                    <a:pt x="226" y="1071"/>
                  </a:lnTo>
                  <a:lnTo>
                    <a:pt x="222" y="1029"/>
                  </a:lnTo>
                  <a:lnTo>
                    <a:pt x="199" y="904"/>
                  </a:lnTo>
                  <a:lnTo>
                    <a:pt x="195" y="809"/>
                  </a:lnTo>
                  <a:lnTo>
                    <a:pt x="191" y="813"/>
                  </a:lnTo>
                  <a:lnTo>
                    <a:pt x="180" y="836"/>
                  </a:lnTo>
                  <a:lnTo>
                    <a:pt x="175" y="865"/>
                  </a:lnTo>
                  <a:lnTo>
                    <a:pt x="171" y="896"/>
                  </a:lnTo>
                  <a:lnTo>
                    <a:pt x="171" y="929"/>
                  </a:lnTo>
                  <a:lnTo>
                    <a:pt x="168" y="962"/>
                  </a:lnTo>
                  <a:lnTo>
                    <a:pt x="162" y="993"/>
                  </a:lnTo>
                  <a:lnTo>
                    <a:pt x="139" y="1067"/>
                  </a:lnTo>
                  <a:lnTo>
                    <a:pt x="135" y="1107"/>
                  </a:lnTo>
                  <a:lnTo>
                    <a:pt x="135" y="1147"/>
                  </a:lnTo>
                  <a:lnTo>
                    <a:pt x="140" y="1189"/>
                  </a:lnTo>
                  <a:lnTo>
                    <a:pt x="144" y="1229"/>
                  </a:lnTo>
                  <a:lnTo>
                    <a:pt x="144" y="1269"/>
                  </a:lnTo>
                  <a:lnTo>
                    <a:pt x="139" y="1309"/>
                  </a:lnTo>
                  <a:lnTo>
                    <a:pt x="135" y="1325"/>
                  </a:lnTo>
                  <a:lnTo>
                    <a:pt x="128" y="1347"/>
                  </a:lnTo>
                  <a:lnTo>
                    <a:pt x="119" y="1373"/>
                  </a:lnTo>
                  <a:lnTo>
                    <a:pt x="110" y="1402"/>
                  </a:lnTo>
                  <a:lnTo>
                    <a:pt x="102" y="1429"/>
                  </a:lnTo>
                  <a:lnTo>
                    <a:pt x="99" y="1456"/>
                  </a:lnTo>
                  <a:lnTo>
                    <a:pt x="97" y="1480"/>
                  </a:lnTo>
                  <a:lnTo>
                    <a:pt x="99" y="1500"/>
                  </a:lnTo>
                  <a:lnTo>
                    <a:pt x="128" y="1544"/>
                  </a:lnTo>
                  <a:lnTo>
                    <a:pt x="122" y="1656"/>
                  </a:lnTo>
                  <a:lnTo>
                    <a:pt x="108" y="1660"/>
                  </a:lnTo>
                  <a:lnTo>
                    <a:pt x="99" y="1640"/>
                  </a:lnTo>
                  <a:lnTo>
                    <a:pt x="91" y="1616"/>
                  </a:lnTo>
                  <a:lnTo>
                    <a:pt x="68" y="1607"/>
                  </a:lnTo>
                  <a:lnTo>
                    <a:pt x="62" y="1636"/>
                  </a:lnTo>
                  <a:lnTo>
                    <a:pt x="82" y="1656"/>
                  </a:lnTo>
                  <a:lnTo>
                    <a:pt x="104" y="1678"/>
                  </a:lnTo>
                  <a:lnTo>
                    <a:pt x="119" y="1700"/>
                  </a:lnTo>
                  <a:lnTo>
                    <a:pt x="115" y="1702"/>
                  </a:lnTo>
                  <a:lnTo>
                    <a:pt x="111" y="1702"/>
                  </a:lnTo>
                  <a:lnTo>
                    <a:pt x="110" y="1702"/>
                  </a:lnTo>
                  <a:lnTo>
                    <a:pt x="110" y="1704"/>
                  </a:lnTo>
                  <a:lnTo>
                    <a:pt x="110" y="1704"/>
                  </a:lnTo>
                  <a:lnTo>
                    <a:pt x="110" y="1705"/>
                  </a:lnTo>
                  <a:lnTo>
                    <a:pt x="108" y="1707"/>
                  </a:lnTo>
                  <a:lnTo>
                    <a:pt x="108" y="1713"/>
                  </a:lnTo>
                  <a:lnTo>
                    <a:pt x="119" y="1718"/>
                  </a:lnTo>
                  <a:lnTo>
                    <a:pt x="124" y="1729"/>
                  </a:lnTo>
                  <a:lnTo>
                    <a:pt x="128" y="1744"/>
                  </a:lnTo>
                  <a:lnTo>
                    <a:pt x="124" y="1749"/>
                  </a:lnTo>
                  <a:lnTo>
                    <a:pt x="122" y="1754"/>
                  </a:lnTo>
                  <a:lnTo>
                    <a:pt x="119" y="1760"/>
                  </a:lnTo>
                  <a:lnTo>
                    <a:pt x="115" y="1764"/>
                  </a:lnTo>
                  <a:lnTo>
                    <a:pt x="95" y="1751"/>
                  </a:lnTo>
                  <a:lnTo>
                    <a:pt x="75" y="1740"/>
                  </a:lnTo>
                  <a:lnTo>
                    <a:pt x="57" y="1729"/>
                  </a:lnTo>
                  <a:lnTo>
                    <a:pt x="39" y="1714"/>
                  </a:lnTo>
                  <a:lnTo>
                    <a:pt x="24" y="1696"/>
                  </a:lnTo>
                  <a:lnTo>
                    <a:pt x="11" y="1673"/>
                  </a:lnTo>
                  <a:lnTo>
                    <a:pt x="2" y="1640"/>
                  </a:lnTo>
                  <a:lnTo>
                    <a:pt x="2" y="1607"/>
                  </a:lnTo>
                  <a:lnTo>
                    <a:pt x="6" y="1574"/>
                  </a:lnTo>
                  <a:lnTo>
                    <a:pt x="11" y="1540"/>
                  </a:lnTo>
                  <a:lnTo>
                    <a:pt x="17" y="1505"/>
                  </a:lnTo>
                  <a:lnTo>
                    <a:pt x="19" y="1473"/>
                  </a:lnTo>
                  <a:lnTo>
                    <a:pt x="2" y="1140"/>
                  </a:lnTo>
                  <a:lnTo>
                    <a:pt x="0" y="1105"/>
                  </a:lnTo>
                  <a:lnTo>
                    <a:pt x="2" y="1071"/>
                  </a:lnTo>
                  <a:lnTo>
                    <a:pt x="8" y="1038"/>
                  </a:lnTo>
                  <a:lnTo>
                    <a:pt x="13" y="1005"/>
                  </a:lnTo>
                  <a:lnTo>
                    <a:pt x="15" y="969"/>
                  </a:lnTo>
                  <a:lnTo>
                    <a:pt x="11" y="933"/>
                  </a:lnTo>
                  <a:lnTo>
                    <a:pt x="8" y="904"/>
                  </a:lnTo>
                  <a:lnTo>
                    <a:pt x="6" y="867"/>
                  </a:lnTo>
                  <a:lnTo>
                    <a:pt x="8" y="825"/>
                  </a:lnTo>
                  <a:lnTo>
                    <a:pt x="11" y="782"/>
                  </a:lnTo>
                  <a:lnTo>
                    <a:pt x="17" y="736"/>
                  </a:lnTo>
                  <a:lnTo>
                    <a:pt x="22" y="693"/>
                  </a:lnTo>
                  <a:lnTo>
                    <a:pt x="30" y="653"/>
                  </a:lnTo>
                  <a:lnTo>
                    <a:pt x="39" y="616"/>
                  </a:lnTo>
                  <a:lnTo>
                    <a:pt x="46" y="587"/>
                  </a:lnTo>
                  <a:lnTo>
                    <a:pt x="55" y="567"/>
                  </a:lnTo>
                  <a:lnTo>
                    <a:pt x="75" y="544"/>
                  </a:lnTo>
                  <a:lnTo>
                    <a:pt x="99" y="524"/>
                  </a:lnTo>
                  <a:lnTo>
                    <a:pt x="128" y="509"/>
                  </a:lnTo>
                  <a:lnTo>
                    <a:pt x="159" y="496"/>
                  </a:lnTo>
                  <a:lnTo>
                    <a:pt x="191" y="485"/>
                  </a:lnTo>
                  <a:lnTo>
                    <a:pt x="224" y="476"/>
                  </a:lnTo>
                  <a:lnTo>
                    <a:pt x="257" y="465"/>
                  </a:lnTo>
                  <a:lnTo>
                    <a:pt x="288" y="453"/>
                  </a:lnTo>
                  <a:lnTo>
                    <a:pt x="315" y="436"/>
                  </a:lnTo>
                  <a:lnTo>
                    <a:pt x="339" y="416"/>
                  </a:lnTo>
                  <a:lnTo>
                    <a:pt x="339" y="391"/>
                  </a:lnTo>
                  <a:lnTo>
                    <a:pt x="340" y="364"/>
                  </a:lnTo>
                  <a:lnTo>
                    <a:pt x="340" y="336"/>
                  </a:lnTo>
                  <a:lnTo>
                    <a:pt x="339" y="311"/>
                  </a:lnTo>
                  <a:lnTo>
                    <a:pt x="331" y="293"/>
                  </a:lnTo>
                  <a:lnTo>
                    <a:pt x="322" y="280"/>
                  </a:lnTo>
                  <a:lnTo>
                    <a:pt x="313" y="269"/>
                  </a:lnTo>
                  <a:lnTo>
                    <a:pt x="304" y="254"/>
                  </a:lnTo>
                  <a:lnTo>
                    <a:pt x="299" y="236"/>
                  </a:lnTo>
                  <a:lnTo>
                    <a:pt x="299" y="224"/>
                  </a:lnTo>
                  <a:lnTo>
                    <a:pt x="302" y="214"/>
                  </a:lnTo>
                  <a:lnTo>
                    <a:pt x="306" y="207"/>
                  </a:lnTo>
                  <a:lnTo>
                    <a:pt x="311" y="200"/>
                  </a:lnTo>
                  <a:lnTo>
                    <a:pt x="315" y="193"/>
                  </a:lnTo>
                  <a:lnTo>
                    <a:pt x="302" y="133"/>
                  </a:lnTo>
                  <a:lnTo>
                    <a:pt x="313" y="104"/>
                  </a:lnTo>
                  <a:lnTo>
                    <a:pt x="330" y="74"/>
                  </a:lnTo>
                  <a:lnTo>
                    <a:pt x="353" y="47"/>
                  </a:lnTo>
                  <a:lnTo>
                    <a:pt x="380" y="25"/>
                  </a:lnTo>
                  <a:lnTo>
                    <a:pt x="410" y="9"/>
                  </a:lnTo>
                  <a:lnTo>
                    <a:pt x="439"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sz="2701">
                <a:latin typeface="The Serif Hand Light" panose="020B0604020202020204" pitchFamily="66" charset="0"/>
                <a:cs typeface="times" panose="02020603050405020304" pitchFamily="18" charset="0"/>
              </a:endParaRPr>
            </a:p>
          </p:txBody>
        </p:sp>
        <p:grpSp>
          <p:nvGrpSpPr>
            <p:cNvPr id="63" name="Group 62">
              <a:extLst>
                <a:ext uri="{FF2B5EF4-FFF2-40B4-BE49-F238E27FC236}">
                  <a16:creationId xmlns:a16="http://schemas.microsoft.com/office/drawing/2014/main" id="{1B6FBC17-0185-404C-9B65-2C8AD40208B2}"/>
                </a:ext>
              </a:extLst>
            </p:cNvPr>
            <p:cNvGrpSpPr/>
            <p:nvPr/>
          </p:nvGrpSpPr>
          <p:grpSpPr>
            <a:xfrm rot="18900000">
              <a:off x="10066374" y="4360768"/>
              <a:ext cx="1196173" cy="911419"/>
              <a:chOff x="11413389" y="3573459"/>
              <a:chExt cx="1196173" cy="911419"/>
            </a:xfrm>
          </p:grpSpPr>
          <p:sp>
            <p:nvSpPr>
              <p:cNvPr id="24" name="Rectangle 23">
                <a:extLst>
                  <a:ext uri="{FF2B5EF4-FFF2-40B4-BE49-F238E27FC236}">
                    <a16:creationId xmlns:a16="http://schemas.microsoft.com/office/drawing/2014/main" id="{90662890-1C62-4986-BFD0-5E1722C2D88D}"/>
                  </a:ext>
                </a:extLst>
              </p:cNvPr>
              <p:cNvSpPr/>
              <p:nvPr/>
            </p:nvSpPr>
            <p:spPr>
              <a:xfrm>
                <a:off x="11413389" y="3573459"/>
                <a:ext cx="1196173" cy="13803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he Serif Hand Light" panose="020B0604020202020204" pitchFamily="66" charset="0"/>
                  <a:cs typeface="times" panose="02020603050405020304" pitchFamily="18" charset="0"/>
                </a:endParaRPr>
              </a:p>
            </p:txBody>
          </p:sp>
          <p:sp>
            <p:nvSpPr>
              <p:cNvPr id="25" name="Rectangle 24">
                <a:extLst>
                  <a:ext uri="{FF2B5EF4-FFF2-40B4-BE49-F238E27FC236}">
                    <a16:creationId xmlns:a16="http://schemas.microsoft.com/office/drawing/2014/main" id="{BE3ED7D2-451F-48F3-B292-2F3888C2D83F}"/>
                  </a:ext>
                </a:extLst>
              </p:cNvPr>
              <p:cNvSpPr/>
              <p:nvPr/>
            </p:nvSpPr>
            <p:spPr>
              <a:xfrm>
                <a:off x="11422238" y="3822358"/>
                <a:ext cx="543285" cy="39788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he Serif Hand Light" panose="020B0604020202020204" pitchFamily="66" charset="0"/>
                  <a:cs typeface="times" panose="02020603050405020304" pitchFamily="18" charset="0"/>
                </a:endParaRPr>
              </a:p>
            </p:txBody>
          </p:sp>
          <p:sp>
            <p:nvSpPr>
              <p:cNvPr id="128" name="Freeform: Shape 127">
                <a:extLst>
                  <a:ext uri="{FF2B5EF4-FFF2-40B4-BE49-F238E27FC236}">
                    <a16:creationId xmlns:a16="http://schemas.microsoft.com/office/drawing/2014/main" id="{0E37A695-BB7E-4372-912A-7B0F287AF2F0}"/>
                  </a:ext>
                </a:extLst>
              </p:cNvPr>
              <p:cNvSpPr/>
              <p:nvPr/>
            </p:nvSpPr>
            <p:spPr>
              <a:xfrm>
                <a:off x="11473996" y="3874089"/>
                <a:ext cx="451750" cy="301194"/>
              </a:xfrm>
              <a:custGeom>
                <a:avLst/>
                <a:gdLst>
                  <a:gd name="connsiteX0" fmla="*/ 146903 w 451750"/>
                  <a:gd name="connsiteY0" fmla="*/ 254995 h 301194"/>
                  <a:gd name="connsiteX1" fmla="*/ 442184 w 451750"/>
                  <a:gd name="connsiteY1" fmla="*/ 254995 h 301194"/>
                  <a:gd name="connsiteX2" fmla="*/ 451747 w 451750"/>
                  <a:gd name="connsiteY2" fmla="*/ 264558 h 301194"/>
                  <a:gd name="connsiteX3" fmla="*/ 451747 w 451750"/>
                  <a:gd name="connsiteY3" fmla="*/ 291631 h 301194"/>
                  <a:gd name="connsiteX4" fmla="*/ 442184 w 451750"/>
                  <a:gd name="connsiteY4" fmla="*/ 301194 h 301194"/>
                  <a:gd name="connsiteX5" fmla="*/ 146903 w 451750"/>
                  <a:gd name="connsiteY5" fmla="*/ 301194 h 301194"/>
                  <a:gd name="connsiteX6" fmla="*/ 137340 w 451750"/>
                  <a:gd name="connsiteY6" fmla="*/ 291631 h 301194"/>
                  <a:gd name="connsiteX7" fmla="*/ 137340 w 451750"/>
                  <a:gd name="connsiteY7" fmla="*/ 264558 h 301194"/>
                  <a:gd name="connsiteX8" fmla="*/ 146903 w 451750"/>
                  <a:gd name="connsiteY8" fmla="*/ 254995 h 301194"/>
                  <a:gd name="connsiteX9" fmla="*/ 9563 w 451750"/>
                  <a:gd name="connsiteY9" fmla="*/ 254995 h 301194"/>
                  <a:gd name="connsiteX10" fmla="*/ 83300 w 451750"/>
                  <a:gd name="connsiteY10" fmla="*/ 254995 h 301194"/>
                  <a:gd name="connsiteX11" fmla="*/ 92863 w 451750"/>
                  <a:gd name="connsiteY11" fmla="*/ 264558 h 301194"/>
                  <a:gd name="connsiteX12" fmla="*/ 92863 w 451750"/>
                  <a:gd name="connsiteY12" fmla="*/ 291631 h 301194"/>
                  <a:gd name="connsiteX13" fmla="*/ 83300 w 451750"/>
                  <a:gd name="connsiteY13" fmla="*/ 301194 h 301194"/>
                  <a:gd name="connsiteX14" fmla="*/ 9563 w 451750"/>
                  <a:gd name="connsiteY14" fmla="*/ 301194 h 301194"/>
                  <a:gd name="connsiteX15" fmla="*/ 0 w 451750"/>
                  <a:gd name="connsiteY15" fmla="*/ 291631 h 301194"/>
                  <a:gd name="connsiteX16" fmla="*/ 0 w 451750"/>
                  <a:gd name="connsiteY16" fmla="*/ 264558 h 301194"/>
                  <a:gd name="connsiteX17" fmla="*/ 9563 w 451750"/>
                  <a:gd name="connsiteY17" fmla="*/ 254995 h 301194"/>
                  <a:gd name="connsiteX18" fmla="*/ 146904 w 451750"/>
                  <a:gd name="connsiteY18" fmla="*/ 169997 h 301194"/>
                  <a:gd name="connsiteX19" fmla="*/ 442185 w 451750"/>
                  <a:gd name="connsiteY19" fmla="*/ 169997 h 301194"/>
                  <a:gd name="connsiteX20" fmla="*/ 451748 w 451750"/>
                  <a:gd name="connsiteY20" fmla="*/ 179560 h 301194"/>
                  <a:gd name="connsiteX21" fmla="*/ 451748 w 451750"/>
                  <a:gd name="connsiteY21" fmla="*/ 206633 h 301194"/>
                  <a:gd name="connsiteX22" fmla="*/ 442185 w 451750"/>
                  <a:gd name="connsiteY22" fmla="*/ 216196 h 301194"/>
                  <a:gd name="connsiteX23" fmla="*/ 146904 w 451750"/>
                  <a:gd name="connsiteY23" fmla="*/ 216196 h 301194"/>
                  <a:gd name="connsiteX24" fmla="*/ 137341 w 451750"/>
                  <a:gd name="connsiteY24" fmla="*/ 206633 h 301194"/>
                  <a:gd name="connsiteX25" fmla="*/ 137341 w 451750"/>
                  <a:gd name="connsiteY25" fmla="*/ 179560 h 301194"/>
                  <a:gd name="connsiteX26" fmla="*/ 146904 w 451750"/>
                  <a:gd name="connsiteY26" fmla="*/ 169997 h 301194"/>
                  <a:gd name="connsiteX27" fmla="*/ 9563 w 451750"/>
                  <a:gd name="connsiteY27" fmla="*/ 169997 h 301194"/>
                  <a:gd name="connsiteX28" fmla="*/ 83300 w 451750"/>
                  <a:gd name="connsiteY28" fmla="*/ 169997 h 301194"/>
                  <a:gd name="connsiteX29" fmla="*/ 92863 w 451750"/>
                  <a:gd name="connsiteY29" fmla="*/ 179560 h 301194"/>
                  <a:gd name="connsiteX30" fmla="*/ 92863 w 451750"/>
                  <a:gd name="connsiteY30" fmla="*/ 206633 h 301194"/>
                  <a:gd name="connsiteX31" fmla="*/ 83300 w 451750"/>
                  <a:gd name="connsiteY31" fmla="*/ 216196 h 301194"/>
                  <a:gd name="connsiteX32" fmla="*/ 9563 w 451750"/>
                  <a:gd name="connsiteY32" fmla="*/ 216196 h 301194"/>
                  <a:gd name="connsiteX33" fmla="*/ 0 w 451750"/>
                  <a:gd name="connsiteY33" fmla="*/ 206633 h 301194"/>
                  <a:gd name="connsiteX34" fmla="*/ 0 w 451750"/>
                  <a:gd name="connsiteY34" fmla="*/ 179560 h 301194"/>
                  <a:gd name="connsiteX35" fmla="*/ 9563 w 451750"/>
                  <a:gd name="connsiteY35" fmla="*/ 169997 h 301194"/>
                  <a:gd name="connsiteX36" fmla="*/ 146903 w 451750"/>
                  <a:gd name="connsiteY36" fmla="*/ 84998 h 301194"/>
                  <a:gd name="connsiteX37" fmla="*/ 442184 w 451750"/>
                  <a:gd name="connsiteY37" fmla="*/ 84998 h 301194"/>
                  <a:gd name="connsiteX38" fmla="*/ 451747 w 451750"/>
                  <a:gd name="connsiteY38" fmla="*/ 94561 h 301194"/>
                  <a:gd name="connsiteX39" fmla="*/ 451747 w 451750"/>
                  <a:gd name="connsiteY39" fmla="*/ 121634 h 301194"/>
                  <a:gd name="connsiteX40" fmla="*/ 442184 w 451750"/>
                  <a:gd name="connsiteY40" fmla="*/ 131197 h 301194"/>
                  <a:gd name="connsiteX41" fmla="*/ 146903 w 451750"/>
                  <a:gd name="connsiteY41" fmla="*/ 131197 h 301194"/>
                  <a:gd name="connsiteX42" fmla="*/ 137340 w 451750"/>
                  <a:gd name="connsiteY42" fmla="*/ 121634 h 301194"/>
                  <a:gd name="connsiteX43" fmla="*/ 137340 w 451750"/>
                  <a:gd name="connsiteY43" fmla="*/ 94561 h 301194"/>
                  <a:gd name="connsiteX44" fmla="*/ 146903 w 451750"/>
                  <a:gd name="connsiteY44" fmla="*/ 84998 h 301194"/>
                  <a:gd name="connsiteX45" fmla="*/ 9563 w 451750"/>
                  <a:gd name="connsiteY45" fmla="*/ 84998 h 301194"/>
                  <a:gd name="connsiteX46" fmla="*/ 83300 w 451750"/>
                  <a:gd name="connsiteY46" fmla="*/ 84998 h 301194"/>
                  <a:gd name="connsiteX47" fmla="*/ 92863 w 451750"/>
                  <a:gd name="connsiteY47" fmla="*/ 94561 h 301194"/>
                  <a:gd name="connsiteX48" fmla="*/ 92863 w 451750"/>
                  <a:gd name="connsiteY48" fmla="*/ 121634 h 301194"/>
                  <a:gd name="connsiteX49" fmla="*/ 83300 w 451750"/>
                  <a:gd name="connsiteY49" fmla="*/ 131197 h 301194"/>
                  <a:gd name="connsiteX50" fmla="*/ 9563 w 451750"/>
                  <a:gd name="connsiteY50" fmla="*/ 131197 h 301194"/>
                  <a:gd name="connsiteX51" fmla="*/ 0 w 451750"/>
                  <a:gd name="connsiteY51" fmla="*/ 121634 h 301194"/>
                  <a:gd name="connsiteX52" fmla="*/ 0 w 451750"/>
                  <a:gd name="connsiteY52" fmla="*/ 94561 h 301194"/>
                  <a:gd name="connsiteX53" fmla="*/ 9563 w 451750"/>
                  <a:gd name="connsiteY53" fmla="*/ 84998 h 301194"/>
                  <a:gd name="connsiteX54" fmla="*/ 9564 w 451750"/>
                  <a:gd name="connsiteY54" fmla="*/ 1 h 301194"/>
                  <a:gd name="connsiteX55" fmla="*/ 83301 w 451750"/>
                  <a:gd name="connsiteY55" fmla="*/ 1 h 301194"/>
                  <a:gd name="connsiteX56" fmla="*/ 92864 w 451750"/>
                  <a:gd name="connsiteY56" fmla="*/ 9564 h 301194"/>
                  <a:gd name="connsiteX57" fmla="*/ 92864 w 451750"/>
                  <a:gd name="connsiteY57" fmla="*/ 36637 h 301194"/>
                  <a:gd name="connsiteX58" fmla="*/ 83301 w 451750"/>
                  <a:gd name="connsiteY58" fmla="*/ 46200 h 301194"/>
                  <a:gd name="connsiteX59" fmla="*/ 9564 w 451750"/>
                  <a:gd name="connsiteY59" fmla="*/ 46200 h 301194"/>
                  <a:gd name="connsiteX60" fmla="*/ 1 w 451750"/>
                  <a:gd name="connsiteY60" fmla="*/ 36637 h 301194"/>
                  <a:gd name="connsiteX61" fmla="*/ 1 w 451750"/>
                  <a:gd name="connsiteY61" fmla="*/ 9564 h 301194"/>
                  <a:gd name="connsiteX62" fmla="*/ 9564 w 451750"/>
                  <a:gd name="connsiteY62" fmla="*/ 1 h 301194"/>
                  <a:gd name="connsiteX63" fmla="*/ 146906 w 451750"/>
                  <a:gd name="connsiteY63" fmla="*/ 0 h 301194"/>
                  <a:gd name="connsiteX64" fmla="*/ 442187 w 451750"/>
                  <a:gd name="connsiteY64" fmla="*/ 0 h 301194"/>
                  <a:gd name="connsiteX65" fmla="*/ 451750 w 451750"/>
                  <a:gd name="connsiteY65" fmla="*/ 9563 h 301194"/>
                  <a:gd name="connsiteX66" fmla="*/ 451750 w 451750"/>
                  <a:gd name="connsiteY66" fmla="*/ 36636 h 301194"/>
                  <a:gd name="connsiteX67" fmla="*/ 442187 w 451750"/>
                  <a:gd name="connsiteY67" fmla="*/ 46199 h 301194"/>
                  <a:gd name="connsiteX68" fmla="*/ 146906 w 451750"/>
                  <a:gd name="connsiteY68" fmla="*/ 46199 h 301194"/>
                  <a:gd name="connsiteX69" fmla="*/ 137343 w 451750"/>
                  <a:gd name="connsiteY69" fmla="*/ 36636 h 301194"/>
                  <a:gd name="connsiteX70" fmla="*/ 137343 w 451750"/>
                  <a:gd name="connsiteY70" fmla="*/ 9563 h 301194"/>
                  <a:gd name="connsiteX71" fmla="*/ 146906 w 451750"/>
                  <a:gd name="connsiteY71" fmla="*/ 0 h 301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451750" h="301194">
                    <a:moveTo>
                      <a:pt x="146903" y="254995"/>
                    </a:moveTo>
                    <a:lnTo>
                      <a:pt x="442184" y="254995"/>
                    </a:lnTo>
                    <a:cubicBezTo>
                      <a:pt x="447465" y="254995"/>
                      <a:pt x="451747" y="259277"/>
                      <a:pt x="451747" y="264558"/>
                    </a:cubicBezTo>
                    <a:lnTo>
                      <a:pt x="451747" y="291631"/>
                    </a:lnTo>
                    <a:cubicBezTo>
                      <a:pt x="451747" y="296912"/>
                      <a:pt x="447465" y="301194"/>
                      <a:pt x="442184" y="301194"/>
                    </a:cubicBezTo>
                    <a:lnTo>
                      <a:pt x="146903" y="301194"/>
                    </a:lnTo>
                    <a:cubicBezTo>
                      <a:pt x="141622" y="301194"/>
                      <a:pt x="137340" y="296912"/>
                      <a:pt x="137340" y="291631"/>
                    </a:cubicBezTo>
                    <a:lnTo>
                      <a:pt x="137340" y="264558"/>
                    </a:lnTo>
                    <a:cubicBezTo>
                      <a:pt x="137340" y="259277"/>
                      <a:pt x="141622" y="254995"/>
                      <a:pt x="146903" y="254995"/>
                    </a:cubicBezTo>
                    <a:close/>
                    <a:moveTo>
                      <a:pt x="9563" y="254995"/>
                    </a:moveTo>
                    <a:lnTo>
                      <a:pt x="83300" y="254995"/>
                    </a:lnTo>
                    <a:cubicBezTo>
                      <a:pt x="88581" y="254995"/>
                      <a:pt x="92863" y="259277"/>
                      <a:pt x="92863" y="264558"/>
                    </a:cubicBezTo>
                    <a:lnTo>
                      <a:pt x="92863" y="291631"/>
                    </a:lnTo>
                    <a:cubicBezTo>
                      <a:pt x="92863" y="296912"/>
                      <a:pt x="88581" y="301194"/>
                      <a:pt x="83300" y="301194"/>
                    </a:cubicBezTo>
                    <a:lnTo>
                      <a:pt x="9563" y="301194"/>
                    </a:lnTo>
                    <a:cubicBezTo>
                      <a:pt x="4282" y="301194"/>
                      <a:pt x="0" y="296912"/>
                      <a:pt x="0" y="291631"/>
                    </a:cubicBezTo>
                    <a:lnTo>
                      <a:pt x="0" y="264558"/>
                    </a:lnTo>
                    <a:cubicBezTo>
                      <a:pt x="0" y="259277"/>
                      <a:pt x="4282" y="254995"/>
                      <a:pt x="9563" y="254995"/>
                    </a:cubicBezTo>
                    <a:close/>
                    <a:moveTo>
                      <a:pt x="146904" y="169997"/>
                    </a:moveTo>
                    <a:lnTo>
                      <a:pt x="442185" y="169997"/>
                    </a:lnTo>
                    <a:cubicBezTo>
                      <a:pt x="447466" y="169997"/>
                      <a:pt x="451748" y="174279"/>
                      <a:pt x="451748" y="179560"/>
                    </a:cubicBezTo>
                    <a:lnTo>
                      <a:pt x="451748" y="206633"/>
                    </a:lnTo>
                    <a:cubicBezTo>
                      <a:pt x="451748" y="211914"/>
                      <a:pt x="447466" y="216196"/>
                      <a:pt x="442185" y="216196"/>
                    </a:cubicBezTo>
                    <a:lnTo>
                      <a:pt x="146904" y="216196"/>
                    </a:lnTo>
                    <a:cubicBezTo>
                      <a:pt x="141623" y="216196"/>
                      <a:pt x="137341" y="211914"/>
                      <a:pt x="137341" y="206633"/>
                    </a:cubicBezTo>
                    <a:lnTo>
                      <a:pt x="137341" y="179560"/>
                    </a:lnTo>
                    <a:cubicBezTo>
                      <a:pt x="137341" y="174279"/>
                      <a:pt x="141623" y="169997"/>
                      <a:pt x="146904" y="169997"/>
                    </a:cubicBezTo>
                    <a:close/>
                    <a:moveTo>
                      <a:pt x="9563" y="169997"/>
                    </a:moveTo>
                    <a:lnTo>
                      <a:pt x="83300" y="169997"/>
                    </a:lnTo>
                    <a:cubicBezTo>
                      <a:pt x="88581" y="169997"/>
                      <a:pt x="92863" y="174279"/>
                      <a:pt x="92863" y="179560"/>
                    </a:cubicBezTo>
                    <a:lnTo>
                      <a:pt x="92863" y="206633"/>
                    </a:lnTo>
                    <a:cubicBezTo>
                      <a:pt x="92863" y="211914"/>
                      <a:pt x="88581" y="216196"/>
                      <a:pt x="83300" y="216196"/>
                    </a:cubicBezTo>
                    <a:lnTo>
                      <a:pt x="9563" y="216196"/>
                    </a:lnTo>
                    <a:cubicBezTo>
                      <a:pt x="4282" y="216196"/>
                      <a:pt x="0" y="211914"/>
                      <a:pt x="0" y="206633"/>
                    </a:cubicBezTo>
                    <a:lnTo>
                      <a:pt x="0" y="179560"/>
                    </a:lnTo>
                    <a:cubicBezTo>
                      <a:pt x="0" y="174279"/>
                      <a:pt x="4282" y="169997"/>
                      <a:pt x="9563" y="169997"/>
                    </a:cubicBezTo>
                    <a:close/>
                    <a:moveTo>
                      <a:pt x="146903" y="84998"/>
                    </a:moveTo>
                    <a:lnTo>
                      <a:pt x="442184" y="84998"/>
                    </a:lnTo>
                    <a:cubicBezTo>
                      <a:pt x="447465" y="84998"/>
                      <a:pt x="451747" y="89280"/>
                      <a:pt x="451747" y="94561"/>
                    </a:cubicBezTo>
                    <a:lnTo>
                      <a:pt x="451747" y="121634"/>
                    </a:lnTo>
                    <a:cubicBezTo>
                      <a:pt x="451747" y="126915"/>
                      <a:pt x="447465" y="131197"/>
                      <a:pt x="442184" y="131197"/>
                    </a:cubicBezTo>
                    <a:lnTo>
                      <a:pt x="146903" y="131197"/>
                    </a:lnTo>
                    <a:cubicBezTo>
                      <a:pt x="141622" y="131197"/>
                      <a:pt x="137340" y="126915"/>
                      <a:pt x="137340" y="121634"/>
                    </a:cubicBezTo>
                    <a:lnTo>
                      <a:pt x="137340" y="94561"/>
                    </a:lnTo>
                    <a:cubicBezTo>
                      <a:pt x="137340" y="89280"/>
                      <a:pt x="141622" y="84998"/>
                      <a:pt x="146903" y="84998"/>
                    </a:cubicBezTo>
                    <a:close/>
                    <a:moveTo>
                      <a:pt x="9563" y="84998"/>
                    </a:moveTo>
                    <a:lnTo>
                      <a:pt x="83300" y="84998"/>
                    </a:lnTo>
                    <a:cubicBezTo>
                      <a:pt x="88581" y="84998"/>
                      <a:pt x="92863" y="89280"/>
                      <a:pt x="92863" y="94561"/>
                    </a:cubicBezTo>
                    <a:lnTo>
                      <a:pt x="92863" y="121634"/>
                    </a:lnTo>
                    <a:cubicBezTo>
                      <a:pt x="92863" y="126915"/>
                      <a:pt x="88581" y="131197"/>
                      <a:pt x="83300" y="131197"/>
                    </a:cubicBezTo>
                    <a:lnTo>
                      <a:pt x="9563" y="131197"/>
                    </a:lnTo>
                    <a:cubicBezTo>
                      <a:pt x="4282" y="131197"/>
                      <a:pt x="0" y="126915"/>
                      <a:pt x="0" y="121634"/>
                    </a:cubicBezTo>
                    <a:lnTo>
                      <a:pt x="0" y="94561"/>
                    </a:lnTo>
                    <a:cubicBezTo>
                      <a:pt x="0" y="89280"/>
                      <a:pt x="4282" y="84998"/>
                      <a:pt x="9563" y="84998"/>
                    </a:cubicBezTo>
                    <a:close/>
                    <a:moveTo>
                      <a:pt x="9564" y="1"/>
                    </a:moveTo>
                    <a:lnTo>
                      <a:pt x="83301" y="1"/>
                    </a:lnTo>
                    <a:cubicBezTo>
                      <a:pt x="88582" y="1"/>
                      <a:pt x="92864" y="4283"/>
                      <a:pt x="92864" y="9564"/>
                    </a:cubicBezTo>
                    <a:lnTo>
                      <a:pt x="92864" y="36637"/>
                    </a:lnTo>
                    <a:cubicBezTo>
                      <a:pt x="92864" y="41918"/>
                      <a:pt x="88582" y="46200"/>
                      <a:pt x="83301" y="46200"/>
                    </a:cubicBezTo>
                    <a:lnTo>
                      <a:pt x="9564" y="46200"/>
                    </a:lnTo>
                    <a:cubicBezTo>
                      <a:pt x="4283" y="46200"/>
                      <a:pt x="1" y="41918"/>
                      <a:pt x="1" y="36637"/>
                    </a:cubicBezTo>
                    <a:lnTo>
                      <a:pt x="1" y="9564"/>
                    </a:lnTo>
                    <a:cubicBezTo>
                      <a:pt x="1" y="4283"/>
                      <a:pt x="4283" y="1"/>
                      <a:pt x="9564" y="1"/>
                    </a:cubicBezTo>
                    <a:close/>
                    <a:moveTo>
                      <a:pt x="146906" y="0"/>
                    </a:moveTo>
                    <a:lnTo>
                      <a:pt x="442187" y="0"/>
                    </a:lnTo>
                    <a:cubicBezTo>
                      <a:pt x="447468" y="0"/>
                      <a:pt x="451750" y="4282"/>
                      <a:pt x="451750" y="9563"/>
                    </a:cubicBezTo>
                    <a:lnTo>
                      <a:pt x="451750" y="36636"/>
                    </a:lnTo>
                    <a:cubicBezTo>
                      <a:pt x="451750" y="41917"/>
                      <a:pt x="447468" y="46199"/>
                      <a:pt x="442187" y="46199"/>
                    </a:cubicBezTo>
                    <a:lnTo>
                      <a:pt x="146906" y="46199"/>
                    </a:lnTo>
                    <a:cubicBezTo>
                      <a:pt x="141625" y="46199"/>
                      <a:pt x="137343" y="41917"/>
                      <a:pt x="137343" y="36636"/>
                    </a:cubicBezTo>
                    <a:lnTo>
                      <a:pt x="137343" y="9563"/>
                    </a:lnTo>
                    <a:cubicBezTo>
                      <a:pt x="137343" y="4282"/>
                      <a:pt x="141625" y="0"/>
                      <a:pt x="146906" y="0"/>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he Serif Hand Light" panose="020B0604020202020204" pitchFamily="66" charset="0"/>
                  <a:cs typeface="times" panose="02020603050405020304" pitchFamily="18" charset="0"/>
                </a:endParaRPr>
              </a:p>
            </p:txBody>
          </p:sp>
          <p:sp>
            <p:nvSpPr>
              <p:cNvPr id="34" name="Rectangle 33">
                <a:extLst>
                  <a:ext uri="{FF2B5EF4-FFF2-40B4-BE49-F238E27FC236}">
                    <a16:creationId xmlns:a16="http://schemas.microsoft.com/office/drawing/2014/main" id="{B1C1D08F-467E-4F4C-B0AF-C20AD1A8D792}"/>
                  </a:ext>
                </a:extLst>
              </p:cNvPr>
              <p:cNvSpPr/>
              <p:nvPr/>
            </p:nvSpPr>
            <p:spPr>
              <a:xfrm>
                <a:off x="12066277" y="3822357"/>
                <a:ext cx="543285" cy="39788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he Serif Hand Light" panose="020B0604020202020204" pitchFamily="66" charset="0"/>
                  <a:cs typeface="times" panose="02020603050405020304" pitchFamily="18" charset="0"/>
                </a:endParaRPr>
              </a:p>
            </p:txBody>
          </p:sp>
          <p:sp>
            <p:nvSpPr>
              <p:cNvPr id="35" name="Freeform: Shape 34">
                <a:extLst>
                  <a:ext uri="{FF2B5EF4-FFF2-40B4-BE49-F238E27FC236}">
                    <a16:creationId xmlns:a16="http://schemas.microsoft.com/office/drawing/2014/main" id="{D8697A9B-A2FC-45AD-A979-5A21E9B9D288}"/>
                  </a:ext>
                </a:extLst>
              </p:cNvPr>
              <p:cNvSpPr/>
              <p:nvPr/>
            </p:nvSpPr>
            <p:spPr>
              <a:xfrm>
                <a:off x="12140596" y="3858434"/>
                <a:ext cx="394645" cy="307976"/>
              </a:xfrm>
              <a:custGeom>
                <a:avLst/>
                <a:gdLst>
                  <a:gd name="connsiteX0" fmla="*/ 0 w 785813"/>
                  <a:gd name="connsiteY0" fmla="*/ 527286 h 700821"/>
                  <a:gd name="connsiteX1" fmla="*/ 69056 w 785813"/>
                  <a:gd name="connsiteY1" fmla="*/ 470136 h 700821"/>
                  <a:gd name="connsiteX2" fmla="*/ 109538 w 785813"/>
                  <a:gd name="connsiteY2" fmla="*/ 441561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9056 w 785813"/>
                  <a:gd name="connsiteY1" fmla="*/ 470136 h 700821"/>
                  <a:gd name="connsiteX2" fmla="*/ 109538 w 785813"/>
                  <a:gd name="connsiteY2" fmla="*/ 441561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9056 w 785813"/>
                  <a:gd name="connsiteY1" fmla="*/ 470136 h 700821"/>
                  <a:gd name="connsiteX2" fmla="*/ 109538 w 785813"/>
                  <a:gd name="connsiteY2" fmla="*/ 441561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9056 w 785813"/>
                  <a:gd name="connsiteY1" fmla="*/ 471064 h 700821"/>
                  <a:gd name="connsiteX2" fmla="*/ 109538 w 785813"/>
                  <a:gd name="connsiteY2" fmla="*/ 441561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9056 w 785813"/>
                  <a:gd name="connsiteY1" fmla="*/ 471064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6273 w 785813"/>
                  <a:gd name="connsiteY1" fmla="*/ 486832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6273 w 785813"/>
                  <a:gd name="connsiteY1" fmla="*/ 486832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6273 w 785813"/>
                  <a:gd name="connsiteY1" fmla="*/ 486832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2563 w 785813"/>
                  <a:gd name="connsiteY1" fmla="*/ 487760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2563 w 785813"/>
                  <a:gd name="connsiteY1" fmla="*/ 487760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2563 w 785813"/>
                  <a:gd name="connsiteY1" fmla="*/ 487760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8 h 700823"/>
                  <a:gd name="connsiteX1" fmla="*/ 62563 w 785813"/>
                  <a:gd name="connsiteY1" fmla="*/ 487762 h 700823"/>
                  <a:gd name="connsiteX2" fmla="*/ 88205 w 785813"/>
                  <a:gd name="connsiteY2" fmla="*/ 448983 h 700823"/>
                  <a:gd name="connsiteX3" fmla="*/ 192881 w 785813"/>
                  <a:gd name="connsiteY3" fmla="*/ 529669 h 700823"/>
                  <a:gd name="connsiteX4" fmla="*/ 204788 w 785813"/>
                  <a:gd name="connsiteY4" fmla="*/ 1032 h 700823"/>
                  <a:gd name="connsiteX5" fmla="*/ 290513 w 785813"/>
                  <a:gd name="connsiteY5" fmla="*/ 686832 h 700823"/>
                  <a:gd name="connsiteX6" fmla="*/ 447675 w 785813"/>
                  <a:gd name="connsiteY6" fmla="*/ 451088 h 700823"/>
                  <a:gd name="connsiteX7" fmla="*/ 581025 w 785813"/>
                  <a:gd name="connsiteY7" fmla="*/ 310594 h 700823"/>
                  <a:gd name="connsiteX8" fmla="*/ 745331 w 785813"/>
                  <a:gd name="connsiteY8" fmla="*/ 422513 h 700823"/>
                  <a:gd name="connsiteX9" fmla="*/ 785813 w 785813"/>
                  <a:gd name="connsiteY9" fmla="*/ 448707 h 700823"/>
                  <a:gd name="connsiteX0" fmla="*/ 0 w 785813"/>
                  <a:gd name="connsiteY0" fmla="*/ 527288 h 700823"/>
                  <a:gd name="connsiteX1" fmla="*/ 62563 w 785813"/>
                  <a:gd name="connsiteY1" fmla="*/ 487762 h 700823"/>
                  <a:gd name="connsiteX2" fmla="*/ 88205 w 785813"/>
                  <a:gd name="connsiteY2" fmla="*/ 448983 h 700823"/>
                  <a:gd name="connsiteX3" fmla="*/ 192881 w 785813"/>
                  <a:gd name="connsiteY3" fmla="*/ 529669 h 700823"/>
                  <a:gd name="connsiteX4" fmla="*/ 204788 w 785813"/>
                  <a:gd name="connsiteY4" fmla="*/ 1032 h 700823"/>
                  <a:gd name="connsiteX5" fmla="*/ 290513 w 785813"/>
                  <a:gd name="connsiteY5" fmla="*/ 686832 h 700823"/>
                  <a:gd name="connsiteX6" fmla="*/ 447675 w 785813"/>
                  <a:gd name="connsiteY6" fmla="*/ 451088 h 700823"/>
                  <a:gd name="connsiteX7" fmla="*/ 581025 w 785813"/>
                  <a:gd name="connsiteY7" fmla="*/ 310594 h 700823"/>
                  <a:gd name="connsiteX8" fmla="*/ 745331 w 785813"/>
                  <a:gd name="connsiteY8" fmla="*/ 422513 h 700823"/>
                  <a:gd name="connsiteX9" fmla="*/ 785813 w 785813"/>
                  <a:gd name="connsiteY9" fmla="*/ 448707 h 700823"/>
                  <a:gd name="connsiteX0" fmla="*/ 0 w 785813"/>
                  <a:gd name="connsiteY0" fmla="*/ 527288 h 700823"/>
                  <a:gd name="connsiteX1" fmla="*/ 62563 w 785813"/>
                  <a:gd name="connsiteY1" fmla="*/ 487762 h 700823"/>
                  <a:gd name="connsiteX2" fmla="*/ 88205 w 785813"/>
                  <a:gd name="connsiteY2" fmla="*/ 448983 h 700823"/>
                  <a:gd name="connsiteX3" fmla="*/ 192881 w 785813"/>
                  <a:gd name="connsiteY3" fmla="*/ 529669 h 700823"/>
                  <a:gd name="connsiteX4" fmla="*/ 204788 w 785813"/>
                  <a:gd name="connsiteY4" fmla="*/ 1032 h 700823"/>
                  <a:gd name="connsiteX5" fmla="*/ 290513 w 785813"/>
                  <a:gd name="connsiteY5" fmla="*/ 686832 h 700823"/>
                  <a:gd name="connsiteX6" fmla="*/ 447675 w 785813"/>
                  <a:gd name="connsiteY6" fmla="*/ 451088 h 700823"/>
                  <a:gd name="connsiteX7" fmla="*/ 581025 w 785813"/>
                  <a:gd name="connsiteY7" fmla="*/ 310594 h 700823"/>
                  <a:gd name="connsiteX8" fmla="*/ 745331 w 785813"/>
                  <a:gd name="connsiteY8" fmla="*/ 422513 h 700823"/>
                  <a:gd name="connsiteX9" fmla="*/ 785813 w 785813"/>
                  <a:gd name="connsiteY9" fmla="*/ 448707 h 700823"/>
                  <a:gd name="connsiteX0" fmla="*/ 0 w 785813"/>
                  <a:gd name="connsiteY0" fmla="*/ 527343 h 700878"/>
                  <a:gd name="connsiteX1" fmla="*/ 62563 w 785813"/>
                  <a:gd name="connsiteY1" fmla="*/ 487817 h 700878"/>
                  <a:gd name="connsiteX2" fmla="*/ 88205 w 785813"/>
                  <a:gd name="connsiteY2" fmla="*/ 449038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262 h 700797"/>
                  <a:gd name="connsiteX1" fmla="*/ 62563 w 785813"/>
                  <a:gd name="connsiteY1" fmla="*/ 487736 h 700797"/>
                  <a:gd name="connsiteX2" fmla="*/ 88205 w 785813"/>
                  <a:gd name="connsiteY2" fmla="*/ 448957 h 700797"/>
                  <a:gd name="connsiteX3" fmla="*/ 206794 w 785813"/>
                  <a:gd name="connsiteY3" fmla="*/ 525933 h 700797"/>
                  <a:gd name="connsiteX4" fmla="*/ 204788 w 785813"/>
                  <a:gd name="connsiteY4" fmla="*/ 1006 h 700797"/>
                  <a:gd name="connsiteX5" fmla="*/ 290513 w 785813"/>
                  <a:gd name="connsiteY5" fmla="*/ 686806 h 700797"/>
                  <a:gd name="connsiteX6" fmla="*/ 447675 w 785813"/>
                  <a:gd name="connsiteY6" fmla="*/ 451062 h 700797"/>
                  <a:gd name="connsiteX7" fmla="*/ 581025 w 785813"/>
                  <a:gd name="connsiteY7" fmla="*/ 310568 h 700797"/>
                  <a:gd name="connsiteX8" fmla="*/ 745331 w 785813"/>
                  <a:gd name="connsiteY8" fmla="*/ 422487 h 700797"/>
                  <a:gd name="connsiteX9" fmla="*/ 785813 w 785813"/>
                  <a:gd name="connsiteY9" fmla="*/ 448681 h 700797"/>
                  <a:gd name="connsiteX0" fmla="*/ 0 w 785813"/>
                  <a:gd name="connsiteY0" fmla="*/ 527247 h 700782"/>
                  <a:gd name="connsiteX1" fmla="*/ 62563 w 785813"/>
                  <a:gd name="connsiteY1" fmla="*/ 487721 h 700782"/>
                  <a:gd name="connsiteX2" fmla="*/ 88205 w 785813"/>
                  <a:gd name="connsiteY2" fmla="*/ 448942 h 700782"/>
                  <a:gd name="connsiteX3" fmla="*/ 206794 w 785813"/>
                  <a:gd name="connsiteY3" fmla="*/ 525918 h 700782"/>
                  <a:gd name="connsiteX4" fmla="*/ 204788 w 785813"/>
                  <a:gd name="connsiteY4" fmla="*/ 991 h 700782"/>
                  <a:gd name="connsiteX5" fmla="*/ 290513 w 785813"/>
                  <a:gd name="connsiteY5" fmla="*/ 686791 h 700782"/>
                  <a:gd name="connsiteX6" fmla="*/ 447675 w 785813"/>
                  <a:gd name="connsiteY6" fmla="*/ 451047 h 700782"/>
                  <a:gd name="connsiteX7" fmla="*/ 581025 w 785813"/>
                  <a:gd name="connsiteY7" fmla="*/ 310553 h 700782"/>
                  <a:gd name="connsiteX8" fmla="*/ 745331 w 785813"/>
                  <a:gd name="connsiteY8" fmla="*/ 422472 h 700782"/>
                  <a:gd name="connsiteX9" fmla="*/ 785813 w 785813"/>
                  <a:gd name="connsiteY9" fmla="*/ 448666 h 700782"/>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7184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7184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57 h 700892"/>
                  <a:gd name="connsiteX1" fmla="*/ 62563 w 785813"/>
                  <a:gd name="connsiteY1" fmla="*/ 487831 h 700892"/>
                  <a:gd name="connsiteX2" fmla="*/ 91915 w 785813"/>
                  <a:gd name="connsiteY2" fmla="*/ 447198 h 700892"/>
                  <a:gd name="connsiteX3" fmla="*/ 204011 w 785813"/>
                  <a:gd name="connsiteY3" fmla="*/ 525100 h 700892"/>
                  <a:gd name="connsiteX4" fmla="*/ 204788 w 785813"/>
                  <a:gd name="connsiteY4" fmla="*/ 1101 h 700892"/>
                  <a:gd name="connsiteX5" fmla="*/ 290513 w 785813"/>
                  <a:gd name="connsiteY5" fmla="*/ 686901 h 700892"/>
                  <a:gd name="connsiteX6" fmla="*/ 447675 w 785813"/>
                  <a:gd name="connsiteY6" fmla="*/ 451157 h 700892"/>
                  <a:gd name="connsiteX7" fmla="*/ 581025 w 785813"/>
                  <a:gd name="connsiteY7" fmla="*/ 310663 h 700892"/>
                  <a:gd name="connsiteX8" fmla="*/ 745331 w 785813"/>
                  <a:gd name="connsiteY8" fmla="*/ 422582 h 700892"/>
                  <a:gd name="connsiteX9" fmla="*/ 785813 w 785813"/>
                  <a:gd name="connsiteY9" fmla="*/ 448776 h 700892"/>
                  <a:gd name="connsiteX0" fmla="*/ 0 w 785813"/>
                  <a:gd name="connsiteY0" fmla="*/ 527305 h 700840"/>
                  <a:gd name="connsiteX1" fmla="*/ 62563 w 785813"/>
                  <a:gd name="connsiteY1" fmla="*/ 487779 h 700840"/>
                  <a:gd name="connsiteX2" fmla="*/ 91915 w 785813"/>
                  <a:gd name="connsiteY2" fmla="*/ 447146 h 700840"/>
                  <a:gd name="connsiteX3" fmla="*/ 204011 w 785813"/>
                  <a:gd name="connsiteY3" fmla="*/ 525048 h 700840"/>
                  <a:gd name="connsiteX4" fmla="*/ 204788 w 785813"/>
                  <a:gd name="connsiteY4" fmla="*/ 1049 h 700840"/>
                  <a:gd name="connsiteX5" fmla="*/ 290513 w 785813"/>
                  <a:gd name="connsiteY5" fmla="*/ 686849 h 700840"/>
                  <a:gd name="connsiteX6" fmla="*/ 447675 w 785813"/>
                  <a:gd name="connsiteY6" fmla="*/ 451105 h 700840"/>
                  <a:gd name="connsiteX7" fmla="*/ 581025 w 785813"/>
                  <a:gd name="connsiteY7" fmla="*/ 310611 h 700840"/>
                  <a:gd name="connsiteX8" fmla="*/ 745331 w 785813"/>
                  <a:gd name="connsiteY8" fmla="*/ 422530 h 700840"/>
                  <a:gd name="connsiteX9" fmla="*/ 785813 w 785813"/>
                  <a:gd name="connsiteY9" fmla="*/ 448724 h 700840"/>
                  <a:gd name="connsiteX0" fmla="*/ 0 w 785813"/>
                  <a:gd name="connsiteY0" fmla="*/ 527305 h 700840"/>
                  <a:gd name="connsiteX1" fmla="*/ 62563 w 785813"/>
                  <a:gd name="connsiteY1" fmla="*/ 487779 h 700840"/>
                  <a:gd name="connsiteX2" fmla="*/ 91915 w 785813"/>
                  <a:gd name="connsiteY2" fmla="*/ 447146 h 700840"/>
                  <a:gd name="connsiteX3" fmla="*/ 204011 w 785813"/>
                  <a:gd name="connsiteY3" fmla="*/ 525048 h 700840"/>
                  <a:gd name="connsiteX4" fmla="*/ 204788 w 785813"/>
                  <a:gd name="connsiteY4" fmla="*/ 1049 h 700840"/>
                  <a:gd name="connsiteX5" fmla="*/ 290513 w 785813"/>
                  <a:gd name="connsiteY5" fmla="*/ 686849 h 700840"/>
                  <a:gd name="connsiteX6" fmla="*/ 447675 w 785813"/>
                  <a:gd name="connsiteY6" fmla="*/ 451105 h 700840"/>
                  <a:gd name="connsiteX7" fmla="*/ 581025 w 785813"/>
                  <a:gd name="connsiteY7" fmla="*/ 310611 h 700840"/>
                  <a:gd name="connsiteX8" fmla="*/ 745331 w 785813"/>
                  <a:gd name="connsiteY8" fmla="*/ 422530 h 700840"/>
                  <a:gd name="connsiteX9" fmla="*/ 785813 w 785813"/>
                  <a:gd name="connsiteY9" fmla="*/ 448724 h 700840"/>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47675 w 785813"/>
                  <a:gd name="connsiteY6" fmla="*/ 450056 h 685800"/>
                  <a:gd name="connsiteX7" fmla="*/ 581025 w 785813"/>
                  <a:gd name="connsiteY7" fmla="*/ 309562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581025 w 785813"/>
                  <a:gd name="connsiteY7" fmla="*/ 309562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581025 w 785813"/>
                  <a:gd name="connsiteY7" fmla="*/ 309562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693389 w 785813"/>
                  <a:gd name="connsiteY8" fmla="*/ 407568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693389 w 785813"/>
                  <a:gd name="connsiteY8" fmla="*/ 407568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1939 h 685800"/>
                  <a:gd name="connsiteX8" fmla="*/ 693389 w 785813"/>
                  <a:gd name="connsiteY8" fmla="*/ 407568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1939 h 685800"/>
                  <a:gd name="connsiteX8" fmla="*/ 693389 w 785813"/>
                  <a:gd name="connsiteY8" fmla="*/ 407568 h 685800"/>
                  <a:gd name="connsiteX9" fmla="*/ 785813 w 785813"/>
                  <a:gd name="connsiteY9" fmla="*/ 447675 h 685800"/>
                  <a:gd name="connsiteX0" fmla="*/ 0 w 752422"/>
                  <a:gd name="connsiteY0" fmla="*/ 526256 h 685800"/>
                  <a:gd name="connsiteX1" fmla="*/ 62563 w 752422"/>
                  <a:gd name="connsiteY1" fmla="*/ 486730 h 685800"/>
                  <a:gd name="connsiteX2" fmla="*/ 91915 w 752422"/>
                  <a:gd name="connsiteY2" fmla="*/ 446097 h 685800"/>
                  <a:gd name="connsiteX3" fmla="*/ 204011 w 752422"/>
                  <a:gd name="connsiteY3" fmla="*/ 523999 h 685800"/>
                  <a:gd name="connsiteX4" fmla="*/ 204788 w 752422"/>
                  <a:gd name="connsiteY4" fmla="*/ 0 h 685800"/>
                  <a:gd name="connsiteX5" fmla="*/ 290513 w 752422"/>
                  <a:gd name="connsiteY5" fmla="*/ 685800 h 685800"/>
                  <a:gd name="connsiteX6" fmla="*/ 481994 w 752422"/>
                  <a:gd name="connsiteY6" fmla="*/ 463042 h 685800"/>
                  <a:gd name="connsiteX7" fmla="*/ 603286 w 752422"/>
                  <a:gd name="connsiteY7" fmla="*/ 291939 h 685800"/>
                  <a:gd name="connsiteX8" fmla="*/ 693389 w 752422"/>
                  <a:gd name="connsiteY8" fmla="*/ 407568 h 685800"/>
                  <a:gd name="connsiteX9" fmla="*/ 752422 w 752422"/>
                  <a:gd name="connsiteY9" fmla="*/ 445820 h 685800"/>
                  <a:gd name="connsiteX0" fmla="*/ 0 w 752422"/>
                  <a:gd name="connsiteY0" fmla="*/ 526256 h 685800"/>
                  <a:gd name="connsiteX1" fmla="*/ 62563 w 752422"/>
                  <a:gd name="connsiteY1" fmla="*/ 486730 h 685800"/>
                  <a:gd name="connsiteX2" fmla="*/ 91915 w 752422"/>
                  <a:gd name="connsiteY2" fmla="*/ 446097 h 685800"/>
                  <a:gd name="connsiteX3" fmla="*/ 204011 w 752422"/>
                  <a:gd name="connsiteY3" fmla="*/ 523999 h 685800"/>
                  <a:gd name="connsiteX4" fmla="*/ 204788 w 752422"/>
                  <a:gd name="connsiteY4" fmla="*/ 0 h 685800"/>
                  <a:gd name="connsiteX5" fmla="*/ 290513 w 752422"/>
                  <a:gd name="connsiteY5" fmla="*/ 685800 h 685800"/>
                  <a:gd name="connsiteX6" fmla="*/ 481994 w 752422"/>
                  <a:gd name="connsiteY6" fmla="*/ 463042 h 685800"/>
                  <a:gd name="connsiteX7" fmla="*/ 603286 w 752422"/>
                  <a:gd name="connsiteY7" fmla="*/ 291939 h 685800"/>
                  <a:gd name="connsiteX8" fmla="*/ 693389 w 752422"/>
                  <a:gd name="connsiteY8" fmla="*/ 407568 h 685800"/>
                  <a:gd name="connsiteX9" fmla="*/ 752422 w 752422"/>
                  <a:gd name="connsiteY9" fmla="*/ 445820 h 685800"/>
                  <a:gd name="connsiteX0" fmla="*/ 0 w 791379"/>
                  <a:gd name="connsiteY0" fmla="*/ 526256 h 685800"/>
                  <a:gd name="connsiteX1" fmla="*/ 62563 w 791379"/>
                  <a:gd name="connsiteY1" fmla="*/ 486730 h 685800"/>
                  <a:gd name="connsiteX2" fmla="*/ 91915 w 791379"/>
                  <a:gd name="connsiteY2" fmla="*/ 446097 h 685800"/>
                  <a:gd name="connsiteX3" fmla="*/ 204011 w 791379"/>
                  <a:gd name="connsiteY3" fmla="*/ 523999 h 685800"/>
                  <a:gd name="connsiteX4" fmla="*/ 204788 w 791379"/>
                  <a:gd name="connsiteY4" fmla="*/ 0 h 685800"/>
                  <a:gd name="connsiteX5" fmla="*/ 290513 w 791379"/>
                  <a:gd name="connsiteY5" fmla="*/ 685800 h 685800"/>
                  <a:gd name="connsiteX6" fmla="*/ 481994 w 791379"/>
                  <a:gd name="connsiteY6" fmla="*/ 463042 h 685800"/>
                  <a:gd name="connsiteX7" fmla="*/ 603286 w 791379"/>
                  <a:gd name="connsiteY7" fmla="*/ 291939 h 685800"/>
                  <a:gd name="connsiteX8" fmla="*/ 693389 w 791379"/>
                  <a:gd name="connsiteY8" fmla="*/ 407568 h 685800"/>
                  <a:gd name="connsiteX9" fmla="*/ 791379 w 791379"/>
                  <a:gd name="connsiteY9" fmla="*/ 453240 h 685800"/>
                  <a:gd name="connsiteX0" fmla="*/ 0 w 791379"/>
                  <a:gd name="connsiteY0" fmla="*/ 526256 h 685800"/>
                  <a:gd name="connsiteX1" fmla="*/ 62563 w 791379"/>
                  <a:gd name="connsiteY1" fmla="*/ 486730 h 685800"/>
                  <a:gd name="connsiteX2" fmla="*/ 91915 w 791379"/>
                  <a:gd name="connsiteY2" fmla="*/ 446097 h 685800"/>
                  <a:gd name="connsiteX3" fmla="*/ 204011 w 791379"/>
                  <a:gd name="connsiteY3" fmla="*/ 523999 h 685800"/>
                  <a:gd name="connsiteX4" fmla="*/ 204788 w 791379"/>
                  <a:gd name="connsiteY4" fmla="*/ 0 h 685800"/>
                  <a:gd name="connsiteX5" fmla="*/ 290513 w 791379"/>
                  <a:gd name="connsiteY5" fmla="*/ 685800 h 685800"/>
                  <a:gd name="connsiteX6" fmla="*/ 481994 w 791379"/>
                  <a:gd name="connsiteY6" fmla="*/ 463042 h 685800"/>
                  <a:gd name="connsiteX7" fmla="*/ 603286 w 791379"/>
                  <a:gd name="connsiteY7" fmla="*/ 291939 h 685800"/>
                  <a:gd name="connsiteX8" fmla="*/ 693389 w 791379"/>
                  <a:gd name="connsiteY8" fmla="*/ 407568 h 685800"/>
                  <a:gd name="connsiteX9" fmla="*/ 791379 w 791379"/>
                  <a:gd name="connsiteY9" fmla="*/ 453240 h 685800"/>
                  <a:gd name="connsiteX0" fmla="*/ 0 w 791379"/>
                  <a:gd name="connsiteY0" fmla="*/ 585340 h 744884"/>
                  <a:gd name="connsiteX1" fmla="*/ 62563 w 791379"/>
                  <a:gd name="connsiteY1" fmla="*/ 545814 h 744884"/>
                  <a:gd name="connsiteX2" fmla="*/ 91915 w 791379"/>
                  <a:gd name="connsiteY2" fmla="*/ 505181 h 744884"/>
                  <a:gd name="connsiteX3" fmla="*/ 204011 w 791379"/>
                  <a:gd name="connsiteY3" fmla="*/ 583083 h 744884"/>
                  <a:gd name="connsiteX4" fmla="*/ 204788 w 791379"/>
                  <a:gd name="connsiteY4" fmla="*/ 59084 h 744884"/>
                  <a:gd name="connsiteX5" fmla="*/ 211293 w 791379"/>
                  <a:gd name="connsiteY5" fmla="*/ 89141 h 744884"/>
                  <a:gd name="connsiteX6" fmla="*/ 290513 w 791379"/>
                  <a:gd name="connsiteY6" fmla="*/ 744884 h 744884"/>
                  <a:gd name="connsiteX7" fmla="*/ 481994 w 791379"/>
                  <a:gd name="connsiteY7" fmla="*/ 522126 h 744884"/>
                  <a:gd name="connsiteX8" fmla="*/ 603286 w 791379"/>
                  <a:gd name="connsiteY8" fmla="*/ 351023 h 744884"/>
                  <a:gd name="connsiteX9" fmla="*/ 693389 w 791379"/>
                  <a:gd name="connsiteY9" fmla="*/ 466652 h 744884"/>
                  <a:gd name="connsiteX10" fmla="*/ 791379 w 791379"/>
                  <a:gd name="connsiteY10" fmla="*/ 512324 h 744884"/>
                  <a:gd name="connsiteX0" fmla="*/ 0 w 791379"/>
                  <a:gd name="connsiteY0" fmla="*/ 554003 h 713547"/>
                  <a:gd name="connsiteX1" fmla="*/ 62563 w 791379"/>
                  <a:gd name="connsiteY1" fmla="*/ 514477 h 713547"/>
                  <a:gd name="connsiteX2" fmla="*/ 91915 w 791379"/>
                  <a:gd name="connsiteY2" fmla="*/ 473844 h 713547"/>
                  <a:gd name="connsiteX3" fmla="*/ 204011 w 791379"/>
                  <a:gd name="connsiteY3" fmla="*/ 551746 h 713547"/>
                  <a:gd name="connsiteX4" fmla="*/ 207463 w 791379"/>
                  <a:gd name="connsiteY4" fmla="*/ 102636 h 713547"/>
                  <a:gd name="connsiteX5" fmla="*/ 211293 w 791379"/>
                  <a:gd name="connsiteY5" fmla="*/ 57804 h 713547"/>
                  <a:gd name="connsiteX6" fmla="*/ 290513 w 791379"/>
                  <a:gd name="connsiteY6" fmla="*/ 713547 h 713547"/>
                  <a:gd name="connsiteX7" fmla="*/ 481994 w 791379"/>
                  <a:gd name="connsiteY7" fmla="*/ 490789 h 713547"/>
                  <a:gd name="connsiteX8" fmla="*/ 603286 w 791379"/>
                  <a:gd name="connsiteY8" fmla="*/ 319686 h 713547"/>
                  <a:gd name="connsiteX9" fmla="*/ 693389 w 791379"/>
                  <a:gd name="connsiteY9" fmla="*/ 435315 h 713547"/>
                  <a:gd name="connsiteX10" fmla="*/ 791379 w 791379"/>
                  <a:gd name="connsiteY10" fmla="*/ 480987 h 713547"/>
                  <a:gd name="connsiteX0" fmla="*/ 0 w 791379"/>
                  <a:gd name="connsiteY0" fmla="*/ 541094 h 700638"/>
                  <a:gd name="connsiteX1" fmla="*/ 62563 w 791379"/>
                  <a:gd name="connsiteY1" fmla="*/ 501568 h 700638"/>
                  <a:gd name="connsiteX2" fmla="*/ 91915 w 791379"/>
                  <a:gd name="connsiteY2" fmla="*/ 460935 h 700638"/>
                  <a:gd name="connsiteX3" fmla="*/ 204011 w 791379"/>
                  <a:gd name="connsiteY3" fmla="*/ 538837 h 700638"/>
                  <a:gd name="connsiteX4" fmla="*/ 207463 w 791379"/>
                  <a:gd name="connsiteY4" fmla="*/ 89727 h 700638"/>
                  <a:gd name="connsiteX5" fmla="*/ 211293 w 791379"/>
                  <a:gd name="connsiteY5" fmla="*/ 44895 h 700638"/>
                  <a:gd name="connsiteX6" fmla="*/ 290513 w 791379"/>
                  <a:gd name="connsiteY6" fmla="*/ 700638 h 700638"/>
                  <a:gd name="connsiteX7" fmla="*/ 481994 w 791379"/>
                  <a:gd name="connsiteY7" fmla="*/ 477880 h 700638"/>
                  <a:gd name="connsiteX8" fmla="*/ 603286 w 791379"/>
                  <a:gd name="connsiteY8" fmla="*/ 306777 h 700638"/>
                  <a:gd name="connsiteX9" fmla="*/ 693389 w 791379"/>
                  <a:gd name="connsiteY9" fmla="*/ 422406 h 700638"/>
                  <a:gd name="connsiteX10" fmla="*/ 791379 w 791379"/>
                  <a:gd name="connsiteY10" fmla="*/ 468078 h 700638"/>
                  <a:gd name="connsiteX0" fmla="*/ 0 w 791379"/>
                  <a:gd name="connsiteY0" fmla="*/ 506900 h 666444"/>
                  <a:gd name="connsiteX1" fmla="*/ 62563 w 791379"/>
                  <a:gd name="connsiteY1" fmla="*/ 467374 h 666444"/>
                  <a:gd name="connsiteX2" fmla="*/ 91915 w 791379"/>
                  <a:gd name="connsiteY2" fmla="*/ 426741 h 666444"/>
                  <a:gd name="connsiteX3" fmla="*/ 204011 w 791379"/>
                  <a:gd name="connsiteY3" fmla="*/ 504643 h 666444"/>
                  <a:gd name="connsiteX4" fmla="*/ 207463 w 791379"/>
                  <a:gd name="connsiteY4" fmla="*/ 55533 h 666444"/>
                  <a:gd name="connsiteX5" fmla="*/ 218425 w 791379"/>
                  <a:gd name="connsiteY5" fmla="*/ 56169 h 666444"/>
                  <a:gd name="connsiteX6" fmla="*/ 290513 w 791379"/>
                  <a:gd name="connsiteY6" fmla="*/ 666444 h 666444"/>
                  <a:gd name="connsiteX7" fmla="*/ 481994 w 791379"/>
                  <a:gd name="connsiteY7" fmla="*/ 443686 h 666444"/>
                  <a:gd name="connsiteX8" fmla="*/ 603286 w 791379"/>
                  <a:gd name="connsiteY8" fmla="*/ 272583 h 666444"/>
                  <a:gd name="connsiteX9" fmla="*/ 693389 w 791379"/>
                  <a:gd name="connsiteY9" fmla="*/ 388212 h 666444"/>
                  <a:gd name="connsiteX10" fmla="*/ 791379 w 791379"/>
                  <a:gd name="connsiteY10" fmla="*/ 433884 h 666444"/>
                  <a:gd name="connsiteX0" fmla="*/ 0 w 791379"/>
                  <a:gd name="connsiteY0" fmla="*/ 489672 h 649216"/>
                  <a:gd name="connsiteX1" fmla="*/ 62563 w 791379"/>
                  <a:gd name="connsiteY1" fmla="*/ 450146 h 649216"/>
                  <a:gd name="connsiteX2" fmla="*/ 91915 w 791379"/>
                  <a:gd name="connsiteY2" fmla="*/ 409513 h 649216"/>
                  <a:gd name="connsiteX3" fmla="*/ 204011 w 791379"/>
                  <a:gd name="connsiteY3" fmla="*/ 487415 h 649216"/>
                  <a:gd name="connsiteX4" fmla="*/ 207463 w 791379"/>
                  <a:gd name="connsiteY4" fmla="*/ 38305 h 649216"/>
                  <a:gd name="connsiteX5" fmla="*/ 218425 w 791379"/>
                  <a:gd name="connsiteY5" fmla="*/ 38941 h 649216"/>
                  <a:gd name="connsiteX6" fmla="*/ 290513 w 791379"/>
                  <a:gd name="connsiteY6" fmla="*/ 649216 h 649216"/>
                  <a:gd name="connsiteX7" fmla="*/ 481994 w 791379"/>
                  <a:gd name="connsiteY7" fmla="*/ 426458 h 649216"/>
                  <a:gd name="connsiteX8" fmla="*/ 603286 w 791379"/>
                  <a:gd name="connsiteY8" fmla="*/ 255355 h 649216"/>
                  <a:gd name="connsiteX9" fmla="*/ 693389 w 791379"/>
                  <a:gd name="connsiteY9" fmla="*/ 370984 h 649216"/>
                  <a:gd name="connsiteX10" fmla="*/ 791379 w 791379"/>
                  <a:gd name="connsiteY10" fmla="*/ 416656 h 649216"/>
                  <a:gd name="connsiteX0" fmla="*/ 0 w 791379"/>
                  <a:gd name="connsiteY0" fmla="*/ 489672 h 665434"/>
                  <a:gd name="connsiteX1" fmla="*/ 62563 w 791379"/>
                  <a:gd name="connsiteY1" fmla="*/ 450146 h 665434"/>
                  <a:gd name="connsiteX2" fmla="*/ 91915 w 791379"/>
                  <a:gd name="connsiteY2" fmla="*/ 409513 h 665434"/>
                  <a:gd name="connsiteX3" fmla="*/ 204011 w 791379"/>
                  <a:gd name="connsiteY3" fmla="*/ 487415 h 665434"/>
                  <a:gd name="connsiteX4" fmla="*/ 207463 w 791379"/>
                  <a:gd name="connsiteY4" fmla="*/ 38305 h 665434"/>
                  <a:gd name="connsiteX5" fmla="*/ 218425 w 791379"/>
                  <a:gd name="connsiteY5" fmla="*/ 38941 h 665434"/>
                  <a:gd name="connsiteX6" fmla="*/ 267460 w 791379"/>
                  <a:gd name="connsiteY6" fmla="*/ 580102 h 665434"/>
                  <a:gd name="connsiteX7" fmla="*/ 290513 w 791379"/>
                  <a:gd name="connsiteY7" fmla="*/ 649216 h 665434"/>
                  <a:gd name="connsiteX8" fmla="*/ 481994 w 791379"/>
                  <a:gd name="connsiteY8" fmla="*/ 426458 h 665434"/>
                  <a:gd name="connsiteX9" fmla="*/ 603286 w 791379"/>
                  <a:gd name="connsiteY9" fmla="*/ 255355 h 665434"/>
                  <a:gd name="connsiteX10" fmla="*/ 693389 w 791379"/>
                  <a:gd name="connsiteY10" fmla="*/ 370984 h 665434"/>
                  <a:gd name="connsiteX11" fmla="*/ 791379 w 791379"/>
                  <a:gd name="connsiteY11" fmla="*/ 416656 h 665434"/>
                  <a:gd name="connsiteX0" fmla="*/ 0 w 791379"/>
                  <a:gd name="connsiteY0" fmla="*/ 489672 h 664647"/>
                  <a:gd name="connsiteX1" fmla="*/ 62563 w 791379"/>
                  <a:gd name="connsiteY1" fmla="*/ 450146 h 664647"/>
                  <a:gd name="connsiteX2" fmla="*/ 91915 w 791379"/>
                  <a:gd name="connsiteY2" fmla="*/ 409513 h 664647"/>
                  <a:gd name="connsiteX3" fmla="*/ 204011 w 791379"/>
                  <a:gd name="connsiteY3" fmla="*/ 487415 h 664647"/>
                  <a:gd name="connsiteX4" fmla="*/ 207463 w 791379"/>
                  <a:gd name="connsiteY4" fmla="*/ 38305 h 664647"/>
                  <a:gd name="connsiteX5" fmla="*/ 218425 w 791379"/>
                  <a:gd name="connsiteY5" fmla="*/ 38941 h 664647"/>
                  <a:gd name="connsiteX6" fmla="*/ 275484 w 791379"/>
                  <a:gd name="connsiteY6" fmla="*/ 577428 h 664647"/>
                  <a:gd name="connsiteX7" fmla="*/ 290513 w 791379"/>
                  <a:gd name="connsiteY7" fmla="*/ 649216 h 664647"/>
                  <a:gd name="connsiteX8" fmla="*/ 481994 w 791379"/>
                  <a:gd name="connsiteY8" fmla="*/ 426458 h 664647"/>
                  <a:gd name="connsiteX9" fmla="*/ 603286 w 791379"/>
                  <a:gd name="connsiteY9" fmla="*/ 255355 h 664647"/>
                  <a:gd name="connsiteX10" fmla="*/ 693389 w 791379"/>
                  <a:gd name="connsiteY10" fmla="*/ 370984 h 664647"/>
                  <a:gd name="connsiteX11" fmla="*/ 791379 w 791379"/>
                  <a:gd name="connsiteY11" fmla="*/ 416656 h 664647"/>
                  <a:gd name="connsiteX0" fmla="*/ 0 w 791379"/>
                  <a:gd name="connsiteY0" fmla="*/ 489672 h 658593"/>
                  <a:gd name="connsiteX1" fmla="*/ 62563 w 791379"/>
                  <a:gd name="connsiteY1" fmla="*/ 450146 h 658593"/>
                  <a:gd name="connsiteX2" fmla="*/ 91915 w 791379"/>
                  <a:gd name="connsiteY2" fmla="*/ 409513 h 658593"/>
                  <a:gd name="connsiteX3" fmla="*/ 204011 w 791379"/>
                  <a:gd name="connsiteY3" fmla="*/ 487415 h 658593"/>
                  <a:gd name="connsiteX4" fmla="*/ 207463 w 791379"/>
                  <a:gd name="connsiteY4" fmla="*/ 38305 h 658593"/>
                  <a:gd name="connsiteX5" fmla="*/ 218425 w 791379"/>
                  <a:gd name="connsiteY5" fmla="*/ 38941 h 658593"/>
                  <a:gd name="connsiteX6" fmla="*/ 275484 w 791379"/>
                  <a:gd name="connsiteY6" fmla="*/ 577428 h 658593"/>
                  <a:gd name="connsiteX7" fmla="*/ 290513 w 791379"/>
                  <a:gd name="connsiteY7" fmla="*/ 649216 h 658593"/>
                  <a:gd name="connsiteX8" fmla="*/ 481994 w 791379"/>
                  <a:gd name="connsiteY8" fmla="*/ 426458 h 658593"/>
                  <a:gd name="connsiteX9" fmla="*/ 603286 w 791379"/>
                  <a:gd name="connsiteY9" fmla="*/ 255355 h 658593"/>
                  <a:gd name="connsiteX10" fmla="*/ 693389 w 791379"/>
                  <a:gd name="connsiteY10" fmla="*/ 370984 h 658593"/>
                  <a:gd name="connsiteX11" fmla="*/ 791379 w 791379"/>
                  <a:gd name="connsiteY11" fmla="*/ 416656 h 658593"/>
                  <a:gd name="connsiteX0" fmla="*/ 0 w 791379"/>
                  <a:gd name="connsiteY0" fmla="*/ 489672 h 623191"/>
                  <a:gd name="connsiteX1" fmla="*/ 62563 w 791379"/>
                  <a:gd name="connsiteY1" fmla="*/ 450146 h 623191"/>
                  <a:gd name="connsiteX2" fmla="*/ 91915 w 791379"/>
                  <a:gd name="connsiteY2" fmla="*/ 409513 h 623191"/>
                  <a:gd name="connsiteX3" fmla="*/ 204011 w 791379"/>
                  <a:gd name="connsiteY3" fmla="*/ 487415 h 623191"/>
                  <a:gd name="connsiteX4" fmla="*/ 207463 w 791379"/>
                  <a:gd name="connsiteY4" fmla="*/ 38305 h 623191"/>
                  <a:gd name="connsiteX5" fmla="*/ 218425 w 791379"/>
                  <a:gd name="connsiteY5" fmla="*/ 38941 h 623191"/>
                  <a:gd name="connsiteX6" fmla="*/ 275484 w 791379"/>
                  <a:gd name="connsiteY6" fmla="*/ 577428 h 623191"/>
                  <a:gd name="connsiteX7" fmla="*/ 309235 w 791379"/>
                  <a:gd name="connsiteY7" fmla="*/ 597507 h 623191"/>
                  <a:gd name="connsiteX8" fmla="*/ 481994 w 791379"/>
                  <a:gd name="connsiteY8" fmla="*/ 426458 h 623191"/>
                  <a:gd name="connsiteX9" fmla="*/ 603286 w 791379"/>
                  <a:gd name="connsiteY9" fmla="*/ 255355 h 623191"/>
                  <a:gd name="connsiteX10" fmla="*/ 693389 w 791379"/>
                  <a:gd name="connsiteY10" fmla="*/ 370984 h 623191"/>
                  <a:gd name="connsiteX11" fmla="*/ 791379 w 791379"/>
                  <a:gd name="connsiteY11" fmla="*/ 416656 h 623191"/>
                  <a:gd name="connsiteX0" fmla="*/ 0 w 791379"/>
                  <a:gd name="connsiteY0" fmla="*/ 489672 h 623191"/>
                  <a:gd name="connsiteX1" fmla="*/ 62563 w 791379"/>
                  <a:gd name="connsiteY1" fmla="*/ 450146 h 623191"/>
                  <a:gd name="connsiteX2" fmla="*/ 91915 w 791379"/>
                  <a:gd name="connsiteY2" fmla="*/ 409513 h 623191"/>
                  <a:gd name="connsiteX3" fmla="*/ 204011 w 791379"/>
                  <a:gd name="connsiteY3" fmla="*/ 487415 h 623191"/>
                  <a:gd name="connsiteX4" fmla="*/ 207463 w 791379"/>
                  <a:gd name="connsiteY4" fmla="*/ 38305 h 623191"/>
                  <a:gd name="connsiteX5" fmla="*/ 218425 w 791379"/>
                  <a:gd name="connsiteY5" fmla="*/ 38941 h 623191"/>
                  <a:gd name="connsiteX6" fmla="*/ 275484 w 791379"/>
                  <a:gd name="connsiteY6" fmla="*/ 577428 h 623191"/>
                  <a:gd name="connsiteX7" fmla="*/ 309235 w 791379"/>
                  <a:gd name="connsiteY7" fmla="*/ 597507 h 623191"/>
                  <a:gd name="connsiteX8" fmla="*/ 481994 w 791379"/>
                  <a:gd name="connsiteY8" fmla="*/ 426458 h 623191"/>
                  <a:gd name="connsiteX9" fmla="*/ 603286 w 791379"/>
                  <a:gd name="connsiteY9" fmla="*/ 255355 h 623191"/>
                  <a:gd name="connsiteX10" fmla="*/ 693389 w 791379"/>
                  <a:gd name="connsiteY10" fmla="*/ 370984 h 623191"/>
                  <a:gd name="connsiteX11" fmla="*/ 791379 w 791379"/>
                  <a:gd name="connsiteY11" fmla="*/ 416656 h 623191"/>
                  <a:gd name="connsiteX0" fmla="*/ 0 w 791379"/>
                  <a:gd name="connsiteY0" fmla="*/ 489672 h 627575"/>
                  <a:gd name="connsiteX1" fmla="*/ 62563 w 791379"/>
                  <a:gd name="connsiteY1" fmla="*/ 450146 h 627575"/>
                  <a:gd name="connsiteX2" fmla="*/ 91915 w 791379"/>
                  <a:gd name="connsiteY2" fmla="*/ 409513 h 627575"/>
                  <a:gd name="connsiteX3" fmla="*/ 204011 w 791379"/>
                  <a:gd name="connsiteY3" fmla="*/ 487415 h 627575"/>
                  <a:gd name="connsiteX4" fmla="*/ 207463 w 791379"/>
                  <a:gd name="connsiteY4" fmla="*/ 38305 h 627575"/>
                  <a:gd name="connsiteX5" fmla="*/ 218425 w 791379"/>
                  <a:gd name="connsiteY5" fmla="*/ 38941 h 627575"/>
                  <a:gd name="connsiteX6" fmla="*/ 275484 w 791379"/>
                  <a:gd name="connsiteY6" fmla="*/ 577428 h 627575"/>
                  <a:gd name="connsiteX7" fmla="*/ 309235 w 791379"/>
                  <a:gd name="connsiteY7" fmla="*/ 597507 h 627575"/>
                  <a:gd name="connsiteX8" fmla="*/ 481994 w 791379"/>
                  <a:gd name="connsiteY8" fmla="*/ 426458 h 627575"/>
                  <a:gd name="connsiteX9" fmla="*/ 603286 w 791379"/>
                  <a:gd name="connsiteY9" fmla="*/ 255355 h 627575"/>
                  <a:gd name="connsiteX10" fmla="*/ 693389 w 791379"/>
                  <a:gd name="connsiteY10" fmla="*/ 370984 h 627575"/>
                  <a:gd name="connsiteX11" fmla="*/ 791379 w 791379"/>
                  <a:gd name="connsiteY11" fmla="*/ 416656 h 627575"/>
                  <a:gd name="connsiteX0" fmla="*/ 0 w 791379"/>
                  <a:gd name="connsiteY0" fmla="*/ 489672 h 621933"/>
                  <a:gd name="connsiteX1" fmla="*/ 62563 w 791379"/>
                  <a:gd name="connsiteY1" fmla="*/ 450146 h 621933"/>
                  <a:gd name="connsiteX2" fmla="*/ 91915 w 791379"/>
                  <a:gd name="connsiteY2" fmla="*/ 409513 h 621933"/>
                  <a:gd name="connsiteX3" fmla="*/ 204011 w 791379"/>
                  <a:gd name="connsiteY3" fmla="*/ 487415 h 621933"/>
                  <a:gd name="connsiteX4" fmla="*/ 207463 w 791379"/>
                  <a:gd name="connsiteY4" fmla="*/ 38305 h 621933"/>
                  <a:gd name="connsiteX5" fmla="*/ 218425 w 791379"/>
                  <a:gd name="connsiteY5" fmla="*/ 38941 h 621933"/>
                  <a:gd name="connsiteX6" fmla="*/ 275484 w 791379"/>
                  <a:gd name="connsiteY6" fmla="*/ 577428 h 621933"/>
                  <a:gd name="connsiteX7" fmla="*/ 308343 w 791379"/>
                  <a:gd name="connsiteY7" fmla="*/ 585917 h 621933"/>
                  <a:gd name="connsiteX8" fmla="*/ 481994 w 791379"/>
                  <a:gd name="connsiteY8" fmla="*/ 42645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204011 w 791379"/>
                  <a:gd name="connsiteY3" fmla="*/ 487415 h 621933"/>
                  <a:gd name="connsiteX4" fmla="*/ 207463 w 791379"/>
                  <a:gd name="connsiteY4" fmla="*/ 38305 h 621933"/>
                  <a:gd name="connsiteX5" fmla="*/ 218425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204011 w 791379"/>
                  <a:gd name="connsiteY3" fmla="*/ 487415 h 621933"/>
                  <a:gd name="connsiteX4" fmla="*/ 207463 w 791379"/>
                  <a:gd name="connsiteY4" fmla="*/ 38305 h 621933"/>
                  <a:gd name="connsiteX5" fmla="*/ 218425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195987 w 791379"/>
                  <a:gd name="connsiteY3" fmla="*/ 487415 h 621933"/>
                  <a:gd name="connsiteX4" fmla="*/ 207463 w 791379"/>
                  <a:gd name="connsiteY4" fmla="*/ 38305 h 621933"/>
                  <a:gd name="connsiteX5" fmla="*/ 218425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195987 w 791379"/>
                  <a:gd name="connsiteY3" fmla="*/ 487415 h 621933"/>
                  <a:gd name="connsiteX4" fmla="*/ 207463 w 791379"/>
                  <a:gd name="connsiteY4" fmla="*/ 38305 h 621933"/>
                  <a:gd name="connsiteX5" fmla="*/ 229123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195987 w 791379"/>
                  <a:gd name="connsiteY3" fmla="*/ 487415 h 621933"/>
                  <a:gd name="connsiteX4" fmla="*/ 212812 w 791379"/>
                  <a:gd name="connsiteY4" fmla="*/ 38305 h 621933"/>
                  <a:gd name="connsiteX5" fmla="*/ 229123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8002 h 620263"/>
                  <a:gd name="connsiteX1" fmla="*/ 62563 w 791379"/>
                  <a:gd name="connsiteY1" fmla="*/ 448476 h 620263"/>
                  <a:gd name="connsiteX2" fmla="*/ 91915 w 791379"/>
                  <a:gd name="connsiteY2" fmla="*/ 407843 h 620263"/>
                  <a:gd name="connsiteX3" fmla="*/ 195987 w 791379"/>
                  <a:gd name="connsiteY3" fmla="*/ 485745 h 620263"/>
                  <a:gd name="connsiteX4" fmla="*/ 212812 w 791379"/>
                  <a:gd name="connsiteY4" fmla="*/ 36635 h 620263"/>
                  <a:gd name="connsiteX5" fmla="*/ 229123 w 791379"/>
                  <a:gd name="connsiteY5" fmla="*/ 37271 h 620263"/>
                  <a:gd name="connsiteX6" fmla="*/ 275484 w 791379"/>
                  <a:gd name="connsiteY6" fmla="*/ 575758 h 620263"/>
                  <a:gd name="connsiteX7" fmla="*/ 308343 w 791379"/>
                  <a:gd name="connsiteY7" fmla="*/ 584247 h 620263"/>
                  <a:gd name="connsiteX8" fmla="*/ 480211 w 791379"/>
                  <a:gd name="connsiteY8" fmla="*/ 418548 h 620263"/>
                  <a:gd name="connsiteX9" fmla="*/ 603286 w 791379"/>
                  <a:gd name="connsiteY9" fmla="*/ 253685 h 620263"/>
                  <a:gd name="connsiteX10" fmla="*/ 693389 w 791379"/>
                  <a:gd name="connsiteY10" fmla="*/ 369314 h 620263"/>
                  <a:gd name="connsiteX11" fmla="*/ 791379 w 791379"/>
                  <a:gd name="connsiteY11" fmla="*/ 414986 h 620263"/>
                  <a:gd name="connsiteX0" fmla="*/ 0 w 791379"/>
                  <a:gd name="connsiteY0" fmla="*/ 488002 h 620263"/>
                  <a:gd name="connsiteX1" fmla="*/ 62563 w 791379"/>
                  <a:gd name="connsiteY1" fmla="*/ 448476 h 620263"/>
                  <a:gd name="connsiteX2" fmla="*/ 91915 w 791379"/>
                  <a:gd name="connsiteY2" fmla="*/ 407843 h 620263"/>
                  <a:gd name="connsiteX3" fmla="*/ 195987 w 791379"/>
                  <a:gd name="connsiteY3" fmla="*/ 485745 h 620263"/>
                  <a:gd name="connsiteX4" fmla="*/ 212812 w 791379"/>
                  <a:gd name="connsiteY4" fmla="*/ 36635 h 620263"/>
                  <a:gd name="connsiteX5" fmla="*/ 231798 w 791379"/>
                  <a:gd name="connsiteY5" fmla="*/ 37271 h 620263"/>
                  <a:gd name="connsiteX6" fmla="*/ 275484 w 791379"/>
                  <a:gd name="connsiteY6" fmla="*/ 575758 h 620263"/>
                  <a:gd name="connsiteX7" fmla="*/ 308343 w 791379"/>
                  <a:gd name="connsiteY7" fmla="*/ 584247 h 620263"/>
                  <a:gd name="connsiteX8" fmla="*/ 480211 w 791379"/>
                  <a:gd name="connsiteY8" fmla="*/ 418548 h 620263"/>
                  <a:gd name="connsiteX9" fmla="*/ 603286 w 791379"/>
                  <a:gd name="connsiteY9" fmla="*/ 253685 h 620263"/>
                  <a:gd name="connsiteX10" fmla="*/ 693389 w 791379"/>
                  <a:gd name="connsiteY10" fmla="*/ 369314 h 620263"/>
                  <a:gd name="connsiteX11" fmla="*/ 791379 w 791379"/>
                  <a:gd name="connsiteY11" fmla="*/ 414986 h 620263"/>
                  <a:gd name="connsiteX0" fmla="*/ 0 w 791379"/>
                  <a:gd name="connsiteY0" fmla="*/ 484082 h 616343"/>
                  <a:gd name="connsiteX1" fmla="*/ 62563 w 791379"/>
                  <a:gd name="connsiteY1" fmla="*/ 444556 h 616343"/>
                  <a:gd name="connsiteX2" fmla="*/ 91915 w 791379"/>
                  <a:gd name="connsiteY2" fmla="*/ 403923 h 616343"/>
                  <a:gd name="connsiteX3" fmla="*/ 195987 w 791379"/>
                  <a:gd name="connsiteY3" fmla="*/ 481825 h 616343"/>
                  <a:gd name="connsiteX4" fmla="*/ 212812 w 791379"/>
                  <a:gd name="connsiteY4" fmla="*/ 32715 h 616343"/>
                  <a:gd name="connsiteX5" fmla="*/ 231798 w 791379"/>
                  <a:gd name="connsiteY5" fmla="*/ 33351 h 616343"/>
                  <a:gd name="connsiteX6" fmla="*/ 275484 w 791379"/>
                  <a:gd name="connsiteY6" fmla="*/ 571838 h 616343"/>
                  <a:gd name="connsiteX7" fmla="*/ 308343 w 791379"/>
                  <a:gd name="connsiteY7" fmla="*/ 580327 h 616343"/>
                  <a:gd name="connsiteX8" fmla="*/ 480211 w 791379"/>
                  <a:gd name="connsiteY8" fmla="*/ 414628 h 616343"/>
                  <a:gd name="connsiteX9" fmla="*/ 603286 w 791379"/>
                  <a:gd name="connsiteY9" fmla="*/ 249765 h 616343"/>
                  <a:gd name="connsiteX10" fmla="*/ 693389 w 791379"/>
                  <a:gd name="connsiteY10" fmla="*/ 365394 h 616343"/>
                  <a:gd name="connsiteX11" fmla="*/ 791379 w 791379"/>
                  <a:gd name="connsiteY11" fmla="*/ 411066 h 616343"/>
                  <a:gd name="connsiteX0" fmla="*/ 0 w 791379"/>
                  <a:gd name="connsiteY0" fmla="*/ 486297 h 618558"/>
                  <a:gd name="connsiteX1" fmla="*/ 62563 w 791379"/>
                  <a:gd name="connsiteY1" fmla="*/ 446771 h 618558"/>
                  <a:gd name="connsiteX2" fmla="*/ 91915 w 791379"/>
                  <a:gd name="connsiteY2" fmla="*/ 406138 h 618558"/>
                  <a:gd name="connsiteX3" fmla="*/ 195987 w 791379"/>
                  <a:gd name="connsiteY3" fmla="*/ 484040 h 618558"/>
                  <a:gd name="connsiteX4" fmla="*/ 212812 w 791379"/>
                  <a:gd name="connsiteY4" fmla="*/ 34930 h 618558"/>
                  <a:gd name="connsiteX5" fmla="*/ 231798 w 791379"/>
                  <a:gd name="connsiteY5" fmla="*/ 35566 h 618558"/>
                  <a:gd name="connsiteX6" fmla="*/ 275484 w 791379"/>
                  <a:gd name="connsiteY6" fmla="*/ 574053 h 618558"/>
                  <a:gd name="connsiteX7" fmla="*/ 308343 w 791379"/>
                  <a:gd name="connsiteY7" fmla="*/ 582542 h 618558"/>
                  <a:gd name="connsiteX8" fmla="*/ 480211 w 791379"/>
                  <a:gd name="connsiteY8" fmla="*/ 416843 h 618558"/>
                  <a:gd name="connsiteX9" fmla="*/ 603286 w 791379"/>
                  <a:gd name="connsiteY9" fmla="*/ 251980 h 618558"/>
                  <a:gd name="connsiteX10" fmla="*/ 693389 w 791379"/>
                  <a:gd name="connsiteY10" fmla="*/ 367609 h 618558"/>
                  <a:gd name="connsiteX11" fmla="*/ 791379 w 791379"/>
                  <a:gd name="connsiteY11" fmla="*/ 413281 h 618558"/>
                  <a:gd name="connsiteX0" fmla="*/ 0 w 791379"/>
                  <a:gd name="connsiteY0" fmla="*/ 486297 h 617583"/>
                  <a:gd name="connsiteX1" fmla="*/ 62563 w 791379"/>
                  <a:gd name="connsiteY1" fmla="*/ 446771 h 617583"/>
                  <a:gd name="connsiteX2" fmla="*/ 91915 w 791379"/>
                  <a:gd name="connsiteY2" fmla="*/ 406138 h 617583"/>
                  <a:gd name="connsiteX3" fmla="*/ 195987 w 791379"/>
                  <a:gd name="connsiteY3" fmla="*/ 484040 h 617583"/>
                  <a:gd name="connsiteX4" fmla="*/ 212812 w 791379"/>
                  <a:gd name="connsiteY4" fmla="*/ 34930 h 617583"/>
                  <a:gd name="connsiteX5" fmla="*/ 231798 w 791379"/>
                  <a:gd name="connsiteY5" fmla="*/ 35566 h 617583"/>
                  <a:gd name="connsiteX6" fmla="*/ 279942 w 791379"/>
                  <a:gd name="connsiteY6" fmla="*/ 572270 h 617583"/>
                  <a:gd name="connsiteX7" fmla="*/ 308343 w 791379"/>
                  <a:gd name="connsiteY7" fmla="*/ 582542 h 617583"/>
                  <a:gd name="connsiteX8" fmla="*/ 480211 w 791379"/>
                  <a:gd name="connsiteY8" fmla="*/ 416843 h 617583"/>
                  <a:gd name="connsiteX9" fmla="*/ 603286 w 791379"/>
                  <a:gd name="connsiteY9" fmla="*/ 251980 h 617583"/>
                  <a:gd name="connsiteX10" fmla="*/ 693389 w 791379"/>
                  <a:gd name="connsiteY10" fmla="*/ 367609 h 617583"/>
                  <a:gd name="connsiteX11" fmla="*/ 791379 w 791379"/>
                  <a:gd name="connsiteY11" fmla="*/ 413281 h 617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1379" h="617583">
                    <a:moveTo>
                      <a:pt x="0" y="486297"/>
                    </a:moveTo>
                    <a:cubicBezTo>
                      <a:pt x="25399" y="486200"/>
                      <a:pt x="40751" y="485019"/>
                      <a:pt x="62563" y="446771"/>
                    </a:cubicBezTo>
                    <a:cubicBezTo>
                      <a:pt x="73244" y="426146"/>
                      <a:pt x="71587" y="408120"/>
                      <a:pt x="91915" y="406138"/>
                    </a:cubicBezTo>
                    <a:cubicBezTo>
                      <a:pt x="118735" y="403228"/>
                      <a:pt x="142855" y="528863"/>
                      <a:pt x="195987" y="484040"/>
                    </a:cubicBezTo>
                    <a:cubicBezTo>
                      <a:pt x="225606" y="441712"/>
                      <a:pt x="205815" y="120194"/>
                      <a:pt x="212812" y="34930"/>
                    </a:cubicBezTo>
                    <a:cubicBezTo>
                      <a:pt x="211352" y="11447"/>
                      <a:pt x="226425" y="-30591"/>
                      <a:pt x="231798" y="35566"/>
                    </a:cubicBezTo>
                    <a:cubicBezTo>
                      <a:pt x="241797" y="125865"/>
                      <a:pt x="267927" y="470558"/>
                      <a:pt x="279942" y="572270"/>
                    </a:cubicBezTo>
                    <a:cubicBezTo>
                      <a:pt x="285717" y="641887"/>
                      <a:pt x="304682" y="619739"/>
                      <a:pt x="308343" y="582542"/>
                    </a:cubicBezTo>
                    <a:cubicBezTo>
                      <a:pt x="326320" y="385074"/>
                      <a:pt x="431054" y="471937"/>
                      <a:pt x="480211" y="416843"/>
                    </a:cubicBezTo>
                    <a:cubicBezTo>
                      <a:pt x="529368" y="361749"/>
                      <a:pt x="567756" y="260186"/>
                      <a:pt x="603286" y="251980"/>
                    </a:cubicBezTo>
                    <a:cubicBezTo>
                      <a:pt x="638816" y="243774"/>
                      <a:pt x="659258" y="344590"/>
                      <a:pt x="693389" y="367609"/>
                    </a:cubicBezTo>
                    <a:cubicBezTo>
                      <a:pt x="726593" y="396193"/>
                      <a:pt x="757594" y="408910"/>
                      <a:pt x="791379" y="413281"/>
                    </a:cubicBezTo>
                  </a:path>
                </a:pathLst>
              </a:custGeom>
              <a:noFill/>
              <a:ln w="15875">
                <a:gradFill>
                  <a:gsLst>
                    <a:gs pos="23000">
                      <a:schemeClr val="accent3"/>
                    </a:gs>
                    <a:gs pos="0">
                      <a:schemeClr val="bg1">
                        <a:alpha val="0"/>
                      </a:schemeClr>
                    </a:gs>
                    <a:gs pos="100000">
                      <a:schemeClr val="accent3"/>
                    </a:gs>
                  </a:gsLst>
                  <a:lin ang="6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he Serif Hand Light" panose="020B0604020202020204" pitchFamily="66" charset="0"/>
                  <a:cs typeface="times" panose="02020603050405020304" pitchFamily="18" charset="0"/>
                </a:endParaRPr>
              </a:p>
            </p:txBody>
          </p:sp>
          <p:sp>
            <p:nvSpPr>
              <p:cNvPr id="36" name="Oval 35">
                <a:extLst>
                  <a:ext uri="{FF2B5EF4-FFF2-40B4-BE49-F238E27FC236}">
                    <a16:creationId xmlns:a16="http://schemas.microsoft.com/office/drawing/2014/main" id="{5EC8AAE8-6ADD-4057-BF4C-CF14198E5BFE}"/>
                  </a:ext>
                </a:extLst>
              </p:cNvPr>
              <p:cNvSpPr/>
              <p:nvPr/>
            </p:nvSpPr>
            <p:spPr>
              <a:xfrm>
                <a:off x="11505753" y="4304075"/>
                <a:ext cx="180803" cy="18080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he Serif Hand Light" panose="020B0604020202020204" pitchFamily="66" charset="0"/>
                  <a:cs typeface="times" panose="02020603050405020304" pitchFamily="18" charset="0"/>
                </a:endParaRPr>
              </a:p>
            </p:txBody>
          </p:sp>
          <p:sp>
            <p:nvSpPr>
              <p:cNvPr id="37" name="Cross 36">
                <a:extLst>
                  <a:ext uri="{FF2B5EF4-FFF2-40B4-BE49-F238E27FC236}">
                    <a16:creationId xmlns:a16="http://schemas.microsoft.com/office/drawing/2014/main" id="{FF4B4872-E9E1-413E-A422-73074CA0B2FB}"/>
                  </a:ext>
                </a:extLst>
              </p:cNvPr>
              <p:cNvSpPr/>
              <p:nvPr/>
            </p:nvSpPr>
            <p:spPr>
              <a:xfrm>
                <a:off x="11535888" y="4334209"/>
                <a:ext cx="120536" cy="120536"/>
              </a:xfrm>
              <a:prstGeom prst="plus">
                <a:avLst>
                  <a:gd name="adj" fmla="val 3632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he Serif Hand Light" panose="020B0604020202020204" pitchFamily="66" charset="0"/>
                  <a:cs typeface="times" panose="02020603050405020304" pitchFamily="18" charset="0"/>
                </a:endParaRPr>
              </a:p>
            </p:txBody>
          </p:sp>
          <p:sp>
            <p:nvSpPr>
              <p:cNvPr id="51" name="Rectangle 50">
                <a:extLst>
                  <a:ext uri="{FF2B5EF4-FFF2-40B4-BE49-F238E27FC236}">
                    <a16:creationId xmlns:a16="http://schemas.microsoft.com/office/drawing/2014/main" id="{AD1EEC79-1FAB-49A6-96F8-717493AD41F9}"/>
                  </a:ext>
                </a:extLst>
              </p:cNvPr>
              <p:cNvSpPr/>
              <p:nvPr/>
            </p:nvSpPr>
            <p:spPr>
              <a:xfrm>
                <a:off x="11745842" y="4314812"/>
                <a:ext cx="439354" cy="552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he Serif Hand Light" panose="020B0604020202020204" pitchFamily="66" charset="0"/>
                  <a:cs typeface="times" panose="02020603050405020304" pitchFamily="18" charset="0"/>
                </a:endParaRPr>
              </a:p>
            </p:txBody>
          </p:sp>
          <p:sp>
            <p:nvSpPr>
              <p:cNvPr id="48" name="Rectangle 47">
                <a:extLst>
                  <a:ext uri="{FF2B5EF4-FFF2-40B4-BE49-F238E27FC236}">
                    <a16:creationId xmlns:a16="http://schemas.microsoft.com/office/drawing/2014/main" id="{759AAEE6-C66E-4B51-97AA-DA1C488BB058}"/>
                  </a:ext>
                </a:extLst>
              </p:cNvPr>
              <p:cNvSpPr/>
              <p:nvPr/>
            </p:nvSpPr>
            <p:spPr>
              <a:xfrm>
                <a:off x="12244484" y="4314810"/>
                <a:ext cx="239624" cy="552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he Serif Hand Light" panose="020B0604020202020204" pitchFamily="66" charset="0"/>
                  <a:cs typeface="times" panose="02020603050405020304" pitchFamily="18" charset="0"/>
                </a:endParaRPr>
              </a:p>
            </p:txBody>
          </p:sp>
          <p:sp>
            <p:nvSpPr>
              <p:cNvPr id="45" name="Rectangle 44">
                <a:extLst>
                  <a:ext uri="{FF2B5EF4-FFF2-40B4-BE49-F238E27FC236}">
                    <a16:creationId xmlns:a16="http://schemas.microsoft.com/office/drawing/2014/main" id="{2FB4DD35-261F-4E7E-9F22-64E4210B5EC8}"/>
                  </a:ext>
                </a:extLst>
              </p:cNvPr>
              <p:cNvSpPr/>
              <p:nvPr/>
            </p:nvSpPr>
            <p:spPr>
              <a:xfrm>
                <a:off x="11745842" y="4399539"/>
                <a:ext cx="239624" cy="552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he Serif Hand Light" panose="020B0604020202020204" pitchFamily="66" charset="0"/>
                  <a:cs typeface="times" panose="02020603050405020304" pitchFamily="18" charset="0"/>
                </a:endParaRPr>
              </a:p>
            </p:txBody>
          </p:sp>
          <p:sp>
            <p:nvSpPr>
              <p:cNvPr id="42" name="Rectangle 41">
                <a:extLst>
                  <a:ext uri="{FF2B5EF4-FFF2-40B4-BE49-F238E27FC236}">
                    <a16:creationId xmlns:a16="http://schemas.microsoft.com/office/drawing/2014/main" id="{BCE9A754-9988-463E-9CD3-0AB194B7E906}"/>
                  </a:ext>
                </a:extLst>
              </p:cNvPr>
              <p:cNvSpPr/>
              <p:nvPr/>
            </p:nvSpPr>
            <p:spPr>
              <a:xfrm>
                <a:off x="12030922" y="4398532"/>
                <a:ext cx="239624" cy="552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he Serif Hand Light" panose="020B0604020202020204" pitchFamily="66" charset="0"/>
                  <a:cs typeface="times" panose="02020603050405020304" pitchFamily="18" charset="0"/>
                </a:endParaRPr>
              </a:p>
            </p:txBody>
          </p:sp>
          <p:sp>
            <p:nvSpPr>
              <p:cNvPr id="129" name="Freeform: Shape 128">
                <a:extLst>
                  <a:ext uri="{FF2B5EF4-FFF2-40B4-BE49-F238E27FC236}">
                    <a16:creationId xmlns:a16="http://schemas.microsoft.com/office/drawing/2014/main" id="{35A27D59-4B1B-4AAB-96C6-972F36235152}"/>
                  </a:ext>
                </a:extLst>
              </p:cNvPr>
              <p:cNvSpPr/>
              <p:nvPr/>
            </p:nvSpPr>
            <p:spPr>
              <a:xfrm>
                <a:off x="11772627" y="4331149"/>
                <a:ext cx="686368" cy="105236"/>
              </a:xfrm>
              <a:custGeom>
                <a:avLst/>
                <a:gdLst>
                  <a:gd name="connsiteX0" fmla="*/ 153859 w 686368"/>
                  <a:gd name="connsiteY0" fmla="*/ 84729 h 105236"/>
                  <a:gd name="connsiteX1" fmla="*/ 183481 w 686368"/>
                  <a:gd name="connsiteY1" fmla="*/ 84729 h 105236"/>
                  <a:gd name="connsiteX2" fmla="*/ 187726 w 686368"/>
                  <a:gd name="connsiteY2" fmla="*/ 88974 h 105236"/>
                  <a:gd name="connsiteX3" fmla="*/ 187726 w 686368"/>
                  <a:gd name="connsiteY3" fmla="*/ 100991 h 105236"/>
                  <a:gd name="connsiteX4" fmla="*/ 183481 w 686368"/>
                  <a:gd name="connsiteY4" fmla="*/ 105236 h 105236"/>
                  <a:gd name="connsiteX5" fmla="*/ 153859 w 686368"/>
                  <a:gd name="connsiteY5" fmla="*/ 105236 h 105236"/>
                  <a:gd name="connsiteX6" fmla="*/ 149614 w 686368"/>
                  <a:gd name="connsiteY6" fmla="*/ 100991 h 105236"/>
                  <a:gd name="connsiteX7" fmla="*/ 149614 w 686368"/>
                  <a:gd name="connsiteY7" fmla="*/ 88974 h 105236"/>
                  <a:gd name="connsiteX8" fmla="*/ 153859 w 686368"/>
                  <a:gd name="connsiteY8" fmla="*/ 84729 h 105236"/>
                  <a:gd name="connsiteX9" fmla="*/ 4245 w 686368"/>
                  <a:gd name="connsiteY9" fmla="*/ 84729 h 105236"/>
                  <a:gd name="connsiteX10" fmla="*/ 114508 w 686368"/>
                  <a:gd name="connsiteY10" fmla="*/ 84729 h 105236"/>
                  <a:gd name="connsiteX11" fmla="*/ 118753 w 686368"/>
                  <a:gd name="connsiteY11" fmla="*/ 88974 h 105236"/>
                  <a:gd name="connsiteX12" fmla="*/ 118753 w 686368"/>
                  <a:gd name="connsiteY12" fmla="*/ 100991 h 105236"/>
                  <a:gd name="connsiteX13" fmla="*/ 114508 w 686368"/>
                  <a:gd name="connsiteY13" fmla="*/ 105236 h 105236"/>
                  <a:gd name="connsiteX14" fmla="*/ 4245 w 686368"/>
                  <a:gd name="connsiteY14" fmla="*/ 105236 h 105236"/>
                  <a:gd name="connsiteX15" fmla="*/ 0 w 686368"/>
                  <a:gd name="connsiteY15" fmla="*/ 100991 h 105236"/>
                  <a:gd name="connsiteX16" fmla="*/ 0 w 686368"/>
                  <a:gd name="connsiteY16" fmla="*/ 88974 h 105236"/>
                  <a:gd name="connsiteX17" fmla="*/ 4245 w 686368"/>
                  <a:gd name="connsiteY17" fmla="*/ 84729 h 105236"/>
                  <a:gd name="connsiteX18" fmla="*/ 438939 w 686368"/>
                  <a:gd name="connsiteY18" fmla="*/ 83722 h 105236"/>
                  <a:gd name="connsiteX19" fmla="*/ 468561 w 686368"/>
                  <a:gd name="connsiteY19" fmla="*/ 83722 h 105236"/>
                  <a:gd name="connsiteX20" fmla="*/ 472806 w 686368"/>
                  <a:gd name="connsiteY20" fmla="*/ 87967 h 105236"/>
                  <a:gd name="connsiteX21" fmla="*/ 472806 w 686368"/>
                  <a:gd name="connsiteY21" fmla="*/ 99984 h 105236"/>
                  <a:gd name="connsiteX22" fmla="*/ 468561 w 686368"/>
                  <a:gd name="connsiteY22" fmla="*/ 104229 h 105236"/>
                  <a:gd name="connsiteX23" fmla="*/ 438939 w 686368"/>
                  <a:gd name="connsiteY23" fmla="*/ 104229 h 105236"/>
                  <a:gd name="connsiteX24" fmla="*/ 434694 w 686368"/>
                  <a:gd name="connsiteY24" fmla="*/ 99984 h 105236"/>
                  <a:gd name="connsiteX25" fmla="*/ 434694 w 686368"/>
                  <a:gd name="connsiteY25" fmla="*/ 87967 h 105236"/>
                  <a:gd name="connsiteX26" fmla="*/ 438939 w 686368"/>
                  <a:gd name="connsiteY26" fmla="*/ 83722 h 105236"/>
                  <a:gd name="connsiteX27" fmla="*/ 289325 w 686368"/>
                  <a:gd name="connsiteY27" fmla="*/ 83722 h 105236"/>
                  <a:gd name="connsiteX28" fmla="*/ 399588 w 686368"/>
                  <a:gd name="connsiteY28" fmla="*/ 83722 h 105236"/>
                  <a:gd name="connsiteX29" fmla="*/ 403833 w 686368"/>
                  <a:gd name="connsiteY29" fmla="*/ 87967 h 105236"/>
                  <a:gd name="connsiteX30" fmla="*/ 403833 w 686368"/>
                  <a:gd name="connsiteY30" fmla="*/ 99984 h 105236"/>
                  <a:gd name="connsiteX31" fmla="*/ 399588 w 686368"/>
                  <a:gd name="connsiteY31" fmla="*/ 104229 h 105236"/>
                  <a:gd name="connsiteX32" fmla="*/ 289325 w 686368"/>
                  <a:gd name="connsiteY32" fmla="*/ 104229 h 105236"/>
                  <a:gd name="connsiteX33" fmla="*/ 285080 w 686368"/>
                  <a:gd name="connsiteY33" fmla="*/ 99984 h 105236"/>
                  <a:gd name="connsiteX34" fmla="*/ 285080 w 686368"/>
                  <a:gd name="connsiteY34" fmla="*/ 87967 h 105236"/>
                  <a:gd name="connsiteX35" fmla="*/ 289325 w 686368"/>
                  <a:gd name="connsiteY35" fmla="*/ 83722 h 105236"/>
                  <a:gd name="connsiteX36" fmla="*/ 353589 w 686368"/>
                  <a:gd name="connsiteY36" fmla="*/ 2 h 105236"/>
                  <a:gd name="connsiteX37" fmla="*/ 383211 w 686368"/>
                  <a:gd name="connsiteY37" fmla="*/ 2 h 105236"/>
                  <a:gd name="connsiteX38" fmla="*/ 387456 w 686368"/>
                  <a:gd name="connsiteY38" fmla="*/ 4247 h 105236"/>
                  <a:gd name="connsiteX39" fmla="*/ 387456 w 686368"/>
                  <a:gd name="connsiteY39" fmla="*/ 16264 h 105236"/>
                  <a:gd name="connsiteX40" fmla="*/ 383211 w 686368"/>
                  <a:gd name="connsiteY40" fmla="*/ 20509 h 105236"/>
                  <a:gd name="connsiteX41" fmla="*/ 353589 w 686368"/>
                  <a:gd name="connsiteY41" fmla="*/ 20509 h 105236"/>
                  <a:gd name="connsiteX42" fmla="*/ 349344 w 686368"/>
                  <a:gd name="connsiteY42" fmla="*/ 16264 h 105236"/>
                  <a:gd name="connsiteX43" fmla="*/ 349344 w 686368"/>
                  <a:gd name="connsiteY43" fmla="*/ 4247 h 105236"/>
                  <a:gd name="connsiteX44" fmla="*/ 353589 w 686368"/>
                  <a:gd name="connsiteY44" fmla="*/ 2 h 105236"/>
                  <a:gd name="connsiteX45" fmla="*/ 8320 w 686368"/>
                  <a:gd name="connsiteY45" fmla="*/ 2 h 105236"/>
                  <a:gd name="connsiteX46" fmla="*/ 314237 w 686368"/>
                  <a:gd name="connsiteY46" fmla="*/ 2 h 105236"/>
                  <a:gd name="connsiteX47" fmla="*/ 318482 w 686368"/>
                  <a:gd name="connsiteY47" fmla="*/ 4247 h 105236"/>
                  <a:gd name="connsiteX48" fmla="*/ 318482 w 686368"/>
                  <a:gd name="connsiteY48" fmla="*/ 16264 h 105236"/>
                  <a:gd name="connsiteX49" fmla="*/ 314237 w 686368"/>
                  <a:gd name="connsiteY49" fmla="*/ 20509 h 105236"/>
                  <a:gd name="connsiteX50" fmla="*/ 8320 w 686368"/>
                  <a:gd name="connsiteY50" fmla="*/ 20509 h 105236"/>
                  <a:gd name="connsiteX51" fmla="*/ 4075 w 686368"/>
                  <a:gd name="connsiteY51" fmla="*/ 16264 h 105236"/>
                  <a:gd name="connsiteX52" fmla="*/ 4075 w 686368"/>
                  <a:gd name="connsiteY52" fmla="*/ 4247 h 105236"/>
                  <a:gd name="connsiteX53" fmla="*/ 8320 w 686368"/>
                  <a:gd name="connsiteY53" fmla="*/ 2 h 105236"/>
                  <a:gd name="connsiteX54" fmla="*/ 652501 w 686368"/>
                  <a:gd name="connsiteY54" fmla="*/ 0 h 105236"/>
                  <a:gd name="connsiteX55" fmla="*/ 682123 w 686368"/>
                  <a:gd name="connsiteY55" fmla="*/ 0 h 105236"/>
                  <a:gd name="connsiteX56" fmla="*/ 686368 w 686368"/>
                  <a:gd name="connsiteY56" fmla="*/ 4245 h 105236"/>
                  <a:gd name="connsiteX57" fmla="*/ 686368 w 686368"/>
                  <a:gd name="connsiteY57" fmla="*/ 16262 h 105236"/>
                  <a:gd name="connsiteX58" fmla="*/ 682123 w 686368"/>
                  <a:gd name="connsiteY58" fmla="*/ 20507 h 105236"/>
                  <a:gd name="connsiteX59" fmla="*/ 652501 w 686368"/>
                  <a:gd name="connsiteY59" fmla="*/ 20507 h 105236"/>
                  <a:gd name="connsiteX60" fmla="*/ 648256 w 686368"/>
                  <a:gd name="connsiteY60" fmla="*/ 16262 h 105236"/>
                  <a:gd name="connsiteX61" fmla="*/ 648256 w 686368"/>
                  <a:gd name="connsiteY61" fmla="*/ 4245 h 105236"/>
                  <a:gd name="connsiteX62" fmla="*/ 652501 w 686368"/>
                  <a:gd name="connsiteY62" fmla="*/ 0 h 105236"/>
                  <a:gd name="connsiteX63" fmla="*/ 502887 w 686368"/>
                  <a:gd name="connsiteY63" fmla="*/ 0 h 105236"/>
                  <a:gd name="connsiteX64" fmla="*/ 613150 w 686368"/>
                  <a:gd name="connsiteY64" fmla="*/ 0 h 105236"/>
                  <a:gd name="connsiteX65" fmla="*/ 617395 w 686368"/>
                  <a:gd name="connsiteY65" fmla="*/ 4245 h 105236"/>
                  <a:gd name="connsiteX66" fmla="*/ 617395 w 686368"/>
                  <a:gd name="connsiteY66" fmla="*/ 16262 h 105236"/>
                  <a:gd name="connsiteX67" fmla="*/ 613150 w 686368"/>
                  <a:gd name="connsiteY67" fmla="*/ 20507 h 105236"/>
                  <a:gd name="connsiteX68" fmla="*/ 502887 w 686368"/>
                  <a:gd name="connsiteY68" fmla="*/ 20507 h 105236"/>
                  <a:gd name="connsiteX69" fmla="*/ 498642 w 686368"/>
                  <a:gd name="connsiteY69" fmla="*/ 16262 h 105236"/>
                  <a:gd name="connsiteX70" fmla="*/ 498642 w 686368"/>
                  <a:gd name="connsiteY70" fmla="*/ 4245 h 105236"/>
                  <a:gd name="connsiteX71" fmla="*/ 502887 w 686368"/>
                  <a:gd name="connsiteY71" fmla="*/ 0 h 105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86368" h="105236">
                    <a:moveTo>
                      <a:pt x="153859" y="84729"/>
                    </a:moveTo>
                    <a:lnTo>
                      <a:pt x="183481" y="84729"/>
                    </a:lnTo>
                    <a:cubicBezTo>
                      <a:pt x="185825" y="84729"/>
                      <a:pt x="187726" y="86630"/>
                      <a:pt x="187726" y="88974"/>
                    </a:cubicBezTo>
                    <a:lnTo>
                      <a:pt x="187726" y="100991"/>
                    </a:lnTo>
                    <a:cubicBezTo>
                      <a:pt x="187726" y="103335"/>
                      <a:pt x="185825" y="105236"/>
                      <a:pt x="183481" y="105236"/>
                    </a:cubicBezTo>
                    <a:lnTo>
                      <a:pt x="153859" y="105236"/>
                    </a:lnTo>
                    <a:cubicBezTo>
                      <a:pt x="151515" y="105236"/>
                      <a:pt x="149614" y="103335"/>
                      <a:pt x="149614" y="100991"/>
                    </a:cubicBezTo>
                    <a:lnTo>
                      <a:pt x="149614" y="88974"/>
                    </a:lnTo>
                    <a:cubicBezTo>
                      <a:pt x="149614" y="86630"/>
                      <a:pt x="151515" y="84729"/>
                      <a:pt x="153859" y="84729"/>
                    </a:cubicBezTo>
                    <a:close/>
                    <a:moveTo>
                      <a:pt x="4245" y="84729"/>
                    </a:moveTo>
                    <a:lnTo>
                      <a:pt x="114508" y="84729"/>
                    </a:lnTo>
                    <a:cubicBezTo>
                      <a:pt x="116852" y="84729"/>
                      <a:pt x="118753" y="86630"/>
                      <a:pt x="118753" y="88974"/>
                    </a:cubicBezTo>
                    <a:lnTo>
                      <a:pt x="118753" y="100991"/>
                    </a:lnTo>
                    <a:cubicBezTo>
                      <a:pt x="118753" y="103335"/>
                      <a:pt x="116852" y="105236"/>
                      <a:pt x="114508" y="105236"/>
                    </a:cubicBezTo>
                    <a:lnTo>
                      <a:pt x="4245" y="105236"/>
                    </a:lnTo>
                    <a:cubicBezTo>
                      <a:pt x="1901" y="105236"/>
                      <a:pt x="0" y="103335"/>
                      <a:pt x="0" y="100991"/>
                    </a:cubicBezTo>
                    <a:lnTo>
                      <a:pt x="0" y="88974"/>
                    </a:lnTo>
                    <a:cubicBezTo>
                      <a:pt x="0" y="86630"/>
                      <a:pt x="1901" y="84729"/>
                      <a:pt x="4245" y="84729"/>
                    </a:cubicBezTo>
                    <a:close/>
                    <a:moveTo>
                      <a:pt x="438939" y="83722"/>
                    </a:moveTo>
                    <a:lnTo>
                      <a:pt x="468561" y="83722"/>
                    </a:lnTo>
                    <a:cubicBezTo>
                      <a:pt x="470905" y="83722"/>
                      <a:pt x="472806" y="85623"/>
                      <a:pt x="472806" y="87967"/>
                    </a:cubicBezTo>
                    <a:lnTo>
                      <a:pt x="472806" y="99984"/>
                    </a:lnTo>
                    <a:cubicBezTo>
                      <a:pt x="472806" y="102328"/>
                      <a:pt x="470905" y="104229"/>
                      <a:pt x="468561" y="104229"/>
                    </a:cubicBezTo>
                    <a:lnTo>
                      <a:pt x="438939" y="104229"/>
                    </a:lnTo>
                    <a:cubicBezTo>
                      <a:pt x="436595" y="104229"/>
                      <a:pt x="434694" y="102328"/>
                      <a:pt x="434694" y="99984"/>
                    </a:cubicBezTo>
                    <a:lnTo>
                      <a:pt x="434694" y="87967"/>
                    </a:lnTo>
                    <a:cubicBezTo>
                      <a:pt x="434694" y="85623"/>
                      <a:pt x="436595" y="83722"/>
                      <a:pt x="438939" y="83722"/>
                    </a:cubicBezTo>
                    <a:close/>
                    <a:moveTo>
                      <a:pt x="289325" y="83722"/>
                    </a:moveTo>
                    <a:lnTo>
                      <a:pt x="399588" y="83722"/>
                    </a:lnTo>
                    <a:cubicBezTo>
                      <a:pt x="401932" y="83722"/>
                      <a:pt x="403833" y="85623"/>
                      <a:pt x="403833" y="87967"/>
                    </a:cubicBezTo>
                    <a:lnTo>
                      <a:pt x="403833" y="99984"/>
                    </a:lnTo>
                    <a:cubicBezTo>
                      <a:pt x="403833" y="102328"/>
                      <a:pt x="401932" y="104229"/>
                      <a:pt x="399588" y="104229"/>
                    </a:cubicBezTo>
                    <a:lnTo>
                      <a:pt x="289325" y="104229"/>
                    </a:lnTo>
                    <a:cubicBezTo>
                      <a:pt x="286981" y="104229"/>
                      <a:pt x="285080" y="102328"/>
                      <a:pt x="285080" y="99984"/>
                    </a:cubicBezTo>
                    <a:lnTo>
                      <a:pt x="285080" y="87967"/>
                    </a:lnTo>
                    <a:cubicBezTo>
                      <a:pt x="285080" y="85623"/>
                      <a:pt x="286981" y="83722"/>
                      <a:pt x="289325" y="83722"/>
                    </a:cubicBezTo>
                    <a:close/>
                    <a:moveTo>
                      <a:pt x="353589" y="2"/>
                    </a:moveTo>
                    <a:lnTo>
                      <a:pt x="383211" y="2"/>
                    </a:lnTo>
                    <a:cubicBezTo>
                      <a:pt x="385555" y="2"/>
                      <a:pt x="387456" y="1903"/>
                      <a:pt x="387456" y="4247"/>
                    </a:cubicBezTo>
                    <a:lnTo>
                      <a:pt x="387456" y="16264"/>
                    </a:lnTo>
                    <a:cubicBezTo>
                      <a:pt x="387456" y="18608"/>
                      <a:pt x="385555" y="20509"/>
                      <a:pt x="383211" y="20509"/>
                    </a:cubicBezTo>
                    <a:lnTo>
                      <a:pt x="353589" y="20509"/>
                    </a:lnTo>
                    <a:cubicBezTo>
                      <a:pt x="351245" y="20509"/>
                      <a:pt x="349344" y="18608"/>
                      <a:pt x="349344" y="16264"/>
                    </a:cubicBezTo>
                    <a:lnTo>
                      <a:pt x="349344" y="4247"/>
                    </a:lnTo>
                    <a:cubicBezTo>
                      <a:pt x="349344" y="1903"/>
                      <a:pt x="351245" y="2"/>
                      <a:pt x="353589" y="2"/>
                    </a:cubicBezTo>
                    <a:close/>
                    <a:moveTo>
                      <a:pt x="8320" y="2"/>
                    </a:moveTo>
                    <a:lnTo>
                      <a:pt x="314237" y="2"/>
                    </a:lnTo>
                    <a:cubicBezTo>
                      <a:pt x="316581" y="2"/>
                      <a:pt x="318482" y="1903"/>
                      <a:pt x="318482" y="4247"/>
                    </a:cubicBezTo>
                    <a:lnTo>
                      <a:pt x="318482" y="16264"/>
                    </a:lnTo>
                    <a:cubicBezTo>
                      <a:pt x="318482" y="18608"/>
                      <a:pt x="316581" y="20509"/>
                      <a:pt x="314237" y="20509"/>
                    </a:cubicBezTo>
                    <a:lnTo>
                      <a:pt x="8320" y="20509"/>
                    </a:lnTo>
                    <a:cubicBezTo>
                      <a:pt x="5976" y="20509"/>
                      <a:pt x="4075" y="18608"/>
                      <a:pt x="4075" y="16264"/>
                    </a:cubicBezTo>
                    <a:lnTo>
                      <a:pt x="4075" y="4247"/>
                    </a:lnTo>
                    <a:cubicBezTo>
                      <a:pt x="4075" y="1903"/>
                      <a:pt x="5976" y="2"/>
                      <a:pt x="8320" y="2"/>
                    </a:cubicBezTo>
                    <a:close/>
                    <a:moveTo>
                      <a:pt x="652501" y="0"/>
                    </a:moveTo>
                    <a:lnTo>
                      <a:pt x="682123" y="0"/>
                    </a:lnTo>
                    <a:cubicBezTo>
                      <a:pt x="684467" y="0"/>
                      <a:pt x="686368" y="1901"/>
                      <a:pt x="686368" y="4245"/>
                    </a:cubicBezTo>
                    <a:lnTo>
                      <a:pt x="686368" y="16262"/>
                    </a:lnTo>
                    <a:cubicBezTo>
                      <a:pt x="686368" y="18606"/>
                      <a:pt x="684467" y="20507"/>
                      <a:pt x="682123" y="20507"/>
                    </a:cubicBezTo>
                    <a:lnTo>
                      <a:pt x="652501" y="20507"/>
                    </a:lnTo>
                    <a:cubicBezTo>
                      <a:pt x="650157" y="20507"/>
                      <a:pt x="648256" y="18606"/>
                      <a:pt x="648256" y="16262"/>
                    </a:cubicBezTo>
                    <a:lnTo>
                      <a:pt x="648256" y="4245"/>
                    </a:lnTo>
                    <a:cubicBezTo>
                      <a:pt x="648256" y="1901"/>
                      <a:pt x="650157" y="0"/>
                      <a:pt x="652501" y="0"/>
                    </a:cubicBezTo>
                    <a:close/>
                    <a:moveTo>
                      <a:pt x="502887" y="0"/>
                    </a:moveTo>
                    <a:lnTo>
                      <a:pt x="613150" y="0"/>
                    </a:lnTo>
                    <a:cubicBezTo>
                      <a:pt x="615494" y="0"/>
                      <a:pt x="617395" y="1901"/>
                      <a:pt x="617395" y="4245"/>
                    </a:cubicBezTo>
                    <a:lnTo>
                      <a:pt x="617395" y="16262"/>
                    </a:lnTo>
                    <a:cubicBezTo>
                      <a:pt x="617395" y="18606"/>
                      <a:pt x="615494" y="20507"/>
                      <a:pt x="613150" y="20507"/>
                    </a:cubicBezTo>
                    <a:lnTo>
                      <a:pt x="502887" y="20507"/>
                    </a:lnTo>
                    <a:cubicBezTo>
                      <a:pt x="500543" y="20507"/>
                      <a:pt x="498642" y="18606"/>
                      <a:pt x="498642" y="16262"/>
                    </a:cubicBezTo>
                    <a:lnTo>
                      <a:pt x="498642" y="4245"/>
                    </a:lnTo>
                    <a:cubicBezTo>
                      <a:pt x="498642" y="1901"/>
                      <a:pt x="500543" y="0"/>
                      <a:pt x="502887" y="0"/>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he Serif Hand Light" panose="020B0604020202020204" pitchFamily="66" charset="0"/>
                  <a:cs typeface="times" panose="02020603050405020304" pitchFamily="18" charset="0"/>
                </a:endParaRPr>
              </a:p>
            </p:txBody>
          </p:sp>
        </p:grpSp>
        <p:sp>
          <p:nvSpPr>
            <p:cNvPr id="18" name="Freeform: Shape 17">
              <a:extLst>
                <a:ext uri="{FF2B5EF4-FFF2-40B4-BE49-F238E27FC236}">
                  <a16:creationId xmlns:a16="http://schemas.microsoft.com/office/drawing/2014/main" id="{5F71D2DA-EB3F-46FD-BF6B-BC53C649569F}"/>
                </a:ext>
              </a:extLst>
            </p:cNvPr>
            <p:cNvSpPr/>
            <p:nvPr/>
          </p:nvSpPr>
          <p:spPr>
            <a:xfrm rot="18902941">
              <a:off x="10242661" y="3983156"/>
              <a:ext cx="1144096" cy="1352486"/>
            </a:xfrm>
            <a:custGeom>
              <a:avLst/>
              <a:gdLst>
                <a:gd name="connsiteX0" fmla="*/ 1697155 w 3375646"/>
                <a:gd name="connsiteY0" fmla="*/ 0 h 3990500"/>
                <a:gd name="connsiteX1" fmla="*/ 3236340 w 3375646"/>
                <a:gd name="connsiteY1" fmla="*/ 0 h 3990500"/>
                <a:gd name="connsiteX2" fmla="*/ 3375646 w 3375646"/>
                <a:gd name="connsiteY2" fmla="*/ 184244 h 3990500"/>
                <a:gd name="connsiteX3" fmla="*/ 3375646 w 3375646"/>
                <a:gd name="connsiteY3" fmla="*/ 3806252 h 3990500"/>
                <a:gd name="connsiteX4" fmla="*/ 3236340 w 3375646"/>
                <a:gd name="connsiteY4" fmla="*/ 3990500 h 3990500"/>
                <a:gd name="connsiteX5" fmla="*/ 0 w 3375646"/>
                <a:gd name="connsiteY5" fmla="*/ 3990500 h 39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75646" h="3990500">
                  <a:moveTo>
                    <a:pt x="1697155" y="0"/>
                  </a:moveTo>
                  <a:lnTo>
                    <a:pt x="3236340" y="0"/>
                  </a:lnTo>
                  <a:cubicBezTo>
                    <a:pt x="3312732" y="0"/>
                    <a:pt x="3375646" y="80888"/>
                    <a:pt x="3375646" y="184244"/>
                  </a:cubicBezTo>
                  <a:lnTo>
                    <a:pt x="3375646" y="3806252"/>
                  </a:lnTo>
                  <a:cubicBezTo>
                    <a:pt x="3375646" y="3905115"/>
                    <a:pt x="3312732" y="3990500"/>
                    <a:pt x="3236340" y="3990500"/>
                  </a:cubicBezTo>
                  <a:lnTo>
                    <a:pt x="0" y="3990500"/>
                  </a:lnTo>
                  <a:close/>
                </a:path>
              </a:pathLst>
            </a:custGeom>
            <a:solidFill>
              <a:schemeClr val="bg1">
                <a:alpha val="10000"/>
              </a:schemeClr>
            </a:solidFill>
            <a:ln w="9525" cap="flat">
              <a:noFill/>
              <a:prstDash val="solid"/>
              <a:miter/>
            </a:ln>
          </p:spPr>
          <p:txBody>
            <a:bodyPr wrap="square" rtlCol="0" anchor="ctr">
              <a:noAutofit/>
            </a:bodyPr>
            <a:lstStyle/>
            <a:p>
              <a:endParaRPr lang="en-US">
                <a:latin typeface="The Serif Hand Light" panose="020B0604020202020204" pitchFamily="66" charset="0"/>
                <a:cs typeface="times" panose="02020603050405020304" pitchFamily="18" charset="0"/>
              </a:endParaRPr>
            </a:p>
          </p:txBody>
        </p:sp>
        <p:grpSp>
          <p:nvGrpSpPr>
            <p:cNvPr id="19" name="Group 18">
              <a:extLst>
                <a:ext uri="{FF2B5EF4-FFF2-40B4-BE49-F238E27FC236}">
                  <a16:creationId xmlns:a16="http://schemas.microsoft.com/office/drawing/2014/main" id="{B1B54784-56B9-4584-8F9D-C7ABA098BDCC}"/>
                </a:ext>
              </a:extLst>
            </p:cNvPr>
            <p:cNvGrpSpPr/>
            <p:nvPr/>
          </p:nvGrpSpPr>
          <p:grpSpPr>
            <a:xfrm rot="18902941">
              <a:off x="9825321" y="5247373"/>
              <a:ext cx="109147" cy="109147"/>
              <a:chOff x="8118251" y="2289511"/>
              <a:chExt cx="453435" cy="453435"/>
            </a:xfrm>
            <a:solidFill>
              <a:schemeClr val="accent1">
                <a:alpha val="40000"/>
              </a:schemeClr>
            </a:solidFill>
          </p:grpSpPr>
          <p:sp>
            <p:nvSpPr>
              <p:cNvPr id="20" name="Oval 19">
                <a:extLst>
                  <a:ext uri="{FF2B5EF4-FFF2-40B4-BE49-F238E27FC236}">
                    <a16:creationId xmlns:a16="http://schemas.microsoft.com/office/drawing/2014/main" id="{271CF1EF-90A8-49E7-ABCF-36EAC2ED661B}"/>
                  </a:ext>
                </a:extLst>
              </p:cNvPr>
              <p:cNvSpPr/>
              <p:nvPr/>
            </p:nvSpPr>
            <p:spPr>
              <a:xfrm>
                <a:off x="8118251" y="2289511"/>
                <a:ext cx="453435" cy="45343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he Serif Hand Light" panose="020B0604020202020204" pitchFamily="66" charset="0"/>
                  <a:cs typeface="times" panose="02020603050405020304" pitchFamily="18" charset="0"/>
                </a:endParaRPr>
              </a:p>
            </p:txBody>
          </p:sp>
          <p:sp>
            <p:nvSpPr>
              <p:cNvPr id="21" name="Oval 20">
                <a:extLst>
                  <a:ext uri="{FF2B5EF4-FFF2-40B4-BE49-F238E27FC236}">
                    <a16:creationId xmlns:a16="http://schemas.microsoft.com/office/drawing/2014/main" id="{45778F9B-E623-4BD2-ACC5-475E8BCD7AD8}"/>
                  </a:ext>
                </a:extLst>
              </p:cNvPr>
              <p:cNvSpPr/>
              <p:nvPr/>
            </p:nvSpPr>
            <p:spPr>
              <a:xfrm>
                <a:off x="8160877" y="2332137"/>
                <a:ext cx="368182" cy="368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he Serif Hand Light" panose="020B0604020202020204" pitchFamily="66" charset="0"/>
                  <a:cs typeface="times" panose="02020603050405020304" pitchFamily="18" charset="0"/>
                </a:endParaRPr>
              </a:p>
            </p:txBody>
          </p:sp>
          <p:sp>
            <p:nvSpPr>
              <p:cNvPr id="22" name="Oval 21">
                <a:extLst>
                  <a:ext uri="{FF2B5EF4-FFF2-40B4-BE49-F238E27FC236}">
                    <a16:creationId xmlns:a16="http://schemas.microsoft.com/office/drawing/2014/main" id="{734495CB-3C2E-4033-A915-1253F01D7F6B}"/>
                  </a:ext>
                </a:extLst>
              </p:cNvPr>
              <p:cNvSpPr/>
              <p:nvPr/>
            </p:nvSpPr>
            <p:spPr>
              <a:xfrm>
                <a:off x="8207808" y="2379068"/>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he Serif Hand Light" panose="020B0604020202020204" pitchFamily="66" charset="0"/>
                  <a:cs typeface="times" panose="02020603050405020304" pitchFamily="18" charset="0"/>
                </a:endParaRPr>
              </a:p>
            </p:txBody>
          </p:sp>
          <p:sp>
            <p:nvSpPr>
              <p:cNvPr id="23" name="Oval 22">
                <a:extLst>
                  <a:ext uri="{FF2B5EF4-FFF2-40B4-BE49-F238E27FC236}">
                    <a16:creationId xmlns:a16="http://schemas.microsoft.com/office/drawing/2014/main" id="{E5954EB3-8071-414D-9B45-7B15C269B4DD}"/>
                  </a:ext>
                </a:extLst>
              </p:cNvPr>
              <p:cNvSpPr/>
              <p:nvPr/>
            </p:nvSpPr>
            <p:spPr>
              <a:xfrm>
                <a:off x="8253528" y="2424788"/>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he Serif Hand Light" panose="020B0604020202020204" pitchFamily="66" charset="0"/>
                  <a:cs typeface="times" panose="02020603050405020304" pitchFamily="18" charset="0"/>
                </a:endParaRPr>
              </a:p>
            </p:txBody>
          </p:sp>
        </p:grpSp>
      </p:grpSp>
      <p:sp>
        <p:nvSpPr>
          <p:cNvPr id="196" name="Freeform: Shape 195">
            <a:extLst>
              <a:ext uri="{FF2B5EF4-FFF2-40B4-BE49-F238E27FC236}">
                <a16:creationId xmlns:a16="http://schemas.microsoft.com/office/drawing/2014/main" id="{A9A8349A-7EFB-47E6-9E3E-C42717EE861F}"/>
              </a:ext>
            </a:extLst>
          </p:cNvPr>
          <p:cNvSpPr/>
          <p:nvPr/>
        </p:nvSpPr>
        <p:spPr>
          <a:xfrm rot="19146890">
            <a:off x="9497118" y="4865112"/>
            <a:ext cx="2647906" cy="2053702"/>
          </a:xfrm>
          <a:custGeom>
            <a:avLst/>
            <a:gdLst>
              <a:gd name="connsiteX0" fmla="*/ 802501 w 2647906"/>
              <a:gd name="connsiteY0" fmla="*/ 64780 h 2053702"/>
              <a:gd name="connsiteX1" fmla="*/ 824412 w 2647906"/>
              <a:gd name="connsiteY1" fmla="*/ 137612 h 2053702"/>
              <a:gd name="connsiteX2" fmla="*/ 735907 w 2647906"/>
              <a:gd name="connsiteY2" fmla="*/ 300638 h 2053702"/>
              <a:gd name="connsiteX3" fmla="*/ 672970 w 2647906"/>
              <a:gd name="connsiteY3" fmla="*/ 375812 h 2053702"/>
              <a:gd name="connsiteX4" fmla="*/ 644123 w 2647906"/>
              <a:gd name="connsiteY4" fmla="*/ 429134 h 2053702"/>
              <a:gd name="connsiteX5" fmla="*/ 630356 w 2647906"/>
              <a:gd name="connsiteY5" fmla="*/ 546704 h 2053702"/>
              <a:gd name="connsiteX6" fmla="*/ 618992 w 2647906"/>
              <a:gd name="connsiteY6" fmla="*/ 620349 h 2053702"/>
              <a:gd name="connsiteX7" fmla="*/ 576379 w 2647906"/>
              <a:gd name="connsiteY7" fmla="*/ 714318 h 2053702"/>
              <a:gd name="connsiteX8" fmla="*/ 559114 w 2647906"/>
              <a:gd name="connsiteY8" fmla="*/ 771355 h 2053702"/>
              <a:gd name="connsiteX9" fmla="*/ 507760 w 2647906"/>
              <a:gd name="connsiteY9" fmla="*/ 891329 h 2053702"/>
              <a:gd name="connsiteX10" fmla="*/ 462960 w 2647906"/>
              <a:gd name="connsiteY10" fmla="*/ 948802 h 2053702"/>
              <a:gd name="connsiteX11" fmla="*/ 412480 w 2647906"/>
              <a:gd name="connsiteY11" fmla="*/ 1078829 h 2053702"/>
              <a:gd name="connsiteX12" fmla="*/ 403301 w 2647906"/>
              <a:gd name="connsiteY12" fmla="*/ 1333200 h 2053702"/>
              <a:gd name="connsiteX13" fmla="*/ 421058 w 2647906"/>
              <a:gd name="connsiteY13" fmla="*/ 1503955 h 2053702"/>
              <a:gd name="connsiteX14" fmla="*/ 425443 w 2647906"/>
              <a:gd name="connsiteY14" fmla="*/ 1540797 h 2053702"/>
              <a:gd name="connsiteX15" fmla="*/ 0 w 2647906"/>
              <a:gd name="connsiteY15" fmla="*/ 1172459 h 2053702"/>
              <a:gd name="connsiteX16" fmla="*/ 16659 w 2647906"/>
              <a:gd name="connsiteY16" fmla="*/ 1116181 h 2053702"/>
              <a:gd name="connsiteX17" fmla="*/ 118337 w 2647906"/>
              <a:gd name="connsiteY17" fmla="*/ 780533 h 2053702"/>
              <a:gd name="connsiteX18" fmla="*/ 209683 w 2647906"/>
              <a:gd name="connsiteY18" fmla="*/ 463662 h 2053702"/>
              <a:gd name="connsiteX19" fmla="*/ 259071 w 2647906"/>
              <a:gd name="connsiteY19" fmla="*/ 293425 h 2053702"/>
              <a:gd name="connsiteX20" fmla="*/ 276772 w 2647906"/>
              <a:gd name="connsiteY20" fmla="*/ 205139 h 2053702"/>
              <a:gd name="connsiteX21" fmla="*/ 329219 w 2647906"/>
              <a:gd name="connsiteY21" fmla="*/ 137394 h 2053702"/>
              <a:gd name="connsiteX22" fmla="*/ 512349 w 2647906"/>
              <a:gd name="connsiteY22" fmla="*/ 41458 h 2053702"/>
              <a:gd name="connsiteX23" fmla="*/ 578564 w 2647906"/>
              <a:gd name="connsiteY23" fmla="*/ 3434 h 2053702"/>
              <a:gd name="connsiteX24" fmla="*/ 598232 w 2647906"/>
              <a:gd name="connsiteY24" fmla="*/ 2123 h 2053702"/>
              <a:gd name="connsiteX25" fmla="*/ 603914 w 2647906"/>
              <a:gd name="connsiteY25" fmla="*/ 16546 h 2053702"/>
              <a:gd name="connsiteX26" fmla="*/ 614402 w 2647906"/>
              <a:gd name="connsiteY26" fmla="*/ 153128 h 2053702"/>
              <a:gd name="connsiteX27" fmla="*/ 624237 w 2647906"/>
              <a:gd name="connsiteY27" fmla="*/ 147446 h 2053702"/>
              <a:gd name="connsiteX28" fmla="*/ 710120 w 2647906"/>
              <a:gd name="connsiteY28" fmla="*/ 63749 h 2053702"/>
              <a:gd name="connsiteX29" fmla="*/ 779832 w 2647906"/>
              <a:gd name="connsiteY29" fmla="*/ 50418 h 2053702"/>
              <a:gd name="connsiteX30" fmla="*/ 802501 w 2647906"/>
              <a:gd name="connsiteY30" fmla="*/ 64780 h 2053702"/>
              <a:gd name="connsiteX31" fmla="*/ 2419034 w 2647906"/>
              <a:gd name="connsiteY31" fmla="*/ 721093 h 2053702"/>
              <a:gd name="connsiteX32" fmla="*/ 2504043 w 2647906"/>
              <a:gd name="connsiteY32" fmla="*/ 904441 h 2053702"/>
              <a:gd name="connsiteX33" fmla="*/ 2545782 w 2647906"/>
              <a:gd name="connsiteY33" fmla="*/ 1068995 h 2053702"/>
              <a:gd name="connsiteX34" fmla="*/ 2540975 w 2647906"/>
              <a:gd name="connsiteY34" fmla="*/ 1200552 h 2053702"/>
              <a:gd name="connsiteX35" fmla="*/ 2527207 w 2647906"/>
              <a:gd name="connsiteY35" fmla="*/ 1309818 h 2053702"/>
              <a:gd name="connsiteX36" fmla="*/ 2533108 w 2647906"/>
              <a:gd name="connsiteY36" fmla="*/ 1417991 h 2053702"/>
              <a:gd name="connsiteX37" fmla="*/ 2647906 w 2647906"/>
              <a:gd name="connsiteY37" fmla="*/ 1623311 h 2053702"/>
              <a:gd name="connsiteX38" fmla="*/ 2238821 w 2647906"/>
              <a:gd name="connsiteY38" fmla="*/ 2053445 h 2053702"/>
              <a:gd name="connsiteX39" fmla="*/ 2107487 w 2647906"/>
              <a:gd name="connsiteY39" fmla="*/ 1625728 h 2053702"/>
              <a:gd name="connsiteX40" fmla="*/ 1832058 w 2647906"/>
              <a:gd name="connsiteY40" fmla="*/ 1241636 h 2053702"/>
              <a:gd name="connsiteX41" fmla="*/ 1746394 w 2647906"/>
              <a:gd name="connsiteY41" fmla="*/ 1095656 h 2053702"/>
              <a:gd name="connsiteX42" fmla="*/ 1701159 w 2647906"/>
              <a:gd name="connsiteY42" fmla="*/ 1015237 h 2053702"/>
              <a:gd name="connsiteX43" fmla="*/ 1666849 w 2647906"/>
              <a:gd name="connsiteY43" fmla="*/ 935910 h 2053702"/>
              <a:gd name="connsiteX44" fmla="*/ 1618990 w 2647906"/>
              <a:gd name="connsiteY44" fmla="*/ 854398 h 2053702"/>
              <a:gd name="connsiteX45" fmla="*/ 1588178 w 2647906"/>
              <a:gd name="connsiteY45" fmla="*/ 825770 h 2053702"/>
              <a:gd name="connsiteX46" fmla="*/ 1612435 w 2647906"/>
              <a:gd name="connsiteY46" fmla="*/ 764145 h 2053702"/>
              <a:gd name="connsiteX47" fmla="*/ 1642592 w 2647906"/>
              <a:gd name="connsiteY47" fmla="*/ 763488 h 2053702"/>
              <a:gd name="connsiteX48" fmla="*/ 1691106 w 2647906"/>
              <a:gd name="connsiteY48" fmla="*/ 775726 h 2053702"/>
              <a:gd name="connsiteX49" fmla="*/ 1749017 w 2647906"/>
              <a:gd name="connsiteY49" fmla="*/ 812658 h 2053702"/>
              <a:gd name="connsiteX50" fmla="*/ 1751420 w 2647906"/>
              <a:gd name="connsiteY50" fmla="*/ 814843 h 2053702"/>
              <a:gd name="connsiteX51" fmla="*/ 1755354 w 2647906"/>
              <a:gd name="connsiteY51" fmla="*/ 815280 h 2053702"/>
              <a:gd name="connsiteX52" fmla="*/ 1638003 w 2647906"/>
              <a:gd name="connsiteY52" fmla="*/ 354397 h 2053702"/>
              <a:gd name="connsiteX53" fmla="*/ 1635598 w 2647906"/>
              <a:gd name="connsiteY53" fmla="*/ 303261 h 2053702"/>
              <a:gd name="connsiteX54" fmla="*/ 1657234 w 2647906"/>
              <a:gd name="connsiteY54" fmla="*/ 263925 h 2053702"/>
              <a:gd name="connsiteX55" fmla="*/ 1707714 w 2647906"/>
              <a:gd name="connsiteY55" fmla="*/ 258243 h 2053702"/>
              <a:gd name="connsiteX56" fmla="*/ 1784419 w 2647906"/>
              <a:gd name="connsiteY56" fmla="*/ 306538 h 2053702"/>
              <a:gd name="connsiteX57" fmla="*/ 1823973 w 2647906"/>
              <a:gd name="connsiteY57" fmla="*/ 408592 h 2053702"/>
              <a:gd name="connsiteX58" fmla="*/ 1907234 w 2647906"/>
              <a:gd name="connsiteY58" fmla="*/ 690280 h 2053702"/>
              <a:gd name="connsiteX59" fmla="*/ 1926465 w 2647906"/>
              <a:gd name="connsiteY59" fmla="*/ 698148 h 2053702"/>
              <a:gd name="connsiteX60" fmla="*/ 2046438 w 2647906"/>
              <a:gd name="connsiteY60" fmla="*/ 694651 h 2053702"/>
              <a:gd name="connsiteX61" fmla="*/ 2065013 w 2647906"/>
              <a:gd name="connsiteY61" fmla="*/ 706014 h 2053702"/>
              <a:gd name="connsiteX62" fmla="*/ 2076595 w 2647906"/>
              <a:gd name="connsiteY62" fmla="*/ 703392 h 2053702"/>
              <a:gd name="connsiteX63" fmla="*/ 2142155 w 2647906"/>
              <a:gd name="connsiteY63" fmla="*/ 667553 h 2053702"/>
              <a:gd name="connsiteX64" fmla="*/ 2230442 w 2647906"/>
              <a:gd name="connsiteY64" fmla="*/ 696399 h 2053702"/>
              <a:gd name="connsiteX65" fmla="*/ 2279612 w 2647906"/>
              <a:gd name="connsiteY65" fmla="*/ 706670 h 2053702"/>
              <a:gd name="connsiteX66" fmla="*/ 2328562 w 2647906"/>
              <a:gd name="connsiteY66" fmla="*/ 691592 h 2053702"/>
              <a:gd name="connsiteX67" fmla="*/ 2419034 w 2647906"/>
              <a:gd name="connsiteY67" fmla="*/ 721093 h 2053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647906" h="2053702">
                <a:moveTo>
                  <a:pt x="802501" y="64780"/>
                </a:moveTo>
                <a:cubicBezTo>
                  <a:pt x="822159" y="83035"/>
                  <a:pt x="831951" y="111553"/>
                  <a:pt x="824412" y="137612"/>
                </a:cubicBezTo>
                <a:cubicBezTo>
                  <a:pt x="813704" y="174981"/>
                  <a:pt x="750767" y="282281"/>
                  <a:pt x="735907" y="300638"/>
                </a:cubicBezTo>
                <a:cubicBezTo>
                  <a:pt x="715146" y="325768"/>
                  <a:pt x="691108" y="348277"/>
                  <a:pt x="672970" y="375812"/>
                </a:cubicBezTo>
                <a:cubicBezTo>
                  <a:pt x="665758" y="386739"/>
                  <a:pt x="658546" y="395480"/>
                  <a:pt x="644123" y="429134"/>
                </a:cubicBezTo>
                <a:cubicBezTo>
                  <a:pt x="629045" y="467158"/>
                  <a:pt x="625330" y="506275"/>
                  <a:pt x="630356" y="546704"/>
                </a:cubicBezTo>
                <a:cubicBezTo>
                  <a:pt x="633634" y="572054"/>
                  <a:pt x="626641" y="596310"/>
                  <a:pt x="618992" y="620349"/>
                </a:cubicBezTo>
                <a:cubicBezTo>
                  <a:pt x="608285" y="653348"/>
                  <a:pt x="595391" y="685035"/>
                  <a:pt x="576379" y="714318"/>
                </a:cubicBezTo>
                <a:cubicBezTo>
                  <a:pt x="565452" y="731363"/>
                  <a:pt x="563704" y="752124"/>
                  <a:pt x="559114" y="771355"/>
                </a:cubicBezTo>
                <a:cubicBezTo>
                  <a:pt x="548625" y="814187"/>
                  <a:pt x="536387" y="856145"/>
                  <a:pt x="507760" y="891329"/>
                </a:cubicBezTo>
                <a:cubicBezTo>
                  <a:pt x="492462" y="910122"/>
                  <a:pt x="476947" y="929135"/>
                  <a:pt x="462960" y="948802"/>
                </a:cubicBezTo>
                <a:cubicBezTo>
                  <a:pt x="435426" y="987919"/>
                  <a:pt x="422751" y="1032937"/>
                  <a:pt x="412480" y="1078829"/>
                </a:cubicBezTo>
                <a:cubicBezTo>
                  <a:pt x="404395" y="1115761"/>
                  <a:pt x="399150" y="1285779"/>
                  <a:pt x="403301" y="1333200"/>
                </a:cubicBezTo>
                <a:cubicBezTo>
                  <a:pt x="407890" y="1384883"/>
                  <a:pt x="414447" y="1446399"/>
                  <a:pt x="421058" y="1503955"/>
                </a:cubicBezTo>
                <a:lnTo>
                  <a:pt x="425443" y="1540797"/>
                </a:lnTo>
                <a:lnTo>
                  <a:pt x="0" y="1172459"/>
                </a:lnTo>
                <a:lnTo>
                  <a:pt x="16659" y="1116181"/>
                </a:lnTo>
                <a:cubicBezTo>
                  <a:pt x="58412" y="975757"/>
                  <a:pt x="97686" y="845601"/>
                  <a:pt x="118337" y="780533"/>
                </a:cubicBezTo>
                <a:cubicBezTo>
                  <a:pt x="151553" y="675857"/>
                  <a:pt x="183240" y="570524"/>
                  <a:pt x="209683" y="463662"/>
                </a:cubicBezTo>
                <a:cubicBezTo>
                  <a:pt x="223888" y="406188"/>
                  <a:pt x="240714" y="349588"/>
                  <a:pt x="259071" y="293425"/>
                </a:cubicBezTo>
                <a:cubicBezTo>
                  <a:pt x="268467" y="264798"/>
                  <a:pt x="273276" y="234859"/>
                  <a:pt x="276772" y="205139"/>
                </a:cubicBezTo>
                <a:cubicBezTo>
                  <a:pt x="280924" y="171922"/>
                  <a:pt x="298407" y="147883"/>
                  <a:pt x="329219" y="137394"/>
                </a:cubicBezTo>
                <a:cubicBezTo>
                  <a:pt x="395216" y="114667"/>
                  <a:pt x="452472" y="75550"/>
                  <a:pt x="512349" y="41458"/>
                </a:cubicBezTo>
                <a:cubicBezTo>
                  <a:pt x="534421" y="28784"/>
                  <a:pt x="556492" y="16109"/>
                  <a:pt x="578564" y="3434"/>
                </a:cubicBezTo>
                <a:cubicBezTo>
                  <a:pt x="584901" y="-282"/>
                  <a:pt x="591457" y="-1374"/>
                  <a:pt x="598232" y="2123"/>
                </a:cubicBezTo>
                <a:cubicBezTo>
                  <a:pt x="603477" y="5620"/>
                  <a:pt x="603258" y="11082"/>
                  <a:pt x="603914" y="16546"/>
                </a:cubicBezTo>
                <a:cubicBezTo>
                  <a:pt x="605880" y="34466"/>
                  <a:pt x="609159" y="149195"/>
                  <a:pt x="614402" y="153128"/>
                </a:cubicBezTo>
                <a:cubicBezTo>
                  <a:pt x="618774" y="152910"/>
                  <a:pt x="621177" y="149413"/>
                  <a:pt x="624237" y="147446"/>
                </a:cubicBezTo>
                <a:cubicBezTo>
                  <a:pt x="646309" y="129745"/>
                  <a:pt x="701160" y="71616"/>
                  <a:pt x="710120" y="63749"/>
                </a:cubicBezTo>
                <a:cubicBezTo>
                  <a:pt x="730881" y="45829"/>
                  <a:pt x="753827" y="40147"/>
                  <a:pt x="779832" y="50418"/>
                </a:cubicBezTo>
                <a:cubicBezTo>
                  <a:pt x="788300" y="53751"/>
                  <a:pt x="795948" y="58695"/>
                  <a:pt x="802501" y="64780"/>
                </a:cubicBezTo>
                <a:close/>
                <a:moveTo>
                  <a:pt x="2419034" y="721093"/>
                </a:moveTo>
                <a:cubicBezTo>
                  <a:pt x="2425371" y="728523"/>
                  <a:pt x="2486342" y="856583"/>
                  <a:pt x="2504043" y="904441"/>
                </a:cubicBezTo>
                <a:cubicBezTo>
                  <a:pt x="2523711" y="957763"/>
                  <a:pt x="2539227" y="1012396"/>
                  <a:pt x="2545782" y="1068995"/>
                </a:cubicBezTo>
                <a:cubicBezTo>
                  <a:pt x="2550809" y="1113139"/>
                  <a:pt x="2547749" y="1156846"/>
                  <a:pt x="2540975" y="1200552"/>
                </a:cubicBezTo>
                <a:cubicBezTo>
                  <a:pt x="2535512" y="1236828"/>
                  <a:pt x="2528737" y="1273104"/>
                  <a:pt x="2527207" y="1309818"/>
                </a:cubicBezTo>
                <a:cubicBezTo>
                  <a:pt x="2525678" y="1346531"/>
                  <a:pt x="2522181" y="1383026"/>
                  <a:pt x="2533108" y="1417991"/>
                </a:cubicBezTo>
                <a:cubicBezTo>
                  <a:pt x="2547750" y="1465631"/>
                  <a:pt x="2626271" y="1578730"/>
                  <a:pt x="2647906" y="1623311"/>
                </a:cubicBezTo>
                <a:cubicBezTo>
                  <a:pt x="2530422" y="1724748"/>
                  <a:pt x="2319956" y="2043116"/>
                  <a:pt x="2238821" y="2053445"/>
                </a:cubicBezTo>
                <a:cubicBezTo>
                  <a:pt x="2157686" y="2063775"/>
                  <a:pt x="2175281" y="1761030"/>
                  <a:pt x="2107487" y="1625728"/>
                </a:cubicBezTo>
                <a:cubicBezTo>
                  <a:pt x="2039693" y="1490426"/>
                  <a:pt x="1892241" y="1329981"/>
                  <a:pt x="1832058" y="1241636"/>
                </a:cubicBezTo>
                <a:cubicBezTo>
                  <a:pt x="1771877" y="1153291"/>
                  <a:pt x="1768248" y="1148541"/>
                  <a:pt x="1746394" y="1095656"/>
                </a:cubicBezTo>
                <a:cubicBezTo>
                  <a:pt x="1734812" y="1067248"/>
                  <a:pt x="1721044" y="1039494"/>
                  <a:pt x="1701159" y="1015237"/>
                </a:cubicBezTo>
                <a:cubicBezTo>
                  <a:pt x="1682365" y="992291"/>
                  <a:pt x="1674716" y="964100"/>
                  <a:pt x="1666849" y="935910"/>
                </a:cubicBezTo>
                <a:cubicBezTo>
                  <a:pt x="1658108" y="904878"/>
                  <a:pt x="1643904" y="876251"/>
                  <a:pt x="1618990" y="854398"/>
                </a:cubicBezTo>
                <a:cubicBezTo>
                  <a:pt x="1611342" y="850027"/>
                  <a:pt x="1591237" y="830578"/>
                  <a:pt x="1588178" y="825770"/>
                </a:cubicBezTo>
                <a:cubicBezTo>
                  <a:pt x="1570913" y="800202"/>
                  <a:pt x="1582277" y="771355"/>
                  <a:pt x="1612435" y="764145"/>
                </a:cubicBezTo>
                <a:cubicBezTo>
                  <a:pt x="1622487" y="761740"/>
                  <a:pt x="1632321" y="761303"/>
                  <a:pt x="1642592" y="763488"/>
                </a:cubicBezTo>
                <a:cubicBezTo>
                  <a:pt x="1658982" y="766985"/>
                  <a:pt x="1675153" y="770481"/>
                  <a:pt x="1691106" y="775726"/>
                </a:cubicBezTo>
                <a:cubicBezTo>
                  <a:pt x="1713614" y="783156"/>
                  <a:pt x="1733719" y="793864"/>
                  <a:pt x="1749017" y="812658"/>
                </a:cubicBezTo>
                <a:cubicBezTo>
                  <a:pt x="1749672" y="813532"/>
                  <a:pt x="1750546" y="814188"/>
                  <a:pt x="1751420" y="814843"/>
                </a:cubicBezTo>
                <a:cubicBezTo>
                  <a:pt x="1752076" y="815281"/>
                  <a:pt x="1752732" y="815499"/>
                  <a:pt x="1755354" y="815280"/>
                </a:cubicBezTo>
                <a:cubicBezTo>
                  <a:pt x="1742242" y="765455"/>
                  <a:pt x="1644559" y="387177"/>
                  <a:pt x="1638003" y="354397"/>
                </a:cubicBezTo>
                <a:cubicBezTo>
                  <a:pt x="1637129" y="346749"/>
                  <a:pt x="1635162" y="310909"/>
                  <a:pt x="1635598" y="303261"/>
                </a:cubicBezTo>
                <a:cubicBezTo>
                  <a:pt x="1636691" y="286652"/>
                  <a:pt x="1642810" y="273103"/>
                  <a:pt x="1657234" y="263925"/>
                </a:cubicBezTo>
                <a:cubicBezTo>
                  <a:pt x="1673186" y="255184"/>
                  <a:pt x="1690451" y="255839"/>
                  <a:pt x="1707714" y="258243"/>
                </a:cubicBezTo>
                <a:cubicBezTo>
                  <a:pt x="1739401" y="264580"/>
                  <a:pt x="1764314" y="281845"/>
                  <a:pt x="1784419" y="306538"/>
                </a:cubicBezTo>
                <a:cubicBezTo>
                  <a:pt x="1802339" y="328610"/>
                  <a:pt x="1813921" y="382369"/>
                  <a:pt x="1823973" y="408592"/>
                </a:cubicBezTo>
                <a:cubicBezTo>
                  <a:pt x="1827469" y="417771"/>
                  <a:pt x="1906797" y="688095"/>
                  <a:pt x="1907234" y="690280"/>
                </a:cubicBezTo>
                <a:cubicBezTo>
                  <a:pt x="1911386" y="705140"/>
                  <a:pt x="1912915" y="704266"/>
                  <a:pt x="1926465" y="698148"/>
                </a:cubicBezTo>
                <a:cubicBezTo>
                  <a:pt x="1965581" y="680010"/>
                  <a:pt x="2005791" y="670613"/>
                  <a:pt x="2046438" y="694651"/>
                </a:cubicBezTo>
                <a:cubicBezTo>
                  <a:pt x="2052776" y="698366"/>
                  <a:pt x="2059113" y="702081"/>
                  <a:pt x="2065013" y="706014"/>
                </a:cubicBezTo>
                <a:cubicBezTo>
                  <a:pt x="2069820" y="709293"/>
                  <a:pt x="2073536" y="709074"/>
                  <a:pt x="2076595" y="703392"/>
                </a:cubicBezTo>
                <a:cubicBezTo>
                  <a:pt x="2090581" y="677168"/>
                  <a:pt x="2114401" y="669082"/>
                  <a:pt x="2142155" y="667553"/>
                </a:cubicBezTo>
                <a:cubicBezTo>
                  <a:pt x="2175371" y="665804"/>
                  <a:pt x="2204873" y="675420"/>
                  <a:pt x="2230442" y="696399"/>
                </a:cubicBezTo>
                <a:cubicBezTo>
                  <a:pt x="2245302" y="708637"/>
                  <a:pt x="2261255" y="711259"/>
                  <a:pt x="2279612" y="706670"/>
                </a:cubicBezTo>
                <a:cubicBezTo>
                  <a:pt x="2296220" y="702518"/>
                  <a:pt x="2312391" y="696399"/>
                  <a:pt x="2328562" y="691592"/>
                </a:cubicBezTo>
                <a:cubicBezTo>
                  <a:pt x="2365712" y="680446"/>
                  <a:pt x="2394996" y="692903"/>
                  <a:pt x="2419034" y="721093"/>
                </a:cubicBezTo>
                <a:close/>
              </a:path>
            </a:pathLst>
          </a:custGeom>
          <a:solidFill>
            <a:srgbClr val="FCD9C1"/>
          </a:solidFill>
          <a:ln w="2539" cap="flat">
            <a:noFill/>
            <a:prstDash val="solid"/>
            <a:miter/>
          </a:ln>
        </p:spPr>
        <p:txBody>
          <a:bodyPr rtlCol="0" anchor="ctr"/>
          <a:lstStyle/>
          <a:p>
            <a:endParaRPr lang="en-US">
              <a:latin typeface="The Serif Hand Light" panose="020B0604020202020204" pitchFamily="66" charset="0"/>
              <a:cs typeface="times" panose="02020603050405020304" pitchFamily="18" charset="0"/>
            </a:endParaRPr>
          </a:p>
        </p:txBody>
      </p:sp>
      <p:grpSp>
        <p:nvGrpSpPr>
          <p:cNvPr id="75" name="Group 74">
            <a:extLst>
              <a:ext uri="{FF2B5EF4-FFF2-40B4-BE49-F238E27FC236}">
                <a16:creationId xmlns:a16="http://schemas.microsoft.com/office/drawing/2014/main" id="{76B06473-3B8F-4E79-A2CA-FE5AA14E6B10}"/>
              </a:ext>
            </a:extLst>
          </p:cNvPr>
          <p:cNvGrpSpPr/>
          <p:nvPr/>
        </p:nvGrpSpPr>
        <p:grpSpPr>
          <a:xfrm rot="1587316">
            <a:off x="909065" y="3818987"/>
            <a:ext cx="1555538" cy="2302642"/>
            <a:chOff x="6477000" y="3016250"/>
            <a:chExt cx="1328738" cy="1966913"/>
          </a:xfrm>
        </p:grpSpPr>
        <p:sp>
          <p:nvSpPr>
            <p:cNvPr id="85" name="Freeform 21">
              <a:extLst>
                <a:ext uri="{FF2B5EF4-FFF2-40B4-BE49-F238E27FC236}">
                  <a16:creationId xmlns:a16="http://schemas.microsoft.com/office/drawing/2014/main" id="{B4FA53BD-6B07-46FB-8E73-F1977477D66B}"/>
                </a:ext>
              </a:extLst>
            </p:cNvPr>
            <p:cNvSpPr>
              <a:spLocks/>
            </p:cNvSpPr>
            <p:nvPr/>
          </p:nvSpPr>
          <p:spPr bwMode="auto">
            <a:xfrm>
              <a:off x="6477000" y="3162300"/>
              <a:ext cx="1328738" cy="1820863"/>
            </a:xfrm>
            <a:custGeom>
              <a:avLst/>
              <a:gdLst>
                <a:gd name="T0" fmla="*/ 353 w 353"/>
                <a:gd name="T1" fmla="*/ 461 h 485"/>
                <a:gd name="T2" fmla="*/ 329 w 353"/>
                <a:gd name="T3" fmla="*/ 485 h 485"/>
                <a:gd name="T4" fmla="*/ 24 w 353"/>
                <a:gd name="T5" fmla="*/ 485 h 485"/>
                <a:gd name="T6" fmla="*/ 0 w 353"/>
                <a:gd name="T7" fmla="*/ 461 h 485"/>
                <a:gd name="T8" fmla="*/ 0 w 353"/>
                <a:gd name="T9" fmla="*/ 24 h 485"/>
                <a:gd name="T10" fmla="*/ 24 w 353"/>
                <a:gd name="T11" fmla="*/ 0 h 485"/>
                <a:gd name="T12" fmla="*/ 329 w 353"/>
                <a:gd name="T13" fmla="*/ 0 h 485"/>
                <a:gd name="T14" fmla="*/ 353 w 353"/>
                <a:gd name="T15" fmla="*/ 24 h 485"/>
                <a:gd name="T16" fmla="*/ 353 w 353"/>
                <a:gd name="T17" fmla="*/ 461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3" h="485">
                  <a:moveTo>
                    <a:pt x="353" y="461"/>
                  </a:moveTo>
                  <a:cubicBezTo>
                    <a:pt x="353" y="475"/>
                    <a:pt x="343" y="485"/>
                    <a:pt x="329" y="485"/>
                  </a:cubicBezTo>
                  <a:cubicBezTo>
                    <a:pt x="24" y="485"/>
                    <a:pt x="24" y="485"/>
                    <a:pt x="24" y="485"/>
                  </a:cubicBezTo>
                  <a:cubicBezTo>
                    <a:pt x="11" y="485"/>
                    <a:pt x="0" y="475"/>
                    <a:pt x="0" y="461"/>
                  </a:cubicBezTo>
                  <a:cubicBezTo>
                    <a:pt x="0" y="24"/>
                    <a:pt x="0" y="24"/>
                    <a:pt x="0" y="24"/>
                  </a:cubicBezTo>
                  <a:cubicBezTo>
                    <a:pt x="0" y="11"/>
                    <a:pt x="11" y="0"/>
                    <a:pt x="24" y="0"/>
                  </a:cubicBezTo>
                  <a:cubicBezTo>
                    <a:pt x="329" y="0"/>
                    <a:pt x="329" y="0"/>
                    <a:pt x="329" y="0"/>
                  </a:cubicBezTo>
                  <a:cubicBezTo>
                    <a:pt x="343" y="0"/>
                    <a:pt x="353" y="11"/>
                    <a:pt x="353" y="24"/>
                  </a:cubicBezTo>
                  <a:lnTo>
                    <a:pt x="353" y="461"/>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he Serif Hand Light" panose="020B0604020202020204" pitchFamily="66" charset="0"/>
                <a:cs typeface="times" panose="02020603050405020304" pitchFamily="18" charset="0"/>
              </a:endParaRPr>
            </a:p>
          </p:txBody>
        </p:sp>
        <p:sp>
          <p:nvSpPr>
            <p:cNvPr id="86" name="Rectangle 22">
              <a:extLst>
                <a:ext uri="{FF2B5EF4-FFF2-40B4-BE49-F238E27FC236}">
                  <a16:creationId xmlns:a16="http://schemas.microsoft.com/office/drawing/2014/main" id="{7DDC5813-58D8-4CB9-9061-D2321039535C}"/>
                </a:ext>
              </a:extLst>
            </p:cNvPr>
            <p:cNvSpPr>
              <a:spLocks noChangeArrowheads="1"/>
            </p:cNvSpPr>
            <p:nvPr/>
          </p:nvSpPr>
          <p:spPr bwMode="auto">
            <a:xfrm>
              <a:off x="6597650" y="3302000"/>
              <a:ext cx="1087438" cy="1504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he Serif Hand Light" panose="020B0604020202020204" pitchFamily="66" charset="0"/>
                <a:cs typeface="times" panose="02020603050405020304" pitchFamily="18" charset="0"/>
              </a:endParaRPr>
            </a:p>
          </p:txBody>
        </p:sp>
        <p:sp>
          <p:nvSpPr>
            <p:cNvPr id="87" name="Freeform 23">
              <a:extLst>
                <a:ext uri="{FF2B5EF4-FFF2-40B4-BE49-F238E27FC236}">
                  <a16:creationId xmlns:a16="http://schemas.microsoft.com/office/drawing/2014/main" id="{BE959B4F-7DAB-4E34-981E-329FB1AFA854}"/>
                </a:ext>
              </a:extLst>
            </p:cNvPr>
            <p:cNvSpPr>
              <a:spLocks/>
            </p:cNvSpPr>
            <p:nvPr/>
          </p:nvSpPr>
          <p:spPr bwMode="auto">
            <a:xfrm>
              <a:off x="6591300" y="3294062"/>
              <a:ext cx="1101725" cy="1520825"/>
            </a:xfrm>
            <a:custGeom>
              <a:avLst/>
              <a:gdLst>
                <a:gd name="T0" fmla="*/ 689 w 694"/>
                <a:gd name="T1" fmla="*/ 953 h 958"/>
                <a:gd name="T2" fmla="*/ 689 w 694"/>
                <a:gd name="T3" fmla="*/ 948 h 958"/>
                <a:gd name="T4" fmla="*/ 9 w 694"/>
                <a:gd name="T5" fmla="*/ 948 h 958"/>
                <a:gd name="T6" fmla="*/ 9 w 694"/>
                <a:gd name="T7" fmla="*/ 9 h 958"/>
                <a:gd name="T8" fmla="*/ 684 w 694"/>
                <a:gd name="T9" fmla="*/ 9 h 958"/>
                <a:gd name="T10" fmla="*/ 684 w 694"/>
                <a:gd name="T11" fmla="*/ 953 h 958"/>
                <a:gd name="T12" fmla="*/ 689 w 694"/>
                <a:gd name="T13" fmla="*/ 953 h 958"/>
                <a:gd name="T14" fmla="*/ 689 w 694"/>
                <a:gd name="T15" fmla="*/ 948 h 958"/>
                <a:gd name="T16" fmla="*/ 689 w 694"/>
                <a:gd name="T17" fmla="*/ 953 h 958"/>
                <a:gd name="T18" fmla="*/ 694 w 694"/>
                <a:gd name="T19" fmla="*/ 953 h 958"/>
                <a:gd name="T20" fmla="*/ 694 w 694"/>
                <a:gd name="T21" fmla="*/ 0 h 958"/>
                <a:gd name="T22" fmla="*/ 0 w 694"/>
                <a:gd name="T23" fmla="*/ 0 h 958"/>
                <a:gd name="T24" fmla="*/ 0 w 694"/>
                <a:gd name="T25" fmla="*/ 958 h 958"/>
                <a:gd name="T26" fmla="*/ 694 w 694"/>
                <a:gd name="T27" fmla="*/ 958 h 958"/>
                <a:gd name="T28" fmla="*/ 694 w 694"/>
                <a:gd name="T29" fmla="*/ 953 h 958"/>
                <a:gd name="T30" fmla="*/ 689 w 694"/>
                <a:gd name="T31" fmla="*/ 953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4" h="958">
                  <a:moveTo>
                    <a:pt x="689" y="953"/>
                  </a:moveTo>
                  <a:lnTo>
                    <a:pt x="689" y="948"/>
                  </a:lnTo>
                  <a:lnTo>
                    <a:pt x="9" y="948"/>
                  </a:lnTo>
                  <a:lnTo>
                    <a:pt x="9" y="9"/>
                  </a:lnTo>
                  <a:lnTo>
                    <a:pt x="684" y="9"/>
                  </a:lnTo>
                  <a:lnTo>
                    <a:pt x="684" y="953"/>
                  </a:lnTo>
                  <a:lnTo>
                    <a:pt x="689" y="953"/>
                  </a:lnTo>
                  <a:lnTo>
                    <a:pt x="689" y="948"/>
                  </a:lnTo>
                  <a:lnTo>
                    <a:pt x="689" y="953"/>
                  </a:lnTo>
                  <a:lnTo>
                    <a:pt x="694" y="953"/>
                  </a:lnTo>
                  <a:lnTo>
                    <a:pt x="694" y="0"/>
                  </a:lnTo>
                  <a:lnTo>
                    <a:pt x="0" y="0"/>
                  </a:lnTo>
                  <a:lnTo>
                    <a:pt x="0" y="958"/>
                  </a:lnTo>
                  <a:lnTo>
                    <a:pt x="694" y="958"/>
                  </a:lnTo>
                  <a:lnTo>
                    <a:pt x="694" y="953"/>
                  </a:lnTo>
                  <a:lnTo>
                    <a:pt x="689" y="9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he Serif Hand Light" panose="020B0604020202020204" pitchFamily="66" charset="0"/>
                <a:cs typeface="times" panose="02020603050405020304" pitchFamily="18" charset="0"/>
              </a:endParaRPr>
            </a:p>
          </p:txBody>
        </p:sp>
        <p:sp>
          <p:nvSpPr>
            <p:cNvPr id="88" name="Freeform 24">
              <a:extLst>
                <a:ext uri="{FF2B5EF4-FFF2-40B4-BE49-F238E27FC236}">
                  <a16:creationId xmlns:a16="http://schemas.microsoft.com/office/drawing/2014/main" id="{3C666D1B-AC85-4D2A-99E2-A162377C88E7}"/>
                </a:ext>
              </a:extLst>
            </p:cNvPr>
            <p:cNvSpPr>
              <a:spLocks/>
            </p:cNvSpPr>
            <p:nvPr/>
          </p:nvSpPr>
          <p:spPr bwMode="auto">
            <a:xfrm>
              <a:off x="6786563" y="3609975"/>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he Serif Hand Light" panose="020B0604020202020204" pitchFamily="66" charset="0"/>
                <a:cs typeface="times" panose="02020603050405020304" pitchFamily="18" charset="0"/>
              </a:endParaRPr>
            </a:p>
          </p:txBody>
        </p:sp>
        <p:sp>
          <p:nvSpPr>
            <p:cNvPr id="89" name="Line 25">
              <a:extLst>
                <a:ext uri="{FF2B5EF4-FFF2-40B4-BE49-F238E27FC236}">
                  <a16:creationId xmlns:a16="http://schemas.microsoft.com/office/drawing/2014/main" id="{D04960E5-FE25-4A27-91D8-4279B67D5F31}"/>
                </a:ext>
              </a:extLst>
            </p:cNvPr>
            <p:cNvSpPr>
              <a:spLocks noChangeShapeType="1"/>
            </p:cNvSpPr>
            <p:nvPr/>
          </p:nvSpPr>
          <p:spPr bwMode="auto">
            <a:xfrm>
              <a:off x="6786563" y="3609975"/>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he Serif Hand Light" panose="020B0604020202020204" pitchFamily="66" charset="0"/>
                <a:cs typeface="times" panose="02020603050405020304" pitchFamily="18" charset="0"/>
              </a:endParaRPr>
            </a:p>
          </p:txBody>
        </p:sp>
        <p:sp>
          <p:nvSpPr>
            <p:cNvPr id="90" name="Freeform 26">
              <a:extLst>
                <a:ext uri="{FF2B5EF4-FFF2-40B4-BE49-F238E27FC236}">
                  <a16:creationId xmlns:a16="http://schemas.microsoft.com/office/drawing/2014/main" id="{C0C3797F-AD4E-4A8B-87FF-60021E76BA40}"/>
                </a:ext>
              </a:extLst>
            </p:cNvPr>
            <p:cNvSpPr>
              <a:spLocks/>
            </p:cNvSpPr>
            <p:nvPr/>
          </p:nvSpPr>
          <p:spPr bwMode="auto">
            <a:xfrm>
              <a:off x="6764338" y="3586163"/>
              <a:ext cx="755650" cy="46038"/>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9"/>
                    <a:pt x="201" y="6"/>
                  </a:cubicBezTo>
                  <a:cubicBezTo>
                    <a:pt x="201" y="2"/>
                    <a:pt x="199" y="0"/>
                    <a:pt x="195" y="0"/>
                  </a:cubicBezTo>
                  <a:cubicBezTo>
                    <a:pt x="6" y="0"/>
                    <a:pt x="6" y="0"/>
                    <a:pt x="6" y="0"/>
                  </a:cubicBezTo>
                  <a:cubicBezTo>
                    <a:pt x="3" y="0"/>
                    <a:pt x="0" y="2"/>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he Serif Hand Light" panose="020B0604020202020204" pitchFamily="66" charset="0"/>
                <a:cs typeface="times" panose="02020603050405020304" pitchFamily="18" charset="0"/>
              </a:endParaRPr>
            </a:p>
          </p:txBody>
        </p:sp>
        <p:sp>
          <p:nvSpPr>
            <p:cNvPr id="91" name="Freeform 27">
              <a:extLst>
                <a:ext uri="{FF2B5EF4-FFF2-40B4-BE49-F238E27FC236}">
                  <a16:creationId xmlns:a16="http://schemas.microsoft.com/office/drawing/2014/main" id="{ADF59732-B6E8-4602-9579-66A28CF2373A}"/>
                </a:ext>
              </a:extLst>
            </p:cNvPr>
            <p:cNvSpPr>
              <a:spLocks/>
            </p:cNvSpPr>
            <p:nvPr/>
          </p:nvSpPr>
          <p:spPr bwMode="auto">
            <a:xfrm>
              <a:off x="6721475" y="3759200"/>
              <a:ext cx="839788" cy="0"/>
            </a:xfrm>
            <a:custGeom>
              <a:avLst/>
              <a:gdLst>
                <a:gd name="T0" fmla="*/ 0 w 529"/>
                <a:gd name="T1" fmla="*/ 529 w 529"/>
                <a:gd name="T2" fmla="*/ 0 w 529"/>
              </a:gdLst>
              <a:ahLst/>
              <a:cxnLst>
                <a:cxn ang="0">
                  <a:pos x="T0" y="0"/>
                </a:cxn>
                <a:cxn ang="0">
                  <a:pos x="T1" y="0"/>
                </a:cxn>
                <a:cxn ang="0">
                  <a:pos x="T2" y="0"/>
                </a:cxn>
              </a:cxnLst>
              <a:rect l="0" t="0" r="r" b="b"/>
              <a:pathLst>
                <a:path w="529">
                  <a:moveTo>
                    <a:pt x="0" y="0"/>
                  </a:moveTo>
                  <a:lnTo>
                    <a:pt x="5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he Serif Hand Light" panose="020B0604020202020204" pitchFamily="66" charset="0"/>
                <a:cs typeface="times" panose="02020603050405020304" pitchFamily="18" charset="0"/>
              </a:endParaRPr>
            </a:p>
          </p:txBody>
        </p:sp>
        <p:sp>
          <p:nvSpPr>
            <p:cNvPr id="92" name="Line 28">
              <a:extLst>
                <a:ext uri="{FF2B5EF4-FFF2-40B4-BE49-F238E27FC236}">
                  <a16:creationId xmlns:a16="http://schemas.microsoft.com/office/drawing/2014/main" id="{64144774-FF37-417B-926B-E037159D78C1}"/>
                </a:ext>
              </a:extLst>
            </p:cNvPr>
            <p:cNvSpPr>
              <a:spLocks noChangeShapeType="1"/>
            </p:cNvSpPr>
            <p:nvPr/>
          </p:nvSpPr>
          <p:spPr bwMode="auto">
            <a:xfrm>
              <a:off x="6721475" y="3759200"/>
              <a:ext cx="839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he Serif Hand Light" panose="020B0604020202020204" pitchFamily="66" charset="0"/>
                <a:cs typeface="times" panose="02020603050405020304" pitchFamily="18" charset="0"/>
              </a:endParaRPr>
            </a:p>
          </p:txBody>
        </p:sp>
        <p:sp>
          <p:nvSpPr>
            <p:cNvPr id="93" name="Freeform 29">
              <a:extLst>
                <a:ext uri="{FF2B5EF4-FFF2-40B4-BE49-F238E27FC236}">
                  <a16:creationId xmlns:a16="http://schemas.microsoft.com/office/drawing/2014/main" id="{AA6FAF1A-F505-471C-885C-E205BA6CD276}"/>
                </a:ext>
              </a:extLst>
            </p:cNvPr>
            <p:cNvSpPr>
              <a:spLocks/>
            </p:cNvSpPr>
            <p:nvPr/>
          </p:nvSpPr>
          <p:spPr bwMode="auto">
            <a:xfrm>
              <a:off x="6699250" y="3736975"/>
              <a:ext cx="884238" cy="44450"/>
            </a:xfrm>
            <a:custGeom>
              <a:avLst/>
              <a:gdLst>
                <a:gd name="T0" fmla="*/ 6 w 235"/>
                <a:gd name="T1" fmla="*/ 12 h 12"/>
                <a:gd name="T2" fmla="*/ 229 w 235"/>
                <a:gd name="T3" fmla="*/ 12 h 12"/>
                <a:gd name="T4" fmla="*/ 235 w 235"/>
                <a:gd name="T5" fmla="*/ 6 h 12"/>
                <a:gd name="T6" fmla="*/ 229 w 235"/>
                <a:gd name="T7" fmla="*/ 0 h 12"/>
                <a:gd name="T8" fmla="*/ 6 w 235"/>
                <a:gd name="T9" fmla="*/ 0 h 12"/>
                <a:gd name="T10" fmla="*/ 0 w 235"/>
                <a:gd name="T11" fmla="*/ 6 h 12"/>
                <a:gd name="T12" fmla="*/ 6 w 23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35" h="12">
                  <a:moveTo>
                    <a:pt x="6" y="12"/>
                  </a:moveTo>
                  <a:cubicBezTo>
                    <a:pt x="229" y="12"/>
                    <a:pt x="229" y="12"/>
                    <a:pt x="229" y="12"/>
                  </a:cubicBezTo>
                  <a:cubicBezTo>
                    <a:pt x="232" y="12"/>
                    <a:pt x="235" y="10"/>
                    <a:pt x="235" y="6"/>
                  </a:cubicBezTo>
                  <a:cubicBezTo>
                    <a:pt x="235" y="3"/>
                    <a:pt x="232" y="0"/>
                    <a:pt x="229" y="0"/>
                  </a:cubicBezTo>
                  <a:cubicBezTo>
                    <a:pt x="6" y="0"/>
                    <a:pt x="6" y="0"/>
                    <a:pt x="6" y="0"/>
                  </a:cubicBezTo>
                  <a:cubicBezTo>
                    <a:pt x="3" y="0"/>
                    <a:pt x="0" y="3"/>
                    <a:pt x="0" y="6"/>
                  </a:cubicBezTo>
                  <a:cubicBezTo>
                    <a:pt x="0" y="10"/>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he Serif Hand Light" panose="020B0604020202020204" pitchFamily="66" charset="0"/>
                <a:cs typeface="times" panose="02020603050405020304" pitchFamily="18" charset="0"/>
              </a:endParaRPr>
            </a:p>
          </p:txBody>
        </p:sp>
        <p:sp>
          <p:nvSpPr>
            <p:cNvPr id="94" name="Freeform 30">
              <a:extLst>
                <a:ext uri="{FF2B5EF4-FFF2-40B4-BE49-F238E27FC236}">
                  <a16:creationId xmlns:a16="http://schemas.microsoft.com/office/drawing/2014/main" id="{B32C509F-3E31-41D9-8AC4-92E902539EC3}"/>
                </a:ext>
              </a:extLst>
            </p:cNvPr>
            <p:cNvSpPr>
              <a:spLocks/>
            </p:cNvSpPr>
            <p:nvPr/>
          </p:nvSpPr>
          <p:spPr bwMode="auto">
            <a:xfrm>
              <a:off x="6786563" y="3913188"/>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he Serif Hand Light" panose="020B0604020202020204" pitchFamily="66" charset="0"/>
                <a:cs typeface="times" panose="02020603050405020304" pitchFamily="18" charset="0"/>
              </a:endParaRPr>
            </a:p>
          </p:txBody>
        </p:sp>
        <p:sp>
          <p:nvSpPr>
            <p:cNvPr id="95" name="Line 31">
              <a:extLst>
                <a:ext uri="{FF2B5EF4-FFF2-40B4-BE49-F238E27FC236}">
                  <a16:creationId xmlns:a16="http://schemas.microsoft.com/office/drawing/2014/main" id="{AEA69708-0D7D-4AB0-8116-382721B8A608}"/>
                </a:ext>
              </a:extLst>
            </p:cNvPr>
            <p:cNvSpPr>
              <a:spLocks noChangeShapeType="1"/>
            </p:cNvSpPr>
            <p:nvPr/>
          </p:nvSpPr>
          <p:spPr bwMode="auto">
            <a:xfrm>
              <a:off x="6786563" y="3913188"/>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he Serif Hand Light" panose="020B0604020202020204" pitchFamily="66" charset="0"/>
                <a:cs typeface="times" panose="02020603050405020304" pitchFamily="18" charset="0"/>
              </a:endParaRPr>
            </a:p>
          </p:txBody>
        </p:sp>
        <p:sp>
          <p:nvSpPr>
            <p:cNvPr id="96" name="Freeform 32">
              <a:extLst>
                <a:ext uri="{FF2B5EF4-FFF2-40B4-BE49-F238E27FC236}">
                  <a16:creationId xmlns:a16="http://schemas.microsoft.com/office/drawing/2014/main" id="{76CC40C8-185D-41E9-BD75-38FD74201910}"/>
                </a:ext>
              </a:extLst>
            </p:cNvPr>
            <p:cNvSpPr>
              <a:spLocks/>
            </p:cNvSpPr>
            <p:nvPr/>
          </p:nvSpPr>
          <p:spPr bwMode="auto">
            <a:xfrm>
              <a:off x="6764338" y="3890963"/>
              <a:ext cx="755650" cy="44450"/>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10"/>
                    <a:pt x="201" y="6"/>
                  </a:cubicBezTo>
                  <a:cubicBezTo>
                    <a:pt x="201" y="3"/>
                    <a:pt x="199" y="0"/>
                    <a:pt x="195" y="0"/>
                  </a:cubicBezTo>
                  <a:cubicBezTo>
                    <a:pt x="6" y="0"/>
                    <a:pt x="6" y="0"/>
                    <a:pt x="6" y="0"/>
                  </a:cubicBezTo>
                  <a:cubicBezTo>
                    <a:pt x="3" y="0"/>
                    <a:pt x="0" y="3"/>
                    <a:pt x="0" y="6"/>
                  </a:cubicBezTo>
                  <a:cubicBezTo>
                    <a:pt x="0" y="10"/>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he Serif Hand Light" panose="020B0604020202020204" pitchFamily="66" charset="0"/>
                <a:cs typeface="times" panose="02020603050405020304" pitchFamily="18" charset="0"/>
              </a:endParaRPr>
            </a:p>
          </p:txBody>
        </p:sp>
        <p:sp>
          <p:nvSpPr>
            <p:cNvPr id="97" name="Freeform 33">
              <a:extLst>
                <a:ext uri="{FF2B5EF4-FFF2-40B4-BE49-F238E27FC236}">
                  <a16:creationId xmlns:a16="http://schemas.microsoft.com/office/drawing/2014/main" id="{56204A8E-422B-4477-AA71-084ACD5AF247}"/>
                </a:ext>
              </a:extLst>
            </p:cNvPr>
            <p:cNvSpPr>
              <a:spLocks/>
            </p:cNvSpPr>
            <p:nvPr/>
          </p:nvSpPr>
          <p:spPr bwMode="auto">
            <a:xfrm>
              <a:off x="6721475" y="4067175"/>
              <a:ext cx="839788" cy="0"/>
            </a:xfrm>
            <a:custGeom>
              <a:avLst/>
              <a:gdLst>
                <a:gd name="T0" fmla="*/ 0 w 529"/>
                <a:gd name="T1" fmla="*/ 529 w 529"/>
                <a:gd name="T2" fmla="*/ 0 w 529"/>
              </a:gdLst>
              <a:ahLst/>
              <a:cxnLst>
                <a:cxn ang="0">
                  <a:pos x="T0" y="0"/>
                </a:cxn>
                <a:cxn ang="0">
                  <a:pos x="T1" y="0"/>
                </a:cxn>
                <a:cxn ang="0">
                  <a:pos x="T2" y="0"/>
                </a:cxn>
              </a:cxnLst>
              <a:rect l="0" t="0" r="r" b="b"/>
              <a:pathLst>
                <a:path w="529">
                  <a:moveTo>
                    <a:pt x="0" y="0"/>
                  </a:moveTo>
                  <a:lnTo>
                    <a:pt x="5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he Serif Hand Light" panose="020B0604020202020204" pitchFamily="66" charset="0"/>
                <a:cs typeface="times" panose="02020603050405020304" pitchFamily="18" charset="0"/>
              </a:endParaRPr>
            </a:p>
          </p:txBody>
        </p:sp>
        <p:sp>
          <p:nvSpPr>
            <p:cNvPr id="98" name="Line 34">
              <a:extLst>
                <a:ext uri="{FF2B5EF4-FFF2-40B4-BE49-F238E27FC236}">
                  <a16:creationId xmlns:a16="http://schemas.microsoft.com/office/drawing/2014/main" id="{589F9D0F-6288-4CE6-9036-D12F6D9D3820}"/>
                </a:ext>
              </a:extLst>
            </p:cNvPr>
            <p:cNvSpPr>
              <a:spLocks noChangeShapeType="1"/>
            </p:cNvSpPr>
            <p:nvPr/>
          </p:nvSpPr>
          <p:spPr bwMode="auto">
            <a:xfrm>
              <a:off x="6721475" y="4067175"/>
              <a:ext cx="839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he Serif Hand Light" panose="020B0604020202020204" pitchFamily="66" charset="0"/>
                <a:cs typeface="times" panose="02020603050405020304" pitchFamily="18" charset="0"/>
              </a:endParaRPr>
            </a:p>
          </p:txBody>
        </p:sp>
        <p:sp>
          <p:nvSpPr>
            <p:cNvPr id="99" name="Freeform 35">
              <a:extLst>
                <a:ext uri="{FF2B5EF4-FFF2-40B4-BE49-F238E27FC236}">
                  <a16:creationId xmlns:a16="http://schemas.microsoft.com/office/drawing/2014/main" id="{817E8965-0391-4E7D-92E5-241CD66A4FB6}"/>
                </a:ext>
              </a:extLst>
            </p:cNvPr>
            <p:cNvSpPr>
              <a:spLocks/>
            </p:cNvSpPr>
            <p:nvPr/>
          </p:nvSpPr>
          <p:spPr bwMode="auto">
            <a:xfrm>
              <a:off x="6699250" y="4044950"/>
              <a:ext cx="884238" cy="44450"/>
            </a:xfrm>
            <a:custGeom>
              <a:avLst/>
              <a:gdLst>
                <a:gd name="T0" fmla="*/ 6 w 235"/>
                <a:gd name="T1" fmla="*/ 12 h 12"/>
                <a:gd name="T2" fmla="*/ 229 w 235"/>
                <a:gd name="T3" fmla="*/ 12 h 12"/>
                <a:gd name="T4" fmla="*/ 235 w 235"/>
                <a:gd name="T5" fmla="*/ 6 h 12"/>
                <a:gd name="T6" fmla="*/ 229 w 235"/>
                <a:gd name="T7" fmla="*/ 0 h 12"/>
                <a:gd name="T8" fmla="*/ 6 w 235"/>
                <a:gd name="T9" fmla="*/ 0 h 12"/>
                <a:gd name="T10" fmla="*/ 0 w 235"/>
                <a:gd name="T11" fmla="*/ 6 h 12"/>
                <a:gd name="T12" fmla="*/ 6 w 23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35" h="12">
                  <a:moveTo>
                    <a:pt x="6" y="12"/>
                  </a:moveTo>
                  <a:cubicBezTo>
                    <a:pt x="229" y="12"/>
                    <a:pt x="229" y="12"/>
                    <a:pt x="229" y="12"/>
                  </a:cubicBezTo>
                  <a:cubicBezTo>
                    <a:pt x="232" y="12"/>
                    <a:pt x="235" y="9"/>
                    <a:pt x="235" y="6"/>
                  </a:cubicBezTo>
                  <a:cubicBezTo>
                    <a:pt x="235" y="3"/>
                    <a:pt x="232" y="0"/>
                    <a:pt x="229" y="0"/>
                  </a:cubicBezTo>
                  <a:cubicBezTo>
                    <a:pt x="6" y="0"/>
                    <a:pt x="6" y="0"/>
                    <a:pt x="6" y="0"/>
                  </a:cubicBezTo>
                  <a:cubicBezTo>
                    <a:pt x="3" y="0"/>
                    <a:pt x="0" y="3"/>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he Serif Hand Light" panose="020B0604020202020204" pitchFamily="66" charset="0"/>
                <a:cs typeface="times" panose="02020603050405020304" pitchFamily="18" charset="0"/>
              </a:endParaRPr>
            </a:p>
          </p:txBody>
        </p:sp>
        <p:sp>
          <p:nvSpPr>
            <p:cNvPr id="100" name="Freeform 36">
              <a:extLst>
                <a:ext uri="{FF2B5EF4-FFF2-40B4-BE49-F238E27FC236}">
                  <a16:creationId xmlns:a16="http://schemas.microsoft.com/office/drawing/2014/main" id="{76E7CEDE-A339-4E90-8389-F88BD1922687}"/>
                </a:ext>
              </a:extLst>
            </p:cNvPr>
            <p:cNvSpPr>
              <a:spLocks/>
            </p:cNvSpPr>
            <p:nvPr/>
          </p:nvSpPr>
          <p:spPr bwMode="auto">
            <a:xfrm>
              <a:off x="6786563" y="4221163"/>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he Serif Hand Light" panose="020B0604020202020204" pitchFamily="66" charset="0"/>
                <a:cs typeface="times" panose="02020603050405020304" pitchFamily="18" charset="0"/>
              </a:endParaRPr>
            </a:p>
          </p:txBody>
        </p:sp>
        <p:sp>
          <p:nvSpPr>
            <p:cNvPr id="101" name="Line 37">
              <a:extLst>
                <a:ext uri="{FF2B5EF4-FFF2-40B4-BE49-F238E27FC236}">
                  <a16:creationId xmlns:a16="http://schemas.microsoft.com/office/drawing/2014/main" id="{1ED853F1-FF35-4615-8CFA-ABD102A77399}"/>
                </a:ext>
              </a:extLst>
            </p:cNvPr>
            <p:cNvSpPr>
              <a:spLocks noChangeShapeType="1"/>
            </p:cNvSpPr>
            <p:nvPr/>
          </p:nvSpPr>
          <p:spPr bwMode="auto">
            <a:xfrm>
              <a:off x="6786563" y="4221163"/>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he Serif Hand Light" panose="020B0604020202020204" pitchFamily="66" charset="0"/>
                <a:cs typeface="times" panose="02020603050405020304" pitchFamily="18" charset="0"/>
              </a:endParaRPr>
            </a:p>
          </p:txBody>
        </p:sp>
        <p:sp>
          <p:nvSpPr>
            <p:cNvPr id="102" name="Freeform 38">
              <a:extLst>
                <a:ext uri="{FF2B5EF4-FFF2-40B4-BE49-F238E27FC236}">
                  <a16:creationId xmlns:a16="http://schemas.microsoft.com/office/drawing/2014/main" id="{2B9B17A9-5A00-4431-AFFD-7FC4B6096132}"/>
                </a:ext>
              </a:extLst>
            </p:cNvPr>
            <p:cNvSpPr>
              <a:spLocks/>
            </p:cNvSpPr>
            <p:nvPr/>
          </p:nvSpPr>
          <p:spPr bwMode="auto">
            <a:xfrm>
              <a:off x="6764338" y="4198938"/>
              <a:ext cx="755650" cy="44450"/>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9"/>
                    <a:pt x="201" y="6"/>
                  </a:cubicBezTo>
                  <a:cubicBezTo>
                    <a:pt x="201" y="2"/>
                    <a:pt x="199" y="0"/>
                    <a:pt x="195" y="0"/>
                  </a:cubicBezTo>
                  <a:cubicBezTo>
                    <a:pt x="6" y="0"/>
                    <a:pt x="6" y="0"/>
                    <a:pt x="6" y="0"/>
                  </a:cubicBezTo>
                  <a:cubicBezTo>
                    <a:pt x="3" y="0"/>
                    <a:pt x="0" y="2"/>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he Serif Hand Light" panose="020B0604020202020204" pitchFamily="66" charset="0"/>
                <a:cs typeface="times" panose="02020603050405020304" pitchFamily="18" charset="0"/>
              </a:endParaRPr>
            </a:p>
          </p:txBody>
        </p:sp>
        <p:sp>
          <p:nvSpPr>
            <p:cNvPr id="103" name="Freeform 39">
              <a:extLst>
                <a:ext uri="{FF2B5EF4-FFF2-40B4-BE49-F238E27FC236}">
                  <a16:creationId xmlns:a16="http://schemas.microsoft.com/office/drawing/2014/main" id="{8B0B5EE5-0686-498F-AD62-FCBA67B62F5B}"/>
                </a:ext>
              </a:extLst>
            </p:cNvPr>
            <p:cNvSpPr>
              <a:spLocks/>
            </p:cNvSpPr>
            <p:nvPr/>
          </p:nvSpPr>
          <p:spPr bwMode="auto">
            <a:xfrm>
              <a:off x="6786563" y="4525963"/>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he Serif Hand Light" panose="020B0604020202020204" pitchFamily="66" charset="0"/>
                <a:cs typeface="times" panose="02020603050405020304" pitchFamily="18" charset="0"/>
              </a:endParaRPr>
            </a:p>
          </p:txBody>
        </p:sp>
        <p:sp>
          <p:nvSpPr>
            <p:cNvPr id="104" name="Line 40">
              <a:extLst>
                <a:ext uri="{FF2B5EF4-FFF2-40B4-BE49-F238E27FC236}">
                  <a16:creationId xmlns:a16="http://schemas.microsoft.com/office/drawing/2014/main" id="{24F55C4E-2F21-4459-8B45-F1B95591DC56}"/>
                </a:ext>
              </a:extLst>
            </p:cNvPr>
            <p:cNvSpPr>
              <a:spLocks noChangeShapeType="1"/>
            </p:cNvSpPr>
            <p:nvPr/>
          </p:nvSpPr>
          <p:spPr bwMode="auto">
            <a:xfrm>
              <a:off x="6786563" y="4525963"/>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he Serif Hand Light" panose="020B0604020202020204" pitchFamily="66" charset="0"/>
                <a:cs typeface="times" panose="02020603050405020304" pitchFamily="18" charset="0"/>
              </a:endParaRPr>
            </a:p>
          </p:txBody>
        </p:sp>
        <p:sp>
          <p:nvSpPr>
            <p:cNvPr id="105" name="Freeform 41">
              <a:extLst>
                <a:ext uri="{FF2B5EF4-FFF2-40B4-BE49-F238E27FC236}">
                  <a16:creationId xmlns:a16="http://schemas.microsoft.com/office/drawing/2014/main" id="{74254297-B497-44A4-ACA8-D16D76865B94}"/>
                </a:ext>
              </a:extLst>
            </p:cNvPr>
            <p:cNvSpPr>
              <a:spLocks/>
            </p:cNvSpPr>
            <p:nvPr/>
          </p:nvSpPr>
          <p:spPr bwMode="auto">
            <a:xfrm>
              <a:off x="6764338" y="4502150"/>
              <a:ext cx="755650" cy="46038"/>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9"/>
                    <a:pt x="201" y="6"/>
                  </a:cubicBezTo>
                  <a:cubicBezTo>
                    <a:pt x="201" y="3"/>
                    <a:pt x="199" y="0"/>
                    <a:pt x="195" y="0"/>
                  </a:cubicBezTo>
                  <a:cubicBezTo>
                    <a:pt x="6" y="0"/>
                    <a:pt x="6" y="0"/>
                    <a:pt x="6" y="0"/>
                  </a:cubicBezTo>
                  <a:cubicBezTo>
                    <a:pt x="3" y="0"/>
                    <a:pt x="0" y="3"/>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he Serif Hand Light" panose="020B0604020202020204" pitchFamily="66" charset="0"/>
                <a:cs typeface="times" panose="02020603050405020304" pitchFamily="18" charset="0"/>
              </a:endParaRPr>
            </a:p>
          </p:txBody>
        </p:sp>
        <p:sp>
          <p:nvSpPr>
            <p:cNvPr id="106" name="Freeform 42">
              <a:extLst>
                <a:ext uri="{FF2B5EF4-FFF2-40B4-BE49-F238E27FC236}">
                  <a16:creationId xmlns:a16="http://schemas.microsoft.com/office/drawing/2014/main" id="{DF6E09B7-4F04-4CFE-B4E3-707733FFBB9E}"/>
                </a:ext>
              </a:extLst>
            </p:cNvPr>
            <p:cNvSpPr>
              <a:spLocks/>
            </p:cNvSpPr>
            <p:nvPr/>
          </p:nvSpPr>
          <p:spPr bwMode="auto">
            <a:xfrm>
              <a:off x="6721475" y="4371975"/>
              <a:ext cx="839788" cy="0"/>
            </a:xfrm>
            <a:custGeom>
              <a:avLst/>
              <a:gdLst>
                <a:gd name="T0" fmla="*/ 0 w 529"/>
                <a:gd name="T1" fmla="*/ 529 w 529"/>
                <a:gd name="T2" fmla="*/ 0 w 529"/>
              </a:gdLst>
              <a:ahLst/>
              <a:cxnLst>
                <a:cxn ang="0">
                  <a:pos x="T0" y="0"/>
                </a:cxn>
                <a:cxn ang="0">
                  <a:pos x="T1" y="0"/>
                </a:cxn>
                <a:cxn ang="0">
                  <a:pos x="T2" y="0"/>
                </a:cxn>
              </a:cxnLst>
              <a:rect l="0" t="0" r="r" b="b"/>
              <a:pathLst>
                <a:path w="529">
                  <a:moveTo>
                    <a:pt x="0" y="0"/>
                  </a:moveTo>
                  <a:lnTo>
                    <a:pt x="5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he Serif Hand Light" panose="020B0604020202020204" pitchFamily="66" charset="0"/>
                <a:cs typeface="times" panose="02020603050405020304" pitchFamily="18" charset="0"/>
              </a:endParaRPr>
            </a:p>
          </p:txBody>
        </p:sp>
        <p:sp>
          <p:nvSpPr>
            <p:cNvPr id="107" name="Line 43">
              <a:extLst>
                <a:ext uri="{FF2B5EF4-FFF2-40B4-BE49-F238E27FC236}">
                  <a16:creationId xmlns:a16="http://schemas.microsoft.com/office/drawing/2014/main" id="{C6A6EF8B-04A3-42B0-A128-BAAD811E33CE}"/>
                </a:ext>
              </a:extLst>
            </p:cNvPr>
            <p:cNvSpPr>
              <a:spLocks noChangeShapeType="1"/>
            </p:cNvSpPr>
            <p:nvPr/>
          </p:nvSpPr>
          <p:spPr bwMode="auto">
            <a:xfrm>
              <a:off x="6721475" y="4371975"/>
              <a:ext cx="839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he Serif Hand Light" panose="020B0604020202020204" pitchFamily="66" charset="0"/>
                <a:cs typeface="times" panose="02020603050405020304" pitchFamily="18" charset="0"/>
              </a:endParaRPr>
            </a:p>
          </p:txBody>
        </p:sp>
        <p:sp>
          <p:nvSpPr>
            <p:cNvPr id="108" name="Freeform 44">
              <a:extLst>
                <a:ext uri="{FF2B5EF4-FFF2-40B4-BE49-F238E27FC236}">
                  <a16:creationId xmlns:a16="http://schemas.microsoft.com/office/drawing/2014/main" id="{59371498-43FE-405F-AFFE-2CB2BD4FF4A2}"/>
                </a:ext>
              </a:extLst>
            </p:cNvPr>
            <p:cNvSpPr>
              <a:spLocks/>
            </p:cNvSpPr>
            <p:nvPr/>
          </p:nvSpPr>
          <p:spPr bwMode="auto">
            <a:xfrm>
              <a:off x="6699250" y="4348163"/>
              <a:ext cx="884238" cy="46038"/>
            </a:xfrm>
            <a:custGeom>
              <a:avLst/>
              <a:gdLst>
                <a:gd name="T0" fmla="*/ 6 w 235"/>
                <a:gd name="T1" fmla="*/ 12 h 12"/>
                <a:gd name="T2" fmla="*/ 229 w 235"/>
                <a:gd name="T3" fmla="*/ 12 h 12"/>
                <a:gd name="T4" fmla="*/ 235 w 235"/>
                <a:gd name="T5" fmla="*/ 6 h 12"/>
                <a:gd name="T6" fmla="*/ 229 w 235"/>
                <a:gd name="T7" fmla="*/ 0 h 12"/>
                <a:gd name="T8" fmla="*/ 6 w 235"/>
                <a:gd name="T9" fmla="*/ 0 h 12"/>
                <a:gd name="T10" fmla="*/ 0 w 235"/>
                <a:gd name="T11" fmla="*/ 6 h 12"/>
                <a:gd name="T12" fmla="*/ 6 w 23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35" h="12">
                  <a:moveTo>
                    <a:pt x="6" y="12"/>
                  </a:moveTo>
                  <a:cubicBezTo>
                    <a:pt x="229" y="12"/>
                    <a:pt x="229" y="12"/>
                    <a:pt x="229" y="12"/>
                  </a:cubicBezTo>
                  <a:cubicBezTo>
                    <a:pt x="232" y="12"/>
                    <a:pt x="235" y="10"/>
                    <a:pt x="235" y="6"/>
                  </a:cubicBezTo>
                  <a:cubicBezTo>
                    <a:pt x="235" y="3"/>
                    <a:pt x="232" y="0"/>
                    <a:pt x="229" y="0"/>
                  </a:cubicBezTo>
                  <a:cubicBezTo>
                    <a:pt x="6" y="0"/>
                    <a:pt x="6" y="0"/>
                    <a:pt x="6" y="0"/>
                  </a:cubicBezTo>
                  <a:cubicBezTo>
                    <a:pt x="3" y="0"/>
                    <a:pt x="0" y="3"/>
                    <a:pt x="0" y="6"/>
                  </a:cubicBezTo>
                  <a:cubicBezTo>
                    <a:pt x="0" y="10"/>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he Serif Hand Light" panose="020B0604020202020204" pitchFamily="66" charset="0"/>
                <a:cs typeface="times" panose="02020603050405020304" pitchFamily="18" charset="0"/>
              </a:endParaRPr>
            </a:p>
          </p:txBody>
        </p:sp>
        <p:sp>
          <p:nvSpPr>
            <p:cNvPr id="109" name="Freeform 45">
              <a:extLst>
                <a:ext uri="{FF2B5EF4-FFF2-40B4-BE49-F238E27FC236}">
                  <a16:creationId xmlns:a16="http://schemas.microsoft.com/office/drawing/2014/main" id="{A33F882E-EBD8-4491-87C2-0196547FA465}"/>
                </a:ext>
              </a:extLst>
            </p:cNvPr>
            <p:cNvSpPr>
              <a:spLocks/>
            </p:cNvSpPr>
            <p:nvPr/>
          </p:nvSpPr>
          <p:spPr bwMode="auto">
            <a:xfrm>
              <a:off x="6838950" y="3200400"/>
              <a:ext cx="604838" cy="184150"/>
            </a:xfrm>
            <a:custGeom>
              <a:avLst/>
              <a:gdLst>
                <a:gd name="T0" fmla="*/ 161 w 161"/>
                <a:gd name="T1" fmla="*/ 36 h 49"/>
                <a:gd name="T2" fmla="*/ 126 w 161"/>
                <a:gd name="T3" fmla="*/ 0 h 49"/>
                <a:gd name="T4" fmla="*/ 36 w 161"/>
                <a:gd name="T5" fmla="*/ 0 h 49"/>
                <a:gd name="T6" fmla="*/ 0 w 161"/>
                <a:gd name="T7" fmla="*/ 36 h 49"/>
                <a:gd name="T8" fmla="*/ 0 w 161"/>
                <a:gd name="T9" fmla="*/ 36 h 49"/>
                <a:gd name="T10" fmla="*/ 13 w 161"/>
                <a:gd name="T11" fmla="*/ 49 h 49"/>
                <a:gd name="T12" fmla="*/ 148 w 161"/>
                <a:gd name="T13" fmla="*/ 49 h 49"/>
                <a:gd name="T14" fmla="*/ 161 w 161"/>
                <a:gd name="T15" fmla="*/ 36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49">
                  <a:moveTo>
                    <a:pt x="161" y="36"/>
                  </a:moveTo>
                  <a:cubicBezTo>
                    <a:pt x="161" y="16"/>
                    <a:pt x="146" y="0"/>
                    <a:pt x="126" y="0"/>
                  </a:cubicBezTo>
                  <a:cubicBezTo>
                    <a:pt x="36" y="0"/>
                    <a:pt x="36" y="0"/>
                    <a:pt x="36" y="0"/>
                  </a:cubicBezTo>
                  <a:cubicBezTo>
                    <a:pt x="16" y="0"/>
                    <a:pt x="0" y="16"/>
                    <a:pt x="0" y="36"/>
                  </a:cubicBezTo>
                  <a:cubicBezTo>
                    <a:pt x="0" y="36"/>
                    <a:pt x="0" y="36"/>
                    <a:pt x="0" y="36"/>
                  </a:cubicBezTo>
                  <a:cubicBezTo>
                    <a:pt x="0" y="43"/>
                    <a:pt x="6" y="49"/>
                    <a:pt x="13" y="49"/>
                  </a:cubicBezTo>
                  <a:cubicBezTo>
                    <a:pt x="148" y="49"/>
                    <a:pt x="148" y="49"/>
                    <a:pt x="148" y="49"/>
                  </a:cubicBezTo>
                  <a:cubicBezTo>
                    <a:pt x="155" y="49"/>
                    <a:pt x="161" y="43"/>
                    <a:pt x="161" y="3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he Serif Hand Light" panose="020B0604020202020204" pitchFamily="66" charset="0"/>
                <a:cs typeface="times" panose="02020603050405020304" pitchFamily="18" charset="0"/>
              </a:endParaRPr>
            </a:p>
          </p:txBody>
        </p:sp>
        <p:sp>
          <p:nvSpPr>
            <p:cNvPr id="110" name="Freeform 46">
              <a:extLst>
                <a:ext uri="{FF2B5EF4-FFF2-40B4-BE49-F238E27FC236}">
                  <a16:creationId xmlns:a16="http://schemas.microsoft.com/office/drawing/2014/main" id="{1AE29EF4-21FB-419D-BDCA-98B66E0DE38E}"/>
                </a:ext>
              </a:extLst>
            </p:cNvPr>
            <p:cNvSpPr>
              <a:spLocks noEditPoints="1"/>
            </p:cNvSpPr>
            <p:nvPr/>
          </p:nvSpPr>
          <p:spPr bwMode="auto">
            <a:xfrm>
              <a:off x="6989763" y="3016250"/>
              <a:ext cx="304800" cy="303213"/>
            </a:xfrm>
            <a:custGeom>
              <a:avLst/>
              <a:gdLst>
                <a:gd name="T0" fmla="*/ 41 w 81"/>
                <a:gd name="T1" fmla="*/ 0 h 81"/>
                <a:gd name="T2" fmla="*/ 0 w 81"/>
                <a:gd name="T3" fmla="*/ 40 h 81"/>
                <a:gd name="T4" fmla="*/ 41 w 81"/>
                <a:gd name="T5" fmla="*/ 81 h 81"/>
                <a:gd name="T6" fmla="*/ 81 w 81"/>
                <a:gd name="T7" fmla="*/ 40 h 81"/>
                <a:gd name="T8" fmla="*/ 41 w 81"/>
                <a:gd name="T9" fmla="*/ 0 h 81"/>
                <a:gd name="T10" fmla="*/ 41 w 81"/>
                <a:gd name="T11" fmla="*/ 69 h 81"/>
                <a:gd name="T12" fmla="*/ 12 w 81"/>
                <a:gd name="T13" fmla="*/ 40 h 81"/>
                <a:gd name="T14" fmla="*/ 41 w 81"/>
                <a:gd name="T15" fmla="*/ 12 h 81"/>
                <a:gd name="T16" fmla="*/ 69 w 81"/>
                <a:gd name="T17" fmla="*/ 40 h 81"/>
                <a:gd name="T18" fmla="*/ 41 w 81"/>
                <a:gd name="T19" fmla="*/ 6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81">
                  <a:moveTo>
                    <a:pt x="41" y="0"/>
                  </a:moveTo>
                  <a:cubicBezTo>
                    <a:pt x="18" y="0"/>
                    <a:pt x="0" y="18"/>
                    <a:pt x="0" y="40"/>
                  </a:cubicBezTo>
                  <a:cubicBezTo>
                    <a:pt x="0" y="63"/>
                    <a:pt x="18" y="81"/>
                    <a:pt x="41" y="81"/>
                  </a:cubicBezTo>
                  <a:cubicBezTo>
                    <a:pt x="63" y="81"/>
                    <a:pt x="81" y="63"/>
                    <a:pt x="81" y="40"/>
                  </a:cubicBezTo>
                  <a:cubicBezTo>
                    <a:pt x="81" y="18"/>
                    <a:pt x="63" y="0"/>
                    <a:pt x="41" y="0"/>
                  </a:cubicBezTo>
                  <a:close/>
                  <a:moveTo>
                    <a:pt x="41" y="69"/>
                  </a:moveTo>
                  <a:cubicBezTo>
                    <a:pt x="25" y="69"/>
                    <a:pt x="12" y="56"/>
                    <a:pt x="12" y="40"/>
                  </a:cubicBezTo>
                  <a:cubicBezTo>
                    <a:pt x="12" y="24"/>
                    <a:pt x="25" y="12"/>
                    <a:pt x="41" y="12"/>
                  </a:cubicBezTo>
                  <a:cubicBezTo>
                    <a:pt x="56" y="12"/>
                    <a:pt x="69" y="24"/>
                    <a:pt x="69" y="40"/>
                  </a:cubicBezTo>
                  <a:cubicBezTo>
                    <a:pt x="69" y="56"/>
                    <a:pt x="56" y="69"/>
                    <a:pt x="41" y="6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he Serif Hand Light" panose="020B0604020202020204" pitchFamily="66" charset="0"/>
                <a:cs typeface="times" panose="02020603050405020304" pitchFamily="18" charset="0"/>
              </a:endParaRPr>
            </a:p>
          </p:txBody>
        </p:sp>
      </p:grpSp>
      <p:sp>
        <p:nvSpPr>
          <p:cNvPr id="158" name="Freeform: Shape 157">
            <a:extLst>
              <a:ext uri="{FF2B5EF4-FFF2-40B4-BE49-F238E27FC236}">
                <a16:creationId xmlns:a16="http://schemas.microsoft.com/office/drawing/2014/main" id="{15C310A7-401F-423F-8320-EEB523B9B3B5}"/>
              </a:ext>
            </a:extLst>
          </p:cNvPr>
          <p:cNvSpPr/>
          <p:nvPr/>
        </p:nvSpPr>
        <p:spPr>
          <a:xfrm rot="2717603">
            <a:off x="-173015" y="4960000"/>
            <a:ext cx="751360" cy="834887"/>
          </a:xfrm>
          <a:custGeom>
            <a:avLst/>
            <a:gdLst>
              <a:gd name="connsiteX0" fmla="*/ 184970 w 751360"/>
              <a:gd name="connsiteY0" fmla="*/ 3969 h 834887"/>
              <a:gd name="connsiteX1" fmla="*/ 218776 w 751360"/>
              <a:gd name="connsiteY1" fmla="*/ 9240 h 834887"/>
              <a:gd name="connsiteX2" fmla="*/ 474653 w 751360"/>
              <a:gd name="connsiteY2" fmla="*/ 128216 h 834887"/>
              <a:gd name="connsiteX3" fmla="*/ 680823 w 751360"/>
              <a:gd name="connsiteY3" fmla="*/ 223558 h 834887"/>
              <a:gd name="connsiteX4" fmla="*/ 701195 w 751360"/>
              <a:gd name="connsiteY4" fmla="*/ 239449 h 834887"/>
              <a:gd name="connsiteX5" fmla="*/ 737865 w 751360"/>
              <a:gd name="connsiteY5" fmla="*/ 255339 h 834887"/>
              <a:gd name="connsiteX6" fmla="*/ 746829 w 751360"/>
              <a:gd name="connsiteY6" fmla="*/ 282230 h 834887"/>
              <a:gd name="connsiteX7" fmla="*/ 562663 w 751360"/>
              <a:gd name="connsiteY7" fmla="*/ 670937 h 834887"/>
              <a:gd name="connsiteX8" fmla="*/ 485328 w 751360"/>
              <a:gd name="connsiteY8" fmla="*/ 834887 h 834887"/>
              <a:gd name="connsiteX9" fmla="*/ 0 w 751360"/>
              <a:gd name="connsiteY9" fmla="*/ 354504 h 834887"/>
              <a:gd name="connsiteX10" fmla="*/ 101839 w 751360"/>
              <a:gd name="connsiteY10" fmla="*/ 158774 h 834887"/>
              <a:gd name="connsiteX11" fmla="*/ 176401 w 751360"/>
              <a:gd name="connsiteY11" fmla="*/ 14130 h 834887"/>
              <a:gd name="connsiteX12" fmla="*/ 184970 w 751360"/>
              <a:gd name="connsiteY12" fmla="*/ 3969 h 834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1360" h="834887">
                <a:moveTo>
                  <a:pt x="184970" y="3969"/>
                </a:moveTo>
                <a:cubicBezTo>
                  <a:pt x="192343" y="-2983"/>
                  <a:pt x="197996" y="-539"/>
                  <a:pt x="218776" y="9240"/>
                </a:cubicBezTo>
                <a:lnTo>
                  <a:pt x="474653" y="128216"/>
                </a:lnTo>
                <a:lnTo>
                  <a:pt x="680823" y="223558"/>
                </a:lnTo>
                <a:cubicBezTo>
                  <a:pt x="689379" y="227225"/>
                  <a:pt x="698343" y="229670"/>
                  <a:pt x="701195" y="239449"/>
                </a:cubicBezTo>
                <a:cubicBezTo>
                  <a:pt x="713419" y="244745"/>
                  <a:pt x="725234" y="251265"/>
                  <a:pt x="737865" y="255339"/>
                </a:cubicBezTo>
                <a:cubicBezTo>
                  <a:pt x="754163" y="260636"/>
                  <a:pt x="753756" y="268377"/>
                  <a:pt x="746829" y="282230"/>
                </a:cubicBezTo>
                <a:cubicBezTo>
                  <a:pt x="684896" y="411799"/>
                  <a:pt x="623780" y="541368"/>
                  <a:pt x="562663" y="670937"/>
                </a:cubicBezTo>
                <a:lnTo>
                  <a:pt x="485328" y="834887"/>
                </a:lnTo>
                <a:lnTo>
                  <a:pt x="0" y="354504"/>
                </a:lnTo>
                <a:lnTo>
                  <a:pt x="101839" y="158774"/>
                </a:lnTo>
                <a:cubicBezTo>
                  <a:pt x="127100" y="110694"/>
                  <a:pt x="152361" y="62616"/>
                  <a:pt x="176401" y="14130"/>
                </a:cubicBezTo>
                <a:cubicBezTo>
                  <a:pt x="179864" y="9648"/>
                  <a:pt x="182513" y="6286"/>
                  <a:pt x="184970" y="3969"/>
                </a:cubicBezTo>
                <a:close/>
              </a:path>
            </a:pathLst>
          </a:custGeom>
          <a:solidFill>
            <a:schemeClr val="bg1"/>
          </a:solidFill>
          <a:ln w="4251" cap="flat">
            <a:noFill/>
            <a:prstDash val="solid"/>
            <a:miter/>
          </a:ln>
        </p:spPr>
        <p:txBody>
          <a:bodyPr wrap="square" rtlCol="0" anchor="ctr">
            <a:noAutofit/>
          </a:bodyPr>
          <a:lstStyle/>
          <a:p>
            <a:endParaRPr lang="en-US">
              <a:latin typeface="The Serif Hand Light" panose="020B0604020202020204" pitchFamily="66" charset="0"/>
              <a:cs typeface="times" panose="02020603050405020304" pitchFamily="18" charset="0"/>
            </a:endParaRPr>
          </a:p>
        </p:txBody>
      </p:sp>
      <p:sp>
        <p:nvSpPr>
          <p:cNvPr id="148" name="Freeform: Shape 147">
            <a:extLst>
              <a:ext uri="{FF2B5EF4-FFF2-40B4-BE49-F238E27FC236}">
                <a16:creationId xmlns:a16="http://schemas.microsoft.com/office/drawing/2014/main" id="{769BEC89-BFE1-480F-BA4F-C7B0C9FABF72}"/>
              </a:ext>
            </a:extLst>
          </p:cNvPr>
          <p:cNvSpPr/>
          <p:nvPr/>
        </p:nvSpPr>
        <p:spPr>
          <a:xfrm rot="578905">
            <a:off x="1255322" y="5572258"/>
            <a:ext cx="1098009" cy="279768"/>
          </a:xfrm>
          <a:custGeom>
            <a:avLst/>
            <a:gdLst>
              <a:gd name="connsiteX0" fmla="*/ 58249 w 1098009"/>
              <a:gd name="connsiteY0" fmla="*/ 232663 h 279768"/>
              <a:gd name="connsiteX1" fmla="*/ 125616 w 1098009"/>
              <a:gd name="connsiteY1" fmla="*/ 279768 h 279768"/>
              <a:gd name="connsiteX2" fmla="*/ 0 w 1098009"/>
              <a:gd name="connsiteY2" fmla="*/ 268625 h 279768"/>
              <a:gd name="connsiteX3" fmla="*/ 58249 w 1098009"/>
              <a:gd name="connsiteY3" fmla="*/ 232663 h 279768"/>
              <a:gd name="connsiteX4" fmla="*/ 1066212 w 1098009"/>
              <a:gd name="connsiteY4" fmla="*/ 1186 h 279768"/>
              <a:gd name="connsiteX5" fmla="*/ 1083940 w 1098009"/>
              <a:gd name="connsiteY5" fmla="*/ 11822 h 279768"/>
              <a:gd name="connsiteX6" fmla="*/ 1097110 w 1098009"/>
              <a:gd name="connsiteY6" fmla="*/ 72604 h 279768"/>
              <a:gd name="connsiteX7" fmla="*/ 1087992 w 1098009"/>
              <a:gd name="connsiteY7" fmla="*/ 86280 h 279768"/>
              <a:gd name="connsiteX8" fmla="*/ 348989 w 1098009"/>
              <a:gd name="connsiteY8" fmla="*/ 236208 h 279768"/>
              <a:gd name="connsiteX9" fmla="*/ 317079 w 1098009"/>
              <a:gd name="connsiteY9" fmla="*/ 228104 h 279768"/>
              <a:gd name="connsiteX10" fmla="*/ 248699 w 1098009"/>
              <a:gd name="connsiteY10" fmla="*/ 165296 h 279768"/>
              <a:gd name="connsiteX11" fmla="*/ 1066212 w 1098009"/>
              <a:gd name="connsiteY11" fmla="*/ 1186 h 279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98009" h="279768">
                <a:moveTo>
                  <a:pt x="58249" y="232663"/>
                </a:moveTo>
                <a:cubicBezTo>
                  <a:pt x="82562" y="245832"/>
                  <a:pt x="103836" y="263560"/>
                  <a:pt x="125616" y="279768"/>
                </a:cubicBezTo>
                <a:cubicBezTo>
                  <a:pt x="85094" y="276223"/>
                  <a:pt x="44573" y="272677"/>
                  <a:pt x="0" y="268625"/>
                </a:cubicBezTo>
                <a:cubicBezTo>
                  <a:pt x="20767" y="255456"/>
                  <a:pt x="39508" y="243806"/>
                  <a:pt x="58249" y="232663"/>
                </a:cubicBezTo>
                <a:close/>
                <a:moveTo>
                  <a:pt x="1066212" y="1186"/>
                </a:moveTo>
                <a:cubicBezTo>
                  <a:pt x="1075836" y="-841"/>
                  <a:pt x="1081914" y="-1854"/>
                  <a:pt x="1083940" y="11822"/>
                </a:cubicBezTo>
                <a:cubicBezTo>
                  <a:pt x="1086473" y="32083"/>
                  <a:pt x="1091538" y="52850"/>
                  <a:pt x="1097110" y="72604"/>
                </a:cubicBezTo>
                <a:cubicBezTo>
                  <a:pt x="1100149" y="83241"/>
                  <a:pt x="1095084" y="84760"/>
                  <a:pt x="1087992" y="86280"/>
                </a:cubicBezTo>
                <a:cubicBezTo>
                  <a:pt x="1075836" y="88812"/>
                  <a:pt x="381406" y="229117"/>
                  <a:pt x="348989" y="236208"/>
                </a:cubicBezTo>
                <a:cubicBezTo>
                  <a:pt x="336832" y="238740"/>
                  <a:pt x="327208" y="238234"/>
                  <a:pt x="317079" y="228104"/>
                </a:cubicBezTo>
                <a:cubicBezTo>
                  <a:pt x="296311" y="206830"/>
                  <a:pt x="273518" y="187583"/>
                  <a:pt x="248699" y="165296"/>
                </a:cubicBezTo>
                <a:cubicBezTo>
                  <a:pt x="278583" y="159724"/>
                  <a:pt x="1046458" y="5238"/>
                  <a:pt x="1066212" y="1186"/>
                </a:cubicBezTo>
                <a:close/>
              </a:path>
            </a:pathLst>
          </a:custGeom>
          <a:solidFill>
            <a:schemeClr val="accent1"/>
          </a:solidFill>
          <a:ln w="9525" cap="flat">
            <a:noFill/>
            <a:prstDash val="solid"/>
            <a:miter/>
          </a:ln>
        </p:spPr>
        <p:txBody>
          <a:bodyPr wrap="square" rtlCol="0" anchor="ctr">
            <a:noAutofit/>
          </a:bodyPr>
          <a:lstStyle/>
          <a:p>
            <a:endParaRPr lang="en-US">
              <a:latin typeface="The Serif Hand Light" panose="020B0604020202020204" pitchFamily="66" charset="0"/>
              <a:cs typeface="times" panose="02020603050405020304" pitchFamily="18" charset="0"/>
            </a:endParaRPr>
          </a:p>
        </p:txBody>
      </p:sp>
      <p:sp>
        <p:nvSpPr>
          <p:cNvPr id="197" name="Freeform: Shape 196">
            <a:extLst>
              <a:ext uri="{FF2B5EF4-FFF2-40B4-BE49-F238E27FC236}">
                <a16:creationId xmlns:a16="http://schemas.microsoft.com/office/drawing/2014/main" id="{F5E746BC-3350-41F9-84C5-CA7FC663E46B}"/>
              </a:ext>
            </a:extLst>
          </p:cNvPr>
          <p:cNvSpPr/>
          <p:nvPr/>
        </p:nvSpPr>
        <p:spPr>
          <a:xfrm rot="578905">
            <a:off x="327149" y="4514057"/>
            <a:ext cx="2328005" cy="1837744"/>
          </a:xfrm>
          <a:custGeom>
            <a:avLst/>
            <a:gdLst>
              <a:gd name="connsiteX0" fmla="*/ 1352938 w 2328005"/>
              <a:gd name="connsiteY0" fmla="*/ 868370 h 1837744"/>
              <a:gd name="connsiteX1" fmla="*/ 1475452 w 2328005"/>
              <a:gd name="connsiteY1" fmla="*/ 875207 h 1837744"/>
              <a:gd name="connsiteX2" fmla="*/ 1492673 w 2328005"/>
              <a:gd name="connsiteY2" fmla="*/ 879766 h 1837744"/>
              <a:gd name="connsiteX3" fmla="*/ 1564091 w 2328005"/>
              <a:gd name="connsiteY3" fmla="*/ 901040 h 1837744"/>
              <a:gd name="connsiteX4" fmla="*/ 1586885 w 2328005"/>
              <a:gd name="connsiteY4" fmla="*/ 904078 h 1837744"/>
              <a:gd name="connsiteX5" fmla="*/ 1724656 w 2328005"/>
              <a:gd name="connsiteY5" fmla="*/ 886857 h 1837744"/>
              <a:gd name="connsiteX6" fmla="*/ 1822413 w 2328005"/>
              <a:gd name="connsiteY6" fmla="*/ 889389 h 1837744"/>
              <a:gd name="connsiteX7" fmla="*/ 1886234 w 2328005"/>
              <a:gd name="connsiteY7" fmla="*/ 930924 h 1837744"/>
              <a:gd name="connsiteX8" fmla="*/ 1917132 w 2328005"/>
              <a:gd name="connsiteY8" fmla="*/ 951691 h 1837744"/>
              <a:gd name="connsiteX9" fmla="*/ 1962718 w 2328005"/>
              <a:gd name="connsiteY9" fmla="*/ 983601 h 1837744"/>
              <a:gd name="connsiteX10" fmla="*/ 1987537 w 2328005"/>
              <a:gd name="connsiteY10" fmla="*/ 1011459 h 1837744"/>
              <a:gd name="connsiteX11" fmla="*/ 1251066 w 2328005"/>
              <a:gd name="connsiteY11" fmla="*/ 1165945 h 1837744"/>
              <a:gd name="connsiteX12" fmla="*/ 1248027 w 2328005"/>
              <a:gd name="connsiteY12" fmla="*/ 1175569 h 1837744"/>
              <a:gd name="connsiteX13" fmla="*/ 1308302 w 2328005"/>
              <a:gd name="connsiteY13" fmla="*/ 1228753 h 1837744"/>
              <a:gd name="connsiteX14" fmla="*/ 1334134 w 2328005"/>
              <a:gd name="connsiteY14" fmla="*/ 1229260 h 1837744"/>
              <a:gd name="connsiteX15" fmla="*/ 2030591 w 2328005"/>
              <a:gd name="connsiteY15" fmla="*/ 1090982 h 1837744"/>
              <a:gd name="connsiteX16" fmla="*/ 2054903 w 2328005"/>
              <a:gd name="connsiteY16" fmla="*/ 1123398 h 1837744"/>
              <a:gd name="connsiteX17" fmla="*/ 2328005 w 2328005"/>
              <a:gd name="connsiteY17" fmla="*/ 1509212 h 1837744"/>
              <a:gd name="connsiteX18" fmla="*/ 1890846 w 2328005"/>
              <a:gd name="connsiteY18" fmla="*/ 1837539 h 1837744"/>
              <a:gd name="connsiteX19" fmla="*/ 1695475 w 2328005"/>
              <a:gd name="connsiteY19" fmla="*/ 1616268 h 1837744"/>
              <a:gd name="connsiteX20" fmla="*/ 1461234 w 2328005"/>
              <a:gd name="connsiteY20" fmla="*/ 1539142 h 1837744"/>
              <a:gd name="connsiteX21" fmla="*/ 1230805 w 2328005"/>
              <a:gd name="connsiteY21" fmla="*/ 1421228 h 1837744"/>
              <a:gd name="connsiteX22" fmla="*/ 1137607 w 2328005"/>
              <a:gd name="connsiteY22" fmla="*/ 1336641 h 1837744"/>
              <a:gd name="connsiteX23" fmla="*/ 1105190 w 2328005"/>
              <a:gd name="connsiteY23" fmla="*/ 1279912 h 1837744"/>
              <a:gd name="connsiteX24" fmla="*/ 1037823 w 2328005"/>
              <a:gd name="connsiteY24" fmla="*/ 1232806 h 1837744"/>
              <a:gd name="connsiteX25" fmla="*/ 1012498 w 2328005"/>
              <a:gd name="connsiteY25" fmla="*/ 1191271 h 1837744"/>
              <a:gd name="connsiteX26" fmla="*/ 1075812 w 2328005"/>
              <a:gd name="connsiteY26" fmla="*/ 1123398 h 1837744"/>
              <a:gd name="connsiteX27" fmla="*/ 1122917 w 2328005"/>
              <a:gd name="connsiteY27" fmla="*/ 1098073 h 1837744"/>
              <a:gd name="connsiteX28" fmla="*/ 1244988 w 2328005"/>
              <a:gd name="connsiteY28" fmla="*/ 938521 h 1837744"/>
              <a:gd name="connsiteX29" fmla="*/ 1313367 w 2328005"/>
              <a:gd name="connsiteY29" fmla="*/ 884831 h 1837744"/>
              <a:gd name="connsiteX30" fmla="*/ 1352938 w 2328005"/>
              <a:gd name="connsiteY30" fmla="*/ 868370 h 1837744"/>
              <a:gd name="connsiteX31" fmla="*/ 624850 w 2328005"/>
              <a:gd name="connsiteY31" fmla="*/ 11 h 1837744"/>
              <a:gd name="connsiteX32" fmla="*/ 651531 w 2328005"/>
              <a:gd name="connsiteY32" fmla="*/ 10872 h 1837744"/>
              <a:gd name="connsiteX33" fmla="*/ 653875 w 2328005"/>
              <a:gd name="connsiteY33" fmla="*/ 74725 h 1837744"/>
              <a:gd name="connsiteX34" fmla="*/ 608687 w 2328005"/>
              <a:gd name="connsiteY34" fmla="*/ 126552 h 1837744"/>
              <a:gd name="connsiteX35" fmla="*/ 694621 w 2328005"/>
              <a:gd name="connsiteY35" fmla="*/ 93416 h 1837744"/>
              <a:gd name="connsiteX36" fmla="*/ 815750 w 2328005"/>
              <a:gd name="connsiteY36" fmla="*/ 59445 h 1837744"/>
              <a:gd name="connsiteX37" fmla="*/ 866339 w 2328005"/>
              <a:gd name="connsiteY37" fmla="*/ 58118 h 1837744"/>
              <a:gd name="connsiteX38" fmla="*/ 895795 w 2328005"/>
              <a:gd name="connsiteY38" fmla="*/ 135900 h 1837744"/>
              <a:gd name="connsiteX39" fmla="*/ 972751 w 2328005"/>
              <a:gd name="connsiteY39" fmla="*/ 117382 h 1837744"/>
              <a:gd name="connsiteX40" fmla="*/ 1013012 w 2328005"/>
              <a:gd name="connsiteY40" fmla="*/ 117174 h 1837744"/>
              <a:gd name="connsiteX41" fmla="*/ 1045375 w 2328005"/>
              <a:gd name="connsiteY41" fmla="*/ 186008 h 1837744"/>
              <a:gd name="connsiteX42" fmla="*/ 994321 w 2328005"/>
              <a:gd name="connsiteY42" fmla="*/ 234130 h 1837744"/>
              <a:gd name="connsiteX43" fmla="*/ 850090 w 2328005"/>
              <a:gd name="connsiteY43" fmla="*/ 312201 h 1837744"/>
              <a:gd name="connsiteX44" fmla="*/ 675866 w 2328005"/>
              <a:gd name="connsiteY44" fmla="*/ 497120 h 1837744"/>
              <a:gd name="connsiteX45" fmla="*/ 655208 w 2328005"/>
              <a:gd name="connsiteY45" fmla="*/ 525927 h 1837744"/>
              <a:gd name="connsiteX46" fmla="*/ 865231 w 2328005"/>
              <a:gd name="connsiteY46" fmla="*/ 421832 h 1837744"/>
              <a:gd name="connsiteX47" fmla="*/ 1021286 w 2328005"/>
              <a:gd name="connsiteY47" fmla="*/ 302101 h 1837744"/>
              <a:gd name="connsiteX48" fmla="*/ 1077606 w 2328005"/>
              <a:gd name="connsiteY48" fmla="*/ 275304 h 1837744"/>
              <a:gd name="connsiteX49" fmla="*/ 1135640 w 2328005"/>
              <a:gd name="connsiteY49" fmla="*/ 294358 h 1837744"/>
              <a:gd name="connsiteX50" fmla="*/ 1128862 w 2328005"/>
              <a:gd name="connsiteY50" fmla="*/ 347158 h 1837744"/>
              <a:gd name="connsiteX51" fmla="*/ 1028813 w 2328005"/>
              <a:gd name="connsiteY51" fmla="*/ 455910 h 1837744"/>
              <a:gd name="connsiteX52" fmla="*/ 800327 w 2328005"/>
              <a:gd name="connsiteY52" fmla="*/ 657068 h 1837744"/>
              <a:gd name="connsiteX53" fmla="*/ 576118 w 2328005"/>
              <a:gd name="connsiteY53" fmla="*/ 875332 h 1837744"/>
              <a:gd name="connsiteX54" fmla="*/ 571369 w 2328005"/>
              <a:gd name="connsiteY54" fmla="*/ 881954 h 1837744"/>
              <a:gd name="connsiteX55" fmla="*/ 583741 w 2328005"/>
              <a:gd name="connsiteY55" fmla="*/ 877289 h 1837744"/>
              <a:gd name="connsiteX56" fmla="*/ 826112 w 2328005"/>
              <a:gd name="connsiteY56" fmla="*/ 723190 h 1837744"/>
              <a:gd name="connsiteX57" fmla="*/ 977646 w 2328005"/>
              <a:gd name="connsiteY57" fmla="*/ 716038 h 1837744"/>
              <a:gd name="connsiteX58" fmla="*/ 1017891 w 2328005"/>
              <a:gd name="connsiteY58" fmla="*/ 749411 h 1837744"/>
              <a:gd name="connsiteX59" fmla="*/ 1013203 w 2328005"/>
              <a:gd name="connsiteY59" fmla="*/ 774126 h 1837744"/>
              <a:gd name="connsiteX60" fmla="*/ 737147 w 2328005"/>
              <a:gd name="connsiteY60" fmla="*/ 957718 h 1837744"/>
              <a:gd name="connsiteX61" fmla="*/ 480939 w 2328005"/>
              <a:gd name="connsiteY61" fmla="*/ 1089859 h 1837744"/>
              <a:gd name="connsiteX62" fmla="*/ 396830 w 2328005"/>
              <a:gd name="connsiteY62" fmla="*/ 1109264 h 1837744"/>
              <a:gd name="connsiteX63" fmla="*/ 287055 w 2328005"/>
              <a:gd name="connsiteY63" fmla="*/ 1125305 h 1837744"/>
              <a:gd name="connsiteX64" fmla="*/ 261671 w 2328005"/>
              <a:gd name="connsiteY64" fmla="*/ 1123646 h 1837744"/>
              <a:gd name="connsiteX65" fmla="*/ 10194 w 2328005"/>
              <a:gd name="connsiteY65" fmla="*/ 676571 h 1837744"/>
              <a:gd name="connsiteX66" fmla="*/ 0 w 2328005"/>
              <a:gd name="connsiteY66" fmla="*/ 657227 h 1837744"/>
              <a:gd name="connsiteX67" fmla="*/ 241867 w 2328005"/>
              <a:gd name="connsiteY67" fmla="*/ 342324 h 1837744"/>
              <a:gd name="connsiteX68" fmla="*/ 494032 w 2328005"/>
              <a:gd name="connsiteY68" fmla="*/ 66894 h 1837744"/>
              <a:gd name="connsiteX69" fmla="*/ 596077 w 2328005"/>
              <a:gd name="connsiteY69" fmla="*/ 5700 h 1837744"/>
              <a:gd name="connsiteX70" fmla="*/ 624850 w 2328005"/>
              <a:gd name="connsiteY70" fmla="*/ 11 h 183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2328005" h="1837744">
                <a:moveTo>
                  <a:pt x="1352938" y="868370"/>
                </a:moveTo>
                <a:cubicBezTo>
                  <a:pt x="1392921" y="857827"/>
                  <a:pt x="1434044" y="863810"/>
                  <a:pt x="1475452" y="875207"/>
                </a:cubicBezTo>
                <a:lnTo>
                  <a:pt x="1492673" y="879766"/>
                </a:lnTo>
                <a:cubicBezTo>
                  <a:pt x="1517492" y="882805"/>
                  <a:pt x="1541298" y="890909"/>
                  <a:pt x="1564091" y="901040"/>
                </a:cubicBezTo>
                <a:cubicBezTo>
                  <a:pt x="1571689" y="904079"/>
                  <a:pt x="1578780" y="905092"/>
                  <a:pt x="1586885" y="904078"/>
                </a:cubicBezTo>
                <a:cubicBezTo>
                  <a:pt x="1632470" y="896987"/>
                  <a:pt x="1678563" y="890402"/>
                  <a:pt x="1724656" y="886857"/>
                </a:cubicBezTo>
                <a:cubicBezTo>
                  <a:pt x="1757580" y="884324"/>
                  <a:pt x="1789997" y="882805"/>
                  <a:pt x="1822413" y="889389"/>
                </a:cubicBezTo>
                <a:cubicBezTo>
                  <a:pt x="1848752" y="894961"/>
                  <a:pt x="1871545" y="907118"/>
                  <a:pt x="1886234" y="930924"/>
                </a:cubicBezTo>
                <a:cubicBezTo>
                  <a:pt x="1893325" y="942573"/>
                  <a:pt x="1901936" y="949664"/>
                  <a:pt x="1917132" y="951691"/>
                </a:cubicBezTo>
                <a:cubicBezTo>
                  <a:pt x="1936886" y="953717"/>
                  <a:pt x="1950561" y="968912"/>
                  <a:pt x="1962718" y="983601"/>
                </a:cubicBezTo>
                <a:cubicBezTo>
                  <a:pt x="1970315" y="993225"/>
                  <a:pt x="1978420" y="1002849"/>
                  <a:pt x="1987537" y="1011459"/>
                </a:cubicBezTo>
                <a:cubicBezTo>
                  <a:pt x="1982979" y="1023109"/>
                  <a:pt x="1255624" y="1164426"/>
                  <a:pt x="1251066" y="1165945"/>
                </a:cubicBezTo>
                <a:cubicBezTo>
                  <a:pt x="1244988" y="1167466"/>
                  <a:pt x="1241948" y="1171011"/>
                  <a:pt x="1248027" y="1175569"/>
                </a:cubicBezTo>
                <a:cubicBezTo>
                  <a:pt x="1268793" y="1192284"/>
                  <a:pt x="1286015" y="1213558"/>
                  <a:pt x="1308302" y="1228753"/>
                </a:cubicBezTo>
                <a:cubicBezTo>
                  <a:pt x="1316406" y="1234325"/>
                  <a:pt x="1325524" y="1231286"/>
                  <a:pt x="1334134" y="1229260"/>
                </a:cubicBezTo>
                <a:lnTo>
                  <a:pt x="2030591" y="1090982"/>
                </a:lnTo>
                <a:cubicBezTo>
                  <a:pt x="2043253" y="1098073"/>
                  <a:pt x="2047812" y="1112255"/>
                  <a:pt x="2054903" y="1123398"/>
                </a:cubicBezTo>
                <a:cubicBezTo>
                  <a:pt x="2059462" y="1137074"/>
                  <a:pt x="2267775" y="1373801"/>
                  <a:pt x="2328005" y="1509212"/>
                </a:cubicBezTo>
                <a:cubicBezTo>
                  <a:pt x="2203872" y="1632333"/>
                  <a:pt x="2050398" y="1700274"/>
                  <a:pt x="1890846" y="1837539"/>
                </a:cubicBezTo>
                <a:cubicBezTo>
                  <a:pt x="1882742" y="1844630"/>
                  <a:pt x="1767078" y="1666001"/>
                  <a:pt x="1695475" y="1616268"/>
                </a:cubicBezTo>
                <a:cubicBezTo>
                  <a:pt x="1623873" y="1566536"/>
                  <a:pt x="1538679" y="1571649"/>
                  <a:pt x="1461234" y="1539142"/>
                </a:cubicBezTo>
                <a:cubicBezTo>
                  <a:pt x="1383789" y="1506636"/>
                  <a:pt x="1284743" y="1454979"/>
                  <a:pt x="1230805" y="1421228"/>
                </a:cubicBezTo>
                <a:cubicBezTo>
                  <a:pt x="1176868" y="1387478"/>
                  <a:pt x="1160400" y="1373616"/>
                  <a:pt x="1137607" y="1336641"/>
                </a:cubicBezTo>
                <a:cubicBezTo>
                  <a:pt x="1126463" y="1317899"/>
                  <a:pt x="1116333" y="1298652"/>
                  <a:pt x="1105190" y="1279912"/>
                </a:cubicBezTo>
                <a:cubicBezTo>
                  <a:pt x="1079864" y="1268261"/>
                  <a:pt x="1057578" y="1252560"/>
                  <a:pt x="1037823" y="1232806"/>
                </a:cubicBezTo>
                <a:cubicBezTo>
                  <a:pt x="1026680" y="1220649"/>
                  <a:pt x="1013511" y="1209506"/>
                  <a:pt x="1012498" y="1191271"/>
                </a:cubicBezTo>
                <a:cubicBezTo>
                  <a:pt x="1009965" y="1153789"/>
                  <a:pt x="1037823" y="1122386"/>
                  <a:pt x="1075812" y="1123398"/>
                </a:cubicBezTo>
                <a:cubicBezTo>
                  <a:pt x="1098099" y="1123905"/>
                  <a:pt x="1110761" y="1117320"/>
                  <a:pt x="1122917" y="1098073"/>
                </a:cubicBezTo>
                <a:cubicBezTo>
                  <a:pt x="1158880" y="1041343"/>
                  <a:pt x="1198388" y="987653"/>
                  <a:pt x="1244988" y="938521"/>
                </a:cubicBezTo>
                <a:cubicBezTo>
                  <a:pt x="1265248" y="917248"/>
                  <a:pt x="1287028" y="898000"/>
                  <a:pt x="1313367" y="884831"/>
                </a:cubicBezTo>
                <a:cubicBezTo>
                  <a:pt x="1326410" y="877234"/>
                  <a:pt x="1339611" y="871884"/>
                  <a:pt x="1352938" y="868370"/>
                </a:cubicBezTo>
                <a:close/>
                <a:moveTo>
                  <a:pt x="624850" y="11"/>
                </a:moveTo>
                <a:cubicBezTo>
                  <a:pt x="634228" y="218"/>
                  <a:pt x="643257" y="3184"/>
                  <a:pt x="651531" y="10872"/>
                </a:cubicBezTo>
                <a:cubicBezTo>
                  <a:pt x="663589" y="22026"/>
                  <a:pt x="664048" y="54945"/>
                  <a:pt x="653875" y="74725"/>
                </a:cubicBezTo>
                <a:cubicBezTo>
                  <a:pt x="642989" y="95498"/>
                  <a:pt x="626288" y="111096"/>
                  <a:pt x="608687" y="126552"/>
                </a:cubicBezTo>
                <a:cubicBezTo>
                  <a:pt x="637221" y="115427"/>
                  <a:pt x="665993" y="103972"/>
                  <a:pt x="694621" y="93416"/>
                </a:cubicBezTo>
                <a:cubicBezTo>
                  <a:pt x="734246" y="78712"/>
                  <a:pt x="773914" y="66045"/>
                  <a:pt x="815750" y="59445"/>
                </a:cubicBezTo>
                <a:cubicBezTo>
                  <a:pt x="832806" y="56635"/>
                  <a:pt x="849670" y="56192"/>
                  <a:pt x="866339" y="58118"/>
                </a:cubicBezTo>
                <a:cubicBezTo>
                  <a:pt x="910235" y="64027"/>
                  <a:pt x="924189" y="99103"/>
                  <a:pt x="895795" y="135900"/>
                </a:cubicBezTo>
                <a:cubicBezTo>
                  <a:pt x="922805" y="129699"/>
                  <a:pt x="946979" y="120460"/>
                  <a:pt x="972751" y="117382"/>
                </a:cubicBezTo>
                <a:cubicBezTo>
                  <a:pt x="986252" y="116033"/>
                  <a:pt x="999754" y="114685"/>
                  <a:pt x="1013012" y="117174"/>
                </a:cubicBezTo>
                <a:cubicBezTo>
                  <a:pt x="1048854" y="123824"/>
                  <a:pt x="1062866" y="153927"/>
                  <a:pt x="1045375" y="186008"/>
                </a:cubicBezTo>
                <a:cubicBezTo>
                  <a:pt x="1033446" y="207536"/>
                  <a:pt x="1015183" y="222517"/>
                  <a:pt x="994321" y="234130"/>
                </a:cubicBezTo>
                <a:cubicBezTo>
                  <a:pt x="946386" y="260422"/>
                  <a:pt x="897270" y="284866"/>
                  <a:pt x="850090" y="312201"/>
                </a:cubicBezTo>
                <a:cubicBezTo>
                  <a:pt x="774506" y="356773"/>
                  <a:pt x="724312" y="426068"/>
                  <a:pt x="675866" y="497120"/>
                </a:cubicBezTo>
                <a:cubicBezTo>
                  <a:pt x="670499" y="505304"/>
                  <a:pt x="664231" y="513344"/>
                  <a:pt x="655208" y="525927"/>
                </a:cubicBezTo>
                <a:cubicBezTo>
                  <a:pt x="733364" y="498743"/>
                  <a:pt x="803380" y="468229"/>
                  <a:pt x="865231" y="421832"/>
                </a:cubicBezTo>
                <a:cubicBezTo>
                  <a:pt x="917691" y="382239"/>
                  <a:pt x="969158" y="341933"/>
                  <a:pt x="1021286" y="302101"/>
                </a:cubicBezTo>
                <a:cubicBezTo>
                  <a:pt x="1037888" y="289439"/>
                  <a:pt x="1056332" y="279101"/>
                  <a:pt x="1077606" y="275304"/>
                </a:cubicBezTo>
                <a:cubicBezTo>
                  <a:pt x="1100254" y="270989"/>
                  <a:pt x="1121515" y="274202"/>
                  <a:pt x="1135640" y="294358"/>
                </a:cubicBezTo>
                <a:cubicBezTo>
                  <a:pt x="1148677" y="313235"/>
                  <a:pt x="1138792" y="331215"/>
                  <a:pt x="1128862" y="347158"/>
                </a:cubicBezTo>
                <a:cubicBezTo>
                  <a:pt x="1102874" y="389690"/>
                  <a:pt x="1065772" y="423250"/>
                  <a:pt x="1028813" y="455910"/>
                </a:cubicBezTo>
                <a:cubicBezTo>
                  <a:pt x="952903" y="523310"/>
                  <a:pt x="875150" y="588387"/>
                  <a:pt x="800327" y="657068"/>
                </a:cubicBezTo>
                <a:cubicBezTo>
                  <a:pt x="723748" y="727499"/>
                  <a:pt x="649105" y="800822"/>
                  <a:pt x="576118" y="875332"/>
                </a:cubicBezTo>
                <a:cubicBezTo>
                  <a:pt x="574363" y="877082"/>
                  <a:pt x="573031" y="879636"/>
                  <a:pt x="571369" y="881954"/>
                </a:cubicBezTo>
                <a:cubicBezTo>
                  <a:pt x="577380" y="884760"/>
                  <a:pt x="580135" y="880218"/>
                  <a:pt x="583741" y="877289"/>
                </a:cubicBezTo>
                <a:cubicBezTo>
                  <a:pt x="661855" y="821496"/>
                  <a:pt x="737608" y="762006"/>
                  <a:pt x="826112" y="723190"/>
                </a:cubicBezTo>
                <a:cubicBezTo>
                  <a:pt x="875127" y="701683"/>
                  <a:pt x="925635" y="692779"/>
                  <a:pt x="977646" y="716038"/>
                </a:cubicBezTo>
                <a:cubicBezTo>
                  <a:pt x="994351" y="723505"/>
                  <a:pt x="1007402" y="735371"/>
                  <a:pt x="1017891" y="749411"/>
                </a:cubicBezTo>
                <a:cubicBezTo>
                  <a:pt x="1024269" y="757996"/>
                  <a:pt x="1027330" y="767711"/>
                  <a:pt x="1013203" y="774126"/>
                </a:cubicBezTo>
                <a:cubicBezTo>
                  <a:pt x="910242" y="819120"/>
                  <a:pt x="827071" y="893848"/>
                  <a:pt x="737147" y="957718"/>
                </a:cubicBezTo>
                <a:cubicBezTo>
                  <a:pt x="657989" y="1014265"/>
                  <a:pt x="575670" y="1064033"/>
                  <a:pt x="480939" y="1089859"/>
                </a:cubicBezTo>
                <a:cubicBezTo>
                  <a:pt x="452792" y="1096249"/>
                  <a:pt x="424977" y="1102874"/>
                  <a:pt x="396830" y="1109264"/>
                </a:cubicBezTo>
                <a:cubicBezTo>
                  <a:pt x="360349" y="1114689"/>
                  <a:pt x="323300" y="1120209"/>
                  <a:pt x="287055" y="1125305"/>
                </a:cubicBezTo>
                <a:cubicBezTo>
                  <a:pt x="278527" y="1126710"/>
                  <a:pt x="269618" y="1129345"/>
                  <a:pt x="261671" y="1123646"/>
                </a:cubicBezTo>
                <a:cubicBezTo>
                  <a:pt x="177876" y="974811"/>
                  <a:pt x="93751" y="825738"/>
                  <a:pt x="10194" y="676571"/>
                </a:cubicBezTo>
                <a:cubicBezTo>
                  <a:pt x="7127" y="670360"/>
                  <a:pt x="3398" y="663675"/>
                  <a:pt x="0" y="657227"/>
                </a:cubicBezTo>
                <a:cubicBezTo>
                  <a:pt x="79818" y="551515"/>
                  <a:pt x="158074" y="445186"/>
                  <a:pt x="241867" y="342324"/>
                </a:cubicBezTo>
                <a:cubicBezTo>
                  <a:pt x="320578" y="245846"/>
                  <a:pt x="397778" y="147282"/>
                  <a:pt x="494032" y="66894"/>
                </a:cubicBezTo>
                <a:cubicBezTo>
                  <a:pt x="524537" y="41137"/>
                  <a:pt x="557640" y="18749"/>
                  <a:pt x="596077" y="5700"/>
                </a:cubicBezTo>
                <a:cubicBezTo>
                  <a:pt x="605745" y="2355"/>
                  <a:pt x="615472" y="-196"/>
                  <a:pt x="624850" y="11"/>
                </a:cubicBezTo>
                <a:close/>
              </a:path>
            </a:pathLst>
          </a:custGeom>
          <a:solidFill>
            <a:srgbClr val="FCD9C1"/>
          </a:solidFill>
          <a:ln w="2539" cap="flat">
            <a:noFill/>
            <a:prstDash val="solid"/>
            <a:miter/>
          </a:ln>
        </p:spPr>
        <p:txBody>
          <a:bodyPr rtlCol="0" anchor="ctr"/>
          <a:lstStyle/>
          <a:p>
            <a:endParaRPr lang="en-US">
              <a:latin typeface="The Serif Hand Light" panose="020B0604020202020204" pitchFamily="66" charset="0"/>
              <a:cs typeface="times" panose="02020603050405020304" pitchFamily="18" charset="0"/>
            </a:endParaRPr>
          </a:p>
        </p:txBody>
      </p:sp>
      <p:sp>
        <p:nvSpPr>
          <p:cNvPr id="141" name="Freeform: Shape 140">
            <a:extLst>
              <a:ext uri="{FF2B5EF4-FFF2-40B4-BE49-F238E27FC236}">
                <a16:creationId xmlns:a16="http://schemas.microsoft.com/office/drawing/2014/main" id="{D07C8FF0-F737-485B-9503-9192581ACE69}"/>
              </a:ext>
            </a:extLst>
          </p:cNvPr>
          <p:cNvSpPr/>
          <p:nvPr/>
        </p:nvSpPr>
        <p:spPr>
          <a:xfrm rot="21479217" flipH="1">
            <a:off x="1937072" y="6023955"/>
            <a:ext cx="1006835" cy="848673"/>
          </a:xfrm>
          <a:custGeom>
            <a:avLst/>
            <a:gdLst>
              <a:gd name="connsiteX0" fmla="*/ 447868 w 1006835"/>
              <a:gd name="connsiteY0" fmla="*/ 72 h 848673"/>
              <a:gd name="connsiteX1" fmla="*/ 431875 w 1006835"/>
              <a:gd name="connsiteY1" fmla="*/ 14129 h 848673"/>
              <a:gd name="connsiteX2" fmla="*/ 357313 w 1006835"/>
              <a:gd name="connsiteY2" fmla="*/ 158774 h 848673"/>
              <a:gd name="connsiteX3" fmla="*/ 216335 w 1006835"/>
              <a:gd name="connsiteY3" fmla="*/ 429727 h 848673"/>
              <a:gd name="connsiteX4" fmla="*/ 58246 w 1006835"/>
              <a:gd name="connsiteY4" fmla="*/ 736943 h 848673"/>
              <a:gd name="connsiteX5" fmla="*/ 0 w 1006835"/>
              <a:gd name="connsiteY5" fmla="*/ 848673 h 848673"/>
              <a:gd name="connsiteX6" fmla="*/ 746679 w 1006835"/>
              <a:gd name="connsiteY6" fmla="*/ 822428 h 848673"/>
              <a:gd name="connsiteX7" fmla="*/ 818137 w 1006835"/>
              <a:gd name="connsiteY7" fmla="*/ 670937 h 848673"/>
              <a:gd name="connsiteX8" fmla="*/ 1002304 w 1006835"/>
              <a:gd name="connsiteY8" fmla="*/ 282230 h 848673"/>
              <a:gd name="connsiteX9" fmla="*/ 993340 w 1006835"/>
              <a:gd name="connsiteY9" fmla="*/ 255339 h 848673"/>
              <a:gd name="connsiteX10" fmla="*/ 474251 w 1006835"/>
              <a:gd name="connsiteY10" fmla="*/ 9240 h 848673"/>
              <a:gd name="connsiteX11" fmla="*/ 447868 w 1006835"/>
              <a:gd name="connsiteY11" fmla="*/ 72 h 848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6835" h="848673">
                <a:moveTo>
                  <a:pt x="447868" y="72"/>
                </a:moveTo>
                <a:cubicBezTo>
                  <a:pt x="442470" y="683"/>
                  <a:pt x="438803" y="5165"/>
                  <a:pt x="431875" y="14129"/>
                </a:cubicBezTo>
                <a:cubicBezTo>
                  <a:pt x="407836" y="62616"/>
                  <a:pt x="382575" y="110695"/>
                  <a:pt x="357313" y="158774"/>
                </a:cubicBezTo>
                <a:cubicBezTo>
                  <a:pt x="310050" y="248820"/>
                  <a:pt x="261970" y="338866"/>
                  <a:pt x="216335" y="429727"/>
                </a:cubicBezTo>
                <a:cubicBezTo>
                  <a:pt x="164590" y="532812"/>
                  <a:pt x="108362" y="633043"/>
                  <a:pt x="58246" y="736943"/>
                </a:cubicBezTo>
                <a:lnTo>
                  <a:pt x="0" y="848673"/>
                </a:lnTo>
                <a:lnTo>
                  <a:pt x="746679" y="822428"/>
                </a:lnTo>
                <a:lnTo>
                  <a:pt x="818137" y="670937"/>
                </a:lnTo>
                <a:cubicBezTo>
                  <a:pt x="879254" y="541368"/>
                  <a:pt x="940372" y="411799"/>
                  <a:pt x="1002304" y="282230"/>
                </a:cubicBezTo>
                <a:cubicBezTo>
                  <a:pt x="1009231" y="268377"/>
                  <a:pt x="1009638" y="260636"/>
                  <a:pt x="993340" y="255339"/>
                </a:cubicBezTo>
                <a:lnTo>
                  <a:pt x="474251" y="9240"/>
                </a:lnTo>
                <a:cubicBezTo>
                  <a:pt x="460397" y="2721"/>
                  <a:pt x="453267" y="-539"/>
                  <a:pt x="447868" y="72"/>
                </a:cubicBezTo>
                <a:close/>
              </a:path>
            </a:pathLst>
          </a:custGeom>
          <a:solidFill>
            <a:schemeClr val="bg1"/>
          </a:solidFill>
          <a:ln w="4251" cap="flat">
            <a:noFill/>
            <a:prstDash val="solid"/>
            <a:miter/>
          </a:ln>
        </p:spPr>
        <p:txBody>
          <a:bodyPr wrap="square" rtlCol="0" anchor="ctr">
            <a:noAutofit/>
          </a:bodyPr>
          <a:lstStyle/>
          <a:p>
            <a:endParaRPr lang="en-US">
              <a:latin typeface="The Serif Hand Light" panose="020B0604020202020204" pitchFamily="66" charset="0"/>
              <a:cs typeface="times" panose="02020603050405020304" pitchFamily="18" charset="0"/>
            </a:endParaRPr>
          </a:p>
        </p:txBody>
      </p:sp>
      <p:sp>
        <p:nvSpPr>
          <p:cNvPr id="6" name="TextBox 5">
            <a:extLst>
              <a:ext uri="{FF2B5EF4-FFF2-40B4-BE49-F238E27FC236}">
                <a16:creationId xmlns:a16="http://schemas.microsoft.com/office/drawing/2014/main" id="{F480A03F-50A4-41B8-8782-EB6B0EF85957}"/>
              </a:ext>
            </a:extLst>
          </p:cNvPr>
          <p:cNvSpPr txBox="1"/>
          <p:nvPr/>
        </p:nvSpPr>
        <p:spPr>
          <a:xfrm>
            <a:off x="0" y="433283"/>
            <a:ext cx="12192000" cy="1200329"/>
          </a:xfrm>
          <a:prstGeom prst="rect">
            <a:avLst/>
          </a:prstGeom>
          <a:noFill/>
        </p:spPr>
        <p:txBody>
          <a:bodyPr wrap="square" rtlCol="0" anchor="ctr">
            <a:spAutoFit/>
          </a:bodyPr>
          <a:lstStyle/>
          <a:p>
            <a:pPr algn="ctr"/>
            <a:r>
              <a:rPr lang="vi-VN" sz="7200">
                <a:solidFill>
                  <a:schemeClr val="tx1">
                    <a:lumMod val="85000"/>
                    <a:lumOff val="15000"/>
                  </a:schemeClr>
                </a:solidFill>
                <a:latin typeface="times" panose="02020603050405020304" pitchFamily="18" charset="0"/>
                <a:cs typeface="times" panose="02020603050405020304" pitchFamily="18" charset="0"/>
              </a:rPr>
              <a:t>MEDBOOK</a:t>
            </a:r>
            <a:endParaRPr lang="ko-KR" altLang="en-US" sz="7200">
              <a:solidFill>
                <a:schemeClr val="tx1">
                  <a:lumMod val="85000"/>
                  <a:lumOff val="15000"/>
                </a:schemeClr>
              </a:solidFill>
              <a:latin typeface="The Serif Hand Light" panose="020B0604020202020204" pitchFamily="66" charset="0"/>
              <a:cs typeface="times" panose="02020603050405020304" pitchFamily="18" charset="0"/>
            </a:endParaRPr>
          </a:p>
        </p:txBody>
      </p:sp>
      <p:sp>
        <p:nvSpPr>
          <p:cNvPr id="7" name="TextBox 6">
            <a:extLst>
              <a:ext uri="{FF2B5EF4-FFF2-40B4-BE49-F238E27FC236}">
                <a16:creationId xmlns:a16="http://schemas.microsoft.com/office/drawing/2014/main" id="{6C3D65AE-A17C-44F8-B5D1-BBFD21B3771A}"/>
              </a:ext>
            </a:extLst>
          </p:cNvPr>
          <p:cNvSpPr txBox="1"/>
          <p:nvPr/>
        </p:nvSpPr>
        <p:spPr>
          <a:xfrm>
            <a:off x="147" y="1683132"/>
            <a:ext cx="12191853" cy="379656"/>
          </a:xfrm>
          <a:prstGeom prst="rect">
            <a:avLst/>
          </a:prstGeom>
          <a:noFill/>
        </p:spPr>
        <p:txBody>
          <a:bodyPr wrap="square" lIns="91440" tIns="45720" rIns="91440" bIns="45720" rtlCol="0" anchor="ctr">
            <a:spAutoFit/>
          </a:bodyPr>
          <a:lstStyle/>
          <a:p>
            <a:pPr algn="ctr"/>
            <a:r>
              <a:rPr lang="vi-VN" altLang="ko-KR" sz="1850">
                <a:solidFill>
                  <a:schemeClr val="tx1">
                    <a:lumMod val="85000"/>
                    <a:lumOff val="15000"/>
                  </a:schemeClr>
                </a:solidFill>
                <a:latin typeface="times" panose="02020603050405020304" pitchFamily="18" charset="0"/>
                <a:ea typeface="맑은 고딕"/>
                <a:cs typeface="times" panose="02020603050405020304" pitchFamily="18" charset="0"/>
              </a:rPr>
              <a:t>Group 09</a:t>
            </a:r>
            <a:endParaRPr lang="en-US" altLang="ko-KR" sz="1850">
              <a:solidFill>
                <a:schemeClr val="tx1">
                  <a:lumMod val="85000"/>
                  <a:lumOff val="15000"/>
                </a:schemeClr>
              </a:solidFill>
              <a:latin typeface="The Serif Hand Light" panose="020B0604020202020204" pitchFamily="66" charset="0"/>
              <a:ea typeface="맑은 고딕"/>
              <a:cs typeface="times" panose="02020603050405020304" pitchFamily="18" charset="0"/>
            </a:endParaRPr>
          </a:p>
        </p:txBody>
      </p:sp>
      <p:grpSp>
        <p:nvGrpSpPr>
          <p:cNvPr id="61" name="Group 60">
            <a:extLst>
              <a:ext uri="{FF2B5EF4-FFF2-40B4-BE49-F238E27FC236}">
                <a16:creationId xmlns:a16="http://schemas.microsoft.com/office/drawing/2014/main" id="{62657F83-321A-4381-AE2B-7DADEFC27EEF}"/>
              </a:ext>
            </a:extLst>
          </p:cNvPr>
          <p:cNvGrpSpPr/>
          <p:nvPr/>
        </p:nvGrpSpPr>
        <p:grpSpPr>
          <a:xfrm flipH="1">
            <a:off x="8350688" y="3844199"/>
            <a:ext cx="908498" cy="944789"/>
            <a:chOff x="3160515" y="4567864"/>
            <a:chExt cx="908498" cy="944789"/>
          </a:xfrm>
        </p:grpSpPr>
        <p:sp>
          <p:nvSpPr>
            <p:cNvPr id="62" name="Freeform: Shape 61">
              <a:extLst>
                <a:ext uri="{FF2B5EF4-FFF2-40B4-BE49-F238E27FC236}">
                  <a16:creationId xmlns:a16="http://schemas.microsoft.com/office/drawing/2014/main" id="{47F2F30F-9918-48E4-B2A8-FAD0813AA32D}"/>
                </a:ext>
              </a:extLst>
            </p:cNvPr>
            <p:cNvSpPr/>
            <p:nvPr/>
          </p:nvSpPr>
          <p:spPr>
            <a:xfrm>
              <a:off x="3160515" y="4567864"/>
              <a:ext cx="908498" cy="944789"/>
            </a:xfrm>
            <a:custGeom>
              <a:avLst/>
              <a:gdLst>
                <a:gd name="connsiteX0" fmla="*/ 145130 w 949555"/>
                <a:gd name="connsiteY0" fmla="*/ 136100 h 987486"/>
                <a:gd name="connsiteX1" fmla="*/ 394259 w 949555"/>
                <a:gd name="connsiteY1" fmla="*/ 7490 h 987486"/>
                <a:gd name="connsiteX2" fmla="*/ 935955 w 949555"/>
                <a:gd name="connsiteY2" fmla="*/ 359252 h 987486"/>
                <a:gd name="connsiteX3" fmla="*/ 706416 w 949555"/>
                <a:gd name="connsiteY3" fmla="*/ 882210 h 987486"/>
                <a:gd name="connsiteX4" fmla="*/ 688530 w 949555"/>
                <a:gd name="connsiteY4" fmla="*/ 893282 h 987486"/>
                <a:gd name="connsiteX5" fmla="*/ 658293 w 949555"/>
                <a:gd name="connsiteY5" fmla="*/ 912446 h 987486"/>
                <a:gd name="connsiteX6" fmla="*/ 274166 w 949555"/>
                <a:gd name="connsiteY6" fmla="*/ 900948 h 987486"/>
                <a:gd name="connsiteX7" fmla="*/ 230728 w 949555"/>
                <a:gd name="connsiteY7" fmla="*/ 878377 h 987486"/>
                <a:gd name="connsiteX8" fmla="*/ 196659 w 949555"/>
                <a:gd name="connsiteY8" fmla="*/ 883488 h 987486"/>
                <a:gd name="connsiteX9" fmla="*/ 143000 w 949555"/>
                <a:gd name="connsiteY9" fmla="*/ 940127 h 987486"/>
                <a:gd name="connsiteX10" fmla="*/ 115319 w 949555"/>
                <a:gd name="connsiteY10" fmla="*/ 971215 h 987486"/>
                <a:gd name="connsiteX11" fmla="*/ 75288 w 949555"/>
                <a:gd name="connsiteY11" fmla="*/ 974622 h 987486"/>
                <a:gd name="connsiteX12" fmla="*/ 4169 w 949555"/>
                <a:gd name="connsiteY12" fmla="*/ 919260 h 987486"/>
                <a:gd name="connsiteX13" fmla="*/ 9280 w 949555"/>
                <a:gd name="connsiteY13" fmla="*/ 892857 h 987486"/>
                <a:gd name="connsiteX14" fmla="*/ 91045 w 949555"/>
                <a:gd name="connsiteY14" fmla="*/ 795334 h 987486"/>
                <a:gd name="connsiteX15" fmla="*/ 92323 w 949555"/>
                <a:gd name="connsiteY15" fmla="*/ 750619 h 987486"/>
                <a:gd name="connsiteX16" fmla="*/ 42923 w 949555"/>
                <a:gd name="connsiteY16" fmla="*/ 277060 h 987486"/>
                <a:gd name="connsiteX17" fmla="*/ 126392 w 949555"/>
                <a:gd name="connsiteY17" fmla="*/ 150153 h 987486"/>
                <a:gd name="connsiteX18" fmla="*/ 145130 w 949555"/>
                <a:gd name="connsiteY18" fmla="*/ 136100 h 98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49555" h="987486">
                  <a:moveTo>
                    <a:pt x="145130" y="136100"/>
                  </a:moveTo>
                  <a:cubicBezTo>
                    <a:pt x="216249" y="70091"/>
                    <a:pt x="298014" y="24950"/>
                    <a:pt x="394259" y="7490"/>
                  </a:cubicBezTo>
                  <a:cubicBezTo>
                    <a:pt x="640407" y="-36374"/>
                    <a:pt x="875909" y="116510"/>
                    <a:pt x="935955" y="359252"/>
                  </a:cubicBezTo>
                  <a:cubicBezTo>
                    <a:pt x="986633" y="564943"/>
                    <a:pt x="892518" y="779577"/>
                    <a:pt x="706416" y="882210"/>
                  </a:cubicBezTo>
                  <a:cubicBezTo>
                    <a:pt x="700454" y="885617"/>
                    <a:pt x="694492" y="889450"/>
                    <a:pt x="688530" y="893282"/>
                  </a:cubicBezTo>
                  <a:cubicBezTo>
                    <a:pt x="680864" y="903077"/>
                    <a:pt x="669366" y="908188"/>
                    <a:pt x="658293" y="912446"/>
                  </a:cubicBezTo>
                  <a:cubicBezTo>
                    <a:pt x="528831" y="962698"/>
                    <a:pt x="400221" y="959717"/>
                    <a:pt x="274166" y="900948"/>
                  </a:cubicBezTo>
                  <a:cubicBezTo>
                    <a:pt x="259261" y="894134"/>
                    <a:pt x="244356" y="887320"/>
                    <a:pt x="230728" y="878377"/>
                  </a:cubicBezTo>
                  <a:cubicBezTo>
                    <a:pt x="217100" y="869008"/>
                    <a:pt x="207731" y="869860"/>
                    <a:pt x="196659" y="883488"/>
                  </a:cubicBezTo>
                  <a:cubicBezTo>
                    <a:pt x="180050" y="903503"/>
                    <a:pt x="165997" y="926074"/>
                    <a:pt x="143000" y="940127"/>
                  </a:cubicBezTo>
                  <a:cubicBezTo>
                    <a:pt x="133631" y="950348"/>
                    <a:pt x="124262" y="960569"/>
                    <a:pt x="115319" y="971215"/>
                  </a:cubicBezTo>
                  <a:cubicBezTo>
                    <a:pt x="97007" y="992082"/>
                    <a:pt x="97433" y="992508"/>
                    <a:pt x="75288" y="974622"/>
                  </a:cubicBezTo>
                  <a:cubicBezTo>
                    <a:pt x="46330" y="963124"/>
                    <a:pt x="25888" y="940127"/>
                    <a:pt x="4169" y="919260"/>
                  </a:cubicBezTo>
                  <a:cubicBezTo>
                    <a:pt x="-5200" y="910743"/>
                    <a:pt x="3318" y="900522"/>
                    <a:pt x="9280" y="892857"/>
                  </a:cubicBezTo>
                  <a:cubicBezTo>
                    <a:pt x="35683" y="859639"/>
                    <a:pt x="64216" y="827700"/>
                    <a:pt x="91045" y="795334"/>
                  </a:cubicBezTo>
                  <a:cubicBezTo>
                    <a:pt x="108931" y="773615"/>
                    <a:pt x="108506" y="774467"/>
                    <a:pt x="92323" y="750619"/>
                  </a:cubicBezTo>
                  <a:cubicBezTo>
                    <a:pt x="-10310" y="601993"/>
                    <a:pt x="-27770" y="443998"/>
                    <a:pt x="42923" y="277060"/>
                  </a:cubicBezTo>
                  <a:cubicBezTo>
                    <a:pt x="62938" y="229790"/>
                    <a:pt x="89768" y="186777"/>
                    <a:pt x="126392" y="150153"/>
                  </a:cubicBezTo>
                  <a:cubicBezTo>
                    <a:pt x="132354" y="144617"/>
                    <a:pt x="137038" y="138229"/>
                    <a:pt x="145130" y="136100"/>
                  </a:cubicBezTo>
                  <a:close/>
                </a:path>
              </a:pathLst>
            </a:custGeom>
            <a:solidFill>
              <a:srgbClr val="FDFDFD"/>
            </a:solidFill>
            <a:ln w="4251" cap="flat">
              <a:noFill/>
              <a:prstDash val="solid"/>
              <a:miter/>
            </a:ln>
          </p:spPr>
          <p:txBody>
            <a:bodyPr rtlCol="0" anchor="ctr"/>
            <a:lstStyle/>
            <a:p>
              <a:endParaRPr lang="en-US">
                <a:latin typeface="The Serif Hand Light" panose="020B0604020202020204" pitchFamily="66" charset="0"/>
                <a:cs typeface="times" panose="02020603050405020304" pitchFamily="18" charset="0"/>
              </a:endParaRPr>
            </a:p>
          </p:txBody>
        </p:sp>
        <p:sp>
          <p:nvSpPr>
            <p:cNvPr id="65" name="Freeform: Shape 64">
              <a:extLst>
                <a:ext uri="{FF2B5EF4-FFF2-40B4-BE49-F238E27FC236}">
                  <a16:creationId xmlns:a16="http://schemas.microsoft.com/office/drawing/2014/main" id="{EB4907E3-C054-49E1-8159-008E6CA1929C}"/>
                </a:ext>
              </a:extLst>
            </p:cNvPr>
            <p:cNvSpPr/>
            <p:nvPr/>
          </p:nvSpPr>
          <p:spPr>
            <a:xfrm>
              <a:off x="3241906" y="4642259"/>
              <a:ext cx="752250" cy="752255"/>
            </a:xfrm>
            <a:custGeom>
              <a:avLst/>
              <a:gdLst>
                <a:gd name="connsiteX0" fmla="*/ 395213 w 786246"/>
                <a:gd name="connsiteY0" fmla="*/ 0 h 786251"/>
                <a:gd name="connsiteX1" fmla="*/ 786154 w 786246"/>
                <a:gd name="connsiteY1" fmla="*/ 400310 h 786251"/>
                <a:gd name="connsiteX2" fmla="*/ 385418 w 786246"/>
                <a:gd name="connsiteY2" fmla="*/ 786141 h 786251"/>
                <a:gd name="connsiteX3" fmla="*/ 13 w 786246"/>
                <a:gd name="connsiteY3" fmla="*/ 391793 h 786251"/>
                <a:gd name="connsiteX4" fmla="*/ 395213 w 786246"/>
                <a:gd name="connsiteY4" fmla="*/ 0 h 786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6246" h="786251">
                  <a:moveTo>
                    <a:pt x="395213" y="0"/>
                  </a:moveTo>
                  <a:cubicBezTo>
                    <a:pt x="617087" y="4685"/>
                    <a:pt x="790839" y="182269"/>
                    <a:pt x="786154" y="400310"/>
                  </a:cubicBezTo>
                  <a:cubicBezTo>
                    <a:pt x="781470" y="617926"/>
                    <a:pt x="602182" y="791251"/>
                    <a:pt x="385418" y="786141"/>
                  </a:cubicBezTo>
                  <a:cubicBezTo>
                    <a:pt x="163970" y="781031"/>
                    <a:pt x="-1690" y="604298"/>
                    <a:pt x="13" y="391793"/>
                  </a:cubicBezTo>
                  <a:cubicBezTo>
                    <a:pt x="2568" y="162253"/>
                    <a:pt x="182282" y="1703"/>
                    <a:pt x="395213" y="0"/>
                  </a:cubicBezTo>
                  <a:close/>
                </a:path>
              </a:pathLst>
            </a:custGeom>
            <a:solidFill>
              <a:schemeClr val="accent3">
                <a:lumMod val="50000"/>
              </a:schemeClr>
            </a:solidFill>
            <a:ln w="4251" cap="flat">
              <a:noFill/>
              <a:prstDash val="solid"/>
              <a:miter/>
            </a:ln>
          </p:spPr>
          <p:txBody>
            <a:bodyPr rtlCol="0" anchor="ctr"/>
            <a:lstStyle/>
            <a:p>
              <a:endParaRPr lang="en-US">
                <a:latin typeface="The Serif Hand Light" panose="020B0604020202020204" pitchFamily="66" charset="0"/>
                <a:cs typeface="times" panose="02020603050405020304" pitchFamily="18" charset="0"/>
              </a:endParaRPr>
            </a:p>
          </p:txBody>
        </p:sp>
      </p:grpSp>
      <p:sp>
        <p:nvSpPr>
          <p:cNvPr id="66" name="Freeform: Shape 65">
            <a:extLst>
              <a:ext uri="{FF2B5EF4-FFF2-40B4-BE49-F238E27FC236}">
                <a16:creationId xmlns:a16="http://schemas.microsoft.com/office/drawing/2014/main" id="{8FA8FA9B-9D2C-4297-A22F-E61782D61A42}"/>
              </a:ext>
            </a:extLst>
          </p:cNvPr>
          <p:cNvSpPr>
            <a:spLocks noChangeAspect="1"/>
          </p:cNvSpPr>
          <p:nvPr/>
        </p:nvSpPr>
        <p:spPr>
          <a:xfrm rot="21005696">
            <a:off x="7824613" y="5615183"/>
            <a:ext cx="508264" cy="809479"/>
          </a:xfrm>
          <a:custGeom>
            <a:avLst/>
            <a:gdLst>
              <a:gd name="connsiteX0" fmla="*/ 535055 w 1065905"/>
              <a:gd name="connsiteY0" fmla="*/ 156808 h 1697595"/>
              <a:gd name="connsiteX1" fmla="*/ 623457 w 1065905"/>
              <a:gd name="connsiteY1" fmla="*/ 310223 h 1697595"/>
              <a:gd name="connsiteX2" fmla="*/ 535055 w 1065905"/>
              <a:gd name="connsiteY2" fmla="*/ 463638 h 1697595"/>
              <a:gd name="connsiteX3" fmla="*/ 446652 w 1065905"/>
              <a:gd name="connsiteY3" fmla="*/ 310223 h 1697595"/>
              <a:gd name="connsiteX4" fmla="*/ 535055 w 1065905"/>
              <a:gd name="connsiteY4" fmla="*/ 156808 h 1697595"/>
              <a:gd name="connsiteX5" fmla="*/ 411386 w 1065905"/>
              <a:gd name="connsiteY5" fmla="*/ 0 h 1697595"/>
              <a:gd name="connsiteX6" fmla="*/ 411386 w 1065905"/>
              <a:gd name="connsiteY6" fmla="*/ 615052 h 1697595"/>
              <a:gd name="connsiteX7" fmla="*/ 488157 w 1065905"/>
              <a:gd name="connsiteY7" fmla="*/ 716376 h 1697595"/>
              <a:gd name="connsiteX8" fmla="*/ 488157 w 1065905"/>
              <a:gd name="connsiteY8" fmla="*/ 931518 h 1697595"/>
              <a:gd name="connsiteX9" fmla="*/ 534818 w 1065905"/>
              <a:gd name="connsiteY9" fmla="*/ 978179 h 1697595"/>
              <a:gd name="connsiteX10" fmla="*/ 581479 w 1065905"/>
              <a:gd name="connsiteY10" fmla="*/ 931518 h 1697595"/>
              <a:gd name="connsiteX11" fmla="*/ 581479 w 1065905"/>
              <a:gd name="connsiteY11" fmla="*/ 716523 h 1697595"/>
              <a:gd name="connsiteX12" fmla="*/ 658724 w 1065905"/>
              <a:gd name="connsiteY12" fmla="*/ 615052 h 1697595"/>
              <a:gd name="connsiteX13" fmla="*/ 658724 w 1065905"/>
              <a:gd name="connsiteY13" fmla="*/ 641 h 1697595"/>
              <a:gd name="connsiteX14" fmla="*/ 1065904 w 1065905"/>
              <a:gd name="connsiteY14" fmla="*/ 465924 h 1697595"/>
              <a:gd name="connsiteX15" fmla="*/ 1065904 w 1065905"/>
              <a:gd name="connsiteY15" fmla="*/ 760441 h 1697595"/>
              <a:gd name="connsiteX16" fmla="*/ 1065905 w 1065905"/>
              <a:gd name="connsiteY16" fmla="*/ 760441 h 1697595"/>
              <a:gd name="connsiteX17" fmla="*/ 1065905 w 1065905"/>
              <a:gd name="connsiteY17" fmla="*/ 1229018 h 1697595"/>
              <a:gd name="connsiteX18" fmla="*/ 597327 w 1065905"/>
              <a:gd name="connsiteY18" fmla="*/ 1697595 h 1697595"/>
              <a:gd name="connsiteX19" fmla="*/ 468579 w 1065905"/>
              <a:gd name="connsiteY19" fmla="*/ 1697595 h 1697595"/>
              <a:gd name="connsiteX20" fmla="*/ 1 w 1065905"/>
              <a:gd name="connsiteY20" fmla="*/ 1229018 h 1697595"/>
              <a:gd name="connsiteX21" fmla="*/ 1 w 1065905"/>
              <a:gd name="connsiteY21" fmla="*/ 767827 h 1697595"/>
              <a:gd name="connsiteX22" fmla="*/ 0 w 1065905"/>
              <a:gd name="connsiteY22" fmla="*/ 767827 h 1697595"/>
              <a:gd name="connsiteX23" fmla="*/ 0 w 1065905"/>
              <a:gd name="connsiteY23" fmla="*/ 465924 h 1697595"/>
              <a:gd name="connsiteX24" fmla="*/ 411386 w 1065905"/>
              <a:gd name="connsiteY24" fmla="*/ 0 h 1697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065905" h="1697595">
                <a:moveTo>
                  <a:pt x="535055" y="156808"/>
                </a:moveTo>
                <a:cubicBezTo>
                  <a:pt x="583878" y="156808"/>
                  <a:pt x="623457" y="225494"/>
                  <a:pt x="623457" y="310223"/>
                </a:cubicBezTo>
                <a:cubicBezTo>
                  <a:pt x="623457" y="394952"/>
                  <a:pt x="583878" y="463638"/>
                  <a:pt x="535055" y="463638"/>
                </a:cubicBezTo>
                <a:cubicBezTo>
                  <a:pt x="486231" y="463638"/>
                  <a:pt x="446652" y="394952"/>
                  <a:pt x="446652" y="310223"/>
                </a:cubicBezTo>
                <a:cubicBezTo>
                  <a:pt x="446652" y="225494"/>
                  <a:pt x="486231" y="156808"/>
                  <a:pt x="535055" y="156808"/>
                </a:cubicBezTo>
                <a:close/>
                <a:moveTo>
                  <a:pt x="411386" y="0"/>
                </a:moveTo>
                <a:lnTo>
                  <a:pt x="411386" y="615052"/>
                </a:lnTo>
                <a:cubicBezTo>
                  <a:pt x="411386" y="663385"/>
                  <a:pt x="443769" y="704154"/>
                  <a:pt x="488157" y="716376"/>
                </a:cubicBezTo>
                <a:cubicBezTo>
                  <a:pt x="488157" y="788090"/>
                  <a:pt x="488157" y="859804"/>
                  <a:pt x="488157" y="931518"/>
                </a:cubicBezTo>
                <a:cubicBezTo>
                  <a:pt x="488157" y="957288"/>
                  <a:pt x="509048" y="978179"/>
                  <a:pt x="534818" y="978179"/>
                </a:cubicBezTo>
                <a:cubicBezTo>
                  <a:pt x="560588" y="978179"/>
                  <a:pt x="581479" y="957288"/>
                  <a:pt x="581479" y="931518"/>
                </a:cubicBezTo>
                <a:lnTo>
                  <a:pt x="581479" y="716523"/>
                </a:lnTo>
                <a:cubicBezTo>
                  <a:pt x="626107" y="704448"/>
                  <a:pt x="658724" y="663559"/>
                  <a:pt x="658724" y="615052"/>
                </a:cubicBezTo>
                <a:lnTo>
                  <a:pt x="658724" y="641"/>
                </a:lnTo>
                <a:cubicBezTo>
                  <a:pt x="888628" y="30848"/>
                  <a:pt x="1065904" y="227684"/>
                  <a:pt x="1065904" y="465924"/>
                </a:cubicBezTo>
                <a:lnTo>
                  <a:pt x="1065904" y="760441"/>
                </a:lnTo>
                <a:lnTo>
                  <a:pt x="1065905" y="760441"/>
                </a:lnTo>
                <a:lnTo>
                  <a:pt x="1065905" y="1229018"/>
                </a:lnTo>
                <a:cubicBezTo>
                  <a:pt x="1065905" y="1487806"/>
                  <a:pt x="856115" y="1697595"/>
                  <a:pt x="597327" y="1697595"/>
                </a:cubicBezTo>
                <a:lnTo>
                  <a:pt x="468579" y="1697595"/>
                </a:lnTo>
                <a:cubicBezTo>
                  <a:pt x="209790" y="1697595"/>
                  <a:pt x="1" y="1487806"/>
                  <a:pt x="1" y="1229018"/>
                </a:cubicBezTo>
                <a:lnTo>
                  <a:pt x="1" y="767827"/>
                </a:lnTo>
                <a:lnTo>
                  <a:pt x="0" y="767827"/>
                </a:lnTo>
                <a:lnTo>
                  <a:pt x="0" y="465924"/>
                </a:lnTo>
                <a:cubicBezTo>
                  <a:pt x="0" y="226227"/>
                  <a:pt x="179451" y="28442"/>
                  <a:pt x="41138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latin typeface="The Serif Hand Light" panose="020B0604020202020204" pitchFamily="66" charset="0"/>
              <a:cs typeface="times" panose="02020603050405020304" pitchFamily="18" charset="0"/>
            </a:endParaRPr>
          </a:p>
        </p:txBody>
      </p:sp>
      <p:grpSp>
        <p:nvGrpSpPr>
          <p:cNvPr id="67" name="Group 66">
            <a:extLst>
              <a:ext uri="{FF2B5EF4-FFF2-40B4-BE49-F238E27FC236}">
                <a16:creationId xmlns:a16="http://schemas.microsoft.com/office/drawing/2014/main" id="{95EEA8FD-5294-436A-9083-B91E06E01770}"/>
              </a:ext>
            </a:extLst>
          </p:cNvPr>
          <p:cNvGrpSpPr/>
          <p:nvPr/>
        </p:nvGrpSpPr>
        <p:grpSpPr>
          <a:xfrm rot="7200000">
            <a:off x="8082304" y="4249978"/>
            <a:ext cx="303895" cy="1494472"/>
            <a:chOff x="9909547" y="3622831"/>
            <a:chExt cx="303895" cy="1494472"/>
          </a:xfrm>
        </p:grpSpPr>
        <p:sp>
          <p:nvSpPr>
            <p:cNvPr id="68" name="Freeform: Shape 67">
              <a:extLst>
                <a:ext uri="{FF2B5EF4-FFF2-40B4-BE49-F238E27FC236}">
                  <a16:creationId xmlns:a16="http://schemas.microsoft.com/office/drawing/2014/main" id="{8D28C0F1-C1C5-4023-89D6-EA7EB03504AE}"/>
                </a:ext>
              </a:extLst>
            </p:cNvPr>
            <p:cNvSpPr/>
            <p:nvPr/>
          </p:nvSpPr>
          <p:spPr>
            <a:xfrm>
              <a:off x="9909547" y="3622831"/>
              <a:ext cx="303895" cy="1494472"/>
            </a:xfrm>
            <a:custGeom>
              <a:avLst/>
              <a:gdLst>
                <a:gd name="connsiteX0" fmla="*/ 251008 w 303895"/>
                <a:gd name="connsiteY0" fmla="*/ 64770 h 1494472"/>
                <a:gd name="connsiteX1" fmla="*/ 152900 w 303895"/>
                <a:gd name="connsiteY1" fmla="*/ 0 h 1494472"/>
                <a:gd name="connsiteX2" fmla="*/ 151948 w 303895"/>
                <a:gd name="connsiteY2" fmla="*/ 0 h 1494472"/>
                <a:gd name="connsiteX3" fmla="*/ 150995 w 303895"/>
                <a:gd name="connsiteY3" fmla="*/ 0 h 1494472"/>
                <a:gd name="connsiteX4" fmla="*/ 52888 w 303895"/>
                <a:gd name="connsiteY4" fmla="*/ 64770 h 1494472"/>
                <a:gd name="connsiteX5" fmla="*/ 8120 w 303895"/>
                <a:gd name="connsiteY5" fmla="*/ 495300 h 1494472"/>
                <a:gd name="connsiteX6" fmla="*/ 30980 w 303895"/>
                <a:gd name="connsiteY6" fmla="*/ 645795 h 1494472"/>
                <a:gd name="connsiteX7" fmla="*/ 92893 w 303895"/>
                <a:gd name="connsiteY7" fmla="*/ 1082040 h 1494472"/>
                <a:gd name="connsiteX8" fmla="*/ 110990 w 303895"/>
                <a:gd name="connsiteY8" fmla="*/ 1440180 h 1494472"/>
                <a:gd name="connsiteX9" fmla="*/ 148138 w 303895"/>
                <a:gd name="connsiteY9" fmla="*/ 1494473 h 1494472"/>
                <a:gd name="connsiteX10" fmla="*/ 151948 w 303895"/>
                <a:gd name="connsiteY10" fmla="*/ 1494473 h 1494472"/>
                <a:gd name="connsiteX11" fmla="*/ 155758 w 303895"/>
                <a:gd name="connsiteY11" fmla="*/ 1494473 h 1494472"/>
                <a:gd name="connsiteX12" fmla="*/ 192905 w 303895"/>
                <a:gd name="connsiteY12" fmla="*/ 1440180 h 1494472"/>
                <a:gd name="connsiteX13" fmla="*/ 211003 w 303895"/>
                <a:gd name="connsiteY13" fmla="*/ 1082040 h 1494472"/>
                <a:gd name="connsiteX14" fmla="*/ 272915 w 303895"/>
                <a:gd name="connsiteY14" fmla="*/ 645795 h 1494472"/>
                <a:gd name="connsiteX15" fmla="*/ 295775 w 303895"/>
                <a:gd name="connsiteY15" fmla="*/ 495300 h 1494472"/>
                <a:gd name="connsiteX16" fmla="*/ 251008 w 303895"/>
                <a:gd name="connsiteY16" fmla="*/ 64770 h 1494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3895" h="1494472">
                  <a:moveTo>
                    <a:pt x="251008" y="64770"/>
                  </a:moveTo>
                  <a:cubicBezTo>
                    <a:pt x="234815" y="19050"/>
                    <a:pt x="203383" y="0"/>
                    <a:pt x="152900" y="0"/>
                  </a:cubicBezTo>
                  <a:cubicBezTo>
                    <a:pt x="152900" y="0"/>
                    <a:pt x="152900" y="0"/>
                    <a:pt x="151948" y="0"/>
                  </a:cubicBezTo>
                  <a:cubicBezTo>
                    <a:pt x="150995" y="0"/>
                    <a:pt x="151948" y="0"/>
                    <a:pt x="150995" y="0"/>
                  </a:cubicBezTo>
                  <a:cubicBezTo>
                    <a:pt x="101465" y="0"/>
                    <a:pt x="69080" y="19050"/>
                    <a:pt x="52888" y="64770"/>
                  </a:cubicBezTo>
                  <a:cubicBezTo>
                    <a:pt x="3358" y="205740"/>
                    <a:pt x="-10930" y="349568"/>
                    <a:pt x="8120" y="495300"/>
                  </a:cubicBezTo>
                  <a:cubicBezTo>
                    <a:pt x="14788" y="545783"/>
                    <a:pt x="23360" y="595313"/>
                    <a:pt x="30980" y="645795"/>
                  </a:cubicBezTo>
                  <a:cubicBezTo>
                    <a:pt x="30028" y="647700"/>
                    <a:pt x="73843" y="939165"/>
                    <a:pt x="92893" y="1082040"/>
                  </a:cubicBezTo>
                  <a:cubicBezTo>
                    <a:pt x="108133" y="1196340"/>
                    <a:pt x="110990" y="1433513"/>
                    <a:pt x="110990" y="1440180"/>
                  </a:cubicBezTo>
                  <a:cubicBezTo>
                    <a:pt x="110990" y="1462088"/>
                    <a:pt x="123373" y="1493520"/>
                    <a:pt x="148138" y="1494473"/>
                  </a:cubicBezTo>
                  <a:cubicBezTo>
                    <a:pt x="150043" y="1494473"/>
                    <a:pt x="150995" y="1494473"/>
                    <a:pt x="151948" y="1494473"/>
                  </a:cubicBezTo>
                  <a:cubicBezTo>
                    <a:pt x="152900" y="1494473"/>
                    <a:pt x="154805" y="1494473"/>
                    <a:pt x="155758" y="1494473"/>
                  </a:cubicBezTo>
                  <a:cubicBezTo>
                    <a:pt x="180523" y="1493520"/>
                    <a:pt x="192905" y="1462088"/>
                    <a:pt x="192905" y="1440180"/>
                  </a:cubicBezTo>
                  <a:cubicBezTo>
                    <a:pt x="192905" y="1433513"/>
                    <a:pt x="195763" y="1196340"/>
                    <a:pt x="211003" y="1082040"/>
                  </a:cubicBezTo>
                  <a:cubicBezTo>
                    <a:pt x="230053" y="939165"/>
                    <a:pt x="272915" y="648653"/>
                    <a:pt x="272915" y="645795"/>
                  </a:cubicBezTo>
                  <a:cubicBezTo>
                    <a:pt x="280535" y="595313"/>
                    <a:pt x="289108" y="545783"/>
                    <a:pt x="295775" y="495300"/>
                  </a:cubicBezTo>
                  <a:cubicBezTo>
                    <a:pt x="314825" y="349568"/>
                    <a:pt x="300538" y="205740"/>
                    <a:pt x="251008" y="64770"/>
                  </a:cubicBezTo>
                  <a:close/>
                </a:path>
              </a:pathLst>
            </a:custGeom>
            <a:solidFill>
              <a:schemeClr val="accent5"/>
            </a:solidFill>
            <a:ln w="9525" cap="flat">
              <a:noFill/>
              <a:prstDash val="solid"/>
              <a:miter/>
            </a:ln>
          </p:spPr>
          <p:txBody>
            <a:bodyPr rtlCol="0" anchor="ctr"/>
            <a:lstStyle/>
            <a:p>
              <a:endParaRPr lang="en-US">
                <a:latin typeface="The Serif Hand Light" panose="020B0604020202020204" pitchFamily="66" charset="0"/>
                <a:cs typeface="times" panose="02020603050405020304" pitchFamily="18" charset="0"/>
              </a:endParaRPr>
            </a:p>
          </p:txBody>
        </p:sp>
        <p:sp>
          <p:nvSpPr>
            <p:cNvPr id="69" name="Freeform: Shape 68">
              <a:extLst>
                <a:ext uri="{FF2B5EF4-FFF2-40B4-BE49-F238E27FC236}">
                  <a16:creationId xmlns:a16="http://schemas.microsoft.com/office/drawing/2014/main" id="{9715C192-13CE-426F-9794-FEA75312BA06}"/>
                </a:ext>
              </a:extLst>
            </p:cNvPr>
            <p:cNvSpPr/>
            <p:nvPr/>
          </p:nvSpPr>
          <p:spPr>
            <a:xfrm>
              <a:off x="9939575" y="3655216"/>
              <a:ext cx="245745" cy="760094"/>
            </a:xfrm>
            <a:custGeom>
              <a:avLst/>
              <a:gdLst>
                <a:gd name="connsiteX0" fmla="*/ 245745 w 245745"/>
                <a:gd name="connsiteY0" fmla="*/ 380048 h 760094"/>
                <a:gd name="connsiteX1" fmla="*/ 122873 w 245745"/>
                <a:gd name="connsiteY1" fmla="*/ 760095 h 760094"/>
                <a:gd name="connsiteX2" fmla="*/ 0 w 245745"/>
                <a:gd name="connsiteY2" fmla="*/ 380047 h 760094"/>
                <a:gd name="connsiteX3" fmla="*/ 122873 w 245745"/>
                <a:gd name="connsiteY3" fmla="*/ 0 h 760094"/>
                <a:gd name="connsiteX4" fmla="*/ 245745 w 245745"/>
                <a:gd name="connsiteY4" fmla="*/ 380048 h 760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745" h="760094">
                  <a:moveTo>
                    <a:pt x="245745" y="380048"/>
                  </a:moveTo>
                  <a:cubicBezTo>
                    <a:pt x="245745" y="589942"/>
                    <a:pt x="190733" y="760095"/>
                    <a:pt x="122873" y="760095"/>
                  </a:cubicBezTo>
                  <a:cubicBezTo>
                    <a:pt x="55012" y="760095"/>
                    <a:pt x="0" y="589942"/>
                    <a:pt x="0" y="380047"/>
                  </a:cubicBezTo>
                  <a:cubicBezTo>
                    <a:pt x="0" y="170153"/>
                    <a:pt x="55012" y="0"/>
                    <a:pt x="122873" y="0"/>
                  </a:cubicBezTo>
                  <a:cubicBezTo>
                    <a:pt x="190733" y="0"/>
                    <a:pt x="245745" y="170153"/>
                    <a:pt x="245745" y="380048"/>
                  </a:cubicBezTo>
                  <a:close/>
                </a:path>
              </a:pathLst>
            </a:custGeom>
            <a:solidFill>
              <a:srgbClr val="F2F2F2"/>
            </a:solidFill>
            <a:ln w="9525" cap="flat">
              <a:noFill/>
              <a:prstDash val="solid"/>
              <a:miter/>
            </a:ln>
          </p:spPr>
          <p:txBody>
            <a:bodyPr rtlCol="0" anchor="ctr"/>
            <a:lstStyle/>
            <a:p>
              <a:endParaRPr lang="en-US">
                <a:latin typeface="The Serif Hand Light" panose="020B0604020202020204" pitchFamily="66" charset="0"/>
                <a:cs typeface="times" panose="02020603050405020304" pitchFamily="18" charset="0"/>
              </a:endParaRPr>
            </a:p>
          </p:txBody>
        </p:sp>
        <p:sp>
          <p:nvSpPr>
            <p:cNvPr id="70" name="Freeform: Shape 69">
              <a:extLst>
                <a:ext uri="{FF2B5EF4-FFF2-40B4-BE49-F238E27FC236}">
                  <a16:creationId xmlns:a16="http://schemas.microsoft.com/office/drawing/2014/main" id="{1BB6CF68-4FA0-4E40-8C97-ACB9B4797516}"/>
                </a:ext>
              </a:extLst>
            </p:cNvPr>
            <p:cNvSpPr/>
            <p:nvPr/>
          </p:nvSpPr>
          <p:spPr>
            <a:xfrm>
              <a:off x="9991010" y="3977161"/>
              <a:ext cx="136207" cy="288607"/>
            </a:xfrm>
            <a:custGeom>
              <a:avLst/>
              <a:gdLst>
                <a:gd name="connsiteX0" fmla="*/ 94298 w 136207"/>
                <a:gd name="connsiteY0" fmla="*/ 288608 h 288607"/>
                <a:gd name="connsiteX1" fmla="*/ 41910 w 136207"/>
                <a:gd name="connsiteY1" fmla="*/ 288608 h 288607"/>
                <a:gd name="connsiteX2" fmla="*/ 0 w 136207"/>
                <a:gd name="connsiteY2" fmla="*/ 246697 h 288607"/>
                <a:gd name="connsiteX3" fmla="*/ 0 w 136207"/>
                <a:gd name="connsiteY3" fmla="*/ 41910 h 288607"/>
                <a:gd name="connsiteX4" fmla="*/ 41910 w 136207"/>
                <a:gd name="connsiteY4" fmla="*/ 0 h 288607"/>
                <a:gd name="connsiteX5" fmla="*/ 94298 w 136207"/>
                <a:gd name="connsiteY5" fmla="*/ 0 h 288607"/>
                <a:gd name="connsiteX6" fmla="*/ 136207 w 136207"/>
                <a:gd name="connsiteY6" fmla="*/ 41910 h 288607"/>
                <a:gd name="connsiteX7" fmla="*/ 136207 w 136207"/>
                <a:gd name="connsiteY7" fmla="*/ 247650 h 288607"/>
                <a:gd name="connsiteX8" fmla="*/ 94298 w 136207"/>
                <a:gd name="connsiteY8" fmla="*/ 288608 h 288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207" h="288607">
                  <a:moveTo>
                    <a:pt x="94298" y="288608"/>
                  </a:moveTo>
                  <a:lnTo>
                    <a:pt x="41910" y="288608"/>
                  </a:lnTo>
                  <a:cubicBezTo>
                    <a:pt x="19050" y="288608"/>
                    <a:pt x="0" y="269558"/>
                    <a:pt x="0" y="246697"/>
                  </a:cubicBezTo>
                  <a:lnTo>
                    <a:pt x="0" y="41910"/>
                  </a:lnTo>
                  <a:cubicBezTo>
                    <a:pt x="0" y="19050"/>
                    <a:pt x="19050" y="0"/>
                    <a:pt x="41910" y="0"/>
                  </a:cubicBezTo>
                  <a:lnTo>
                    <a:pt x="94298" y="0"/>
                  </a:lnTo>
                  <a:cubicBezTo>
                    <a:pt x="117157" y="0"/>
                    <a:pt x="136207" y="19050"/>
                    <a:pt x="136207" y="41910"/>
                  </a:cubicBezTo>
                  <a:lnTo>
                    <a:pt x="136207" y="247650"/>
                  </a:lnTo>
                  <a:cubicBezTo>
                    <a:pt x="136207" y="270510"/>
                    <a:pt x="117157" y="288608"/>
                    <a:pt x="94298" y="288608"/>
                  </a:cubicBezTo>
                  <a:close/>
                </a:path>
              </a:pathLst>
            </a:custGeom>
            <a:solidFill>
              <a:srgbClr val="333333"/>
            </a:solidFill>
            <a:ln w="9525" cap="flat">
              <a:noFill/>
              <a:prstDash val="solid"/>
              <a:miter/>
            </a:ln>
          </p:spPr>
          <p:txBody>
            <a:bodyPr rtlCol="0" anchor="ctr"/>
            <a:lstStyle/>
            <a:p>
              <a:endParaRPr lang="en-US">
                <a:latin typeface="The Serif Hand Light" panose="020B0604020202020204" pitchFamily="66" charset="0"/>
                <a:cs typeface="times" panose="02020603050405020304" pitchFamily="18" charset="0"/>
              </a:endParaRPr>
            </a:p>
          </p:txBody>
        </p:sp>
        <p:sp>
          <p:nvSpPr>
            <p:cNvPr id="71" name="Freeform: Shape 70">
              <a:extLst>
                <a:ext uri="{FF2B5EF4-FFF2-40B4-BE49-F238E27FC236}">
                  <a16:creationId xmlns:a16="http://schemas.microsoft.com/office/drawing/2014/main" id="{556CB531-E055-47EB-B90E-7006F75BBC9A}"/>
                </a:ext>
              </a:extLst>
            </p:cNvPr>
            <p:cNvSpPr/>
            <p:nvPr/>
          </p:nvSpPr>
          <p:spPr>
            <a:xfrm>
              <a:off x="10010060" y="4003831"/>
              <a:ext cx="99060" cy="236220"/>
            </a:xfrm>
            <a:custGeom>
              <a:avLst/>
              <a:gdLst>
                <a:gd name="connsiteX0" fmla="*/ 72390 w 99060"/>
                <a:gd name="connsiteY0" fmla="*/ 236220 h 236220"/>
                <a:gd name="connsiteX1" fmla="*/ 26670 w 99060"/>
                <a:gd name="connsiteY1" fmla="*/ 236220 h 236220"/>
                <a:gd name="connsiteX2" fmla="*/ 0 w 99060"/>
                <a:gd name="connsiteY2" fmla="*/ 209550 h 236220"/>
                <a:gd name="connsiteX3" fmla="*/ 0 w 99060"/>
                <a:gd name="connsiteY3" fmla="*/ 26670 h 236220"/>
                <a:gd name="connsiteX4" fmla="*/ 26670 w 99060"/>
                <a:gd name="connsiteY4" fmla="*/ 0 h 236220"/>
                <a:gd name="connsiteX5" fmla="*/ 72390 w 99060"/>
                <a:gd name="connsiteY5" fmla="*/ 0 h 236220"/>
                <a:gd name="connsiteX6" fmla="*/ 99060 w 99060"/>
                <a:gd name="connsiteY6" fmla="*/ 26670 h 236220"/>
                <a:gd name="connsiteX7" fmla="*/ 99060 w 99060"/>
                <a:gd name="connsiteY7" fmla="*/ 209550 h 236220"/>
                <a:gd name="connsiteX8" fmla="*/ 72390 w 99060"/>
                <a:gd name="connsiteY8" fmla="*/ 236220 h 23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060" h="236220">
                  <a:moveTo>
                    <a:pt x="72390" y="236220"/>
                  </a:moveTo>
                  <a:lnTo>
                    <a:pt x="26670" y="236220"/>
                  </a:lnTo>
                  <a:cubicBezTo>
                    <a:pt x="11430" y="236220"/>
                    <a:pt x="0" y="223838"/>
                    <a:pt x="0" y="209550"/>
                  </a:cubicBezTo>
                  <a:lnTo>
                    <a:pt x="0" y="26670"/>
                  </a:lnTo>
                  <a:cubicBezTo>
                    <a:pt x="0" y="11430"/>
                    <a:pt x="12382" y="0"/>
                    <a:pt x="26670" y="0"/>
                  </a:cubicBezTo>
                  <a:lnTo>
                    <a:pt x="72390" y="0"/>
                  </a:lnTo>
                  <a:cubicBezTo>
                    <a:pt x="87630" y="0"/>
                    <a:pt x="99060" y="12382"/>
                    <a:pt x="99060" y="26670"/>
                  </a:cubicBezTo>
                  <a:lnTo>
                    <a:pt x="99060" y="209550"/>
                  </a:lnTo>
                  <a:cubicBezTo>
                    <a:pt x="99060" y="224790"/>
                    <a:pt x="86677" y="236220"/>
                    <a:pt x="72390" y="236220"/>
                  </a:cubicBezTo>
                  <a:close/>
                </a:path>
              </a:pathLst>
            </a:custGeom>
            <a:solidFill>
              <a:srgbClr val="E6E6E6"/>
            </a:solidFill>
            <a:ln w="9525" cap="flat">
              <a:noFill/>
              <a:prstDash val="solid"/>
              <a:miter/>
            </a:ln>
          </p:spPr>
          <p:txBody>
            <a:bodyPr rtlCol="0" anchor="ctr"/>
            <a:lstStyle/>
            <a:p>
              <a:endParaRPr lang="en-US">
                <a:latin typeface="The Serif Hand Light" panose="020B0604020202020204" pitchFamily="66" charset="0"/>
                <a:cs typeface="times" panose="02020603050405020304" pitchFamily="18" charset="0"/>
              </a:endParaRPr>
            </a:p>
          </p:txBody>
        </p:sp>
        <p:sp>
          <p:nvSpPr>
            <p:cNvPr id="72" name="Freeform: Shape 71">
              <a:extLst>
                <a:ext uri="{FF2B5EF4-FFF2-40B4-BE49-F238E27FC236}">
                  <a16:creationId xmlns:a16="http://schemas.microsoft.com/office/drawing/2014/main" id="{07331760-C6DF-4891-9AC1-4BEA8D581F04}"/>
                </a:ext>
              </a:extLst>
            </p:cNvPr>
            <p:cNvSpPr/>
            <p:nvPr/>
          </p:nvSpPr>
          <p:spPr>
            <a:xfrm>
              <a:off x="10009108" y="3809521"/>
              <a:ext cx="100964" cy="100965"/>
            </a:xfrm>
            <a:custGeom>
              <a:avLst/>
              <a:gdLst>
                <a:gd name="connsiteX0" fmla="*/ 100965 w 100964"/>
                <a:gd name="connsiteY0" fmla="*/ 50482 h 100965"/>
                <a:gd name="connsiteX1" fmla="*/ 50482 w 100964"/>
                <a:gd name="connsiteY1" fmla="*/ 100965 h 100965"/>
                <a:gd name="connsiteX2" fmla="*/ 0 w 100964"/>
                <a:gd name="connsiteY2" fmla="*/ 50482 h 100965"/>
                <a:gd name="connsiteX3" fmla="*/ 50482 w 100964"/>
                <a:gd name="connsiteY3" fmla="*/ 0 h 100965"/>
                <a:gd name="connsiteX4" fmla="*/ 100965 w 100964"/>
                <a:gd name="connsiteY4" fmla="*/ 50482 h 10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964" h="100965">
                  <a:moveTo>
                    <a:pt x="100965" y="50482"/>
                  </a:moveTo>
                  <a:cubicBezTo>
                    <a:pt x="100965" y="78363"/>
                    <a:pt x="78363" y="100965"/>
                    <a:pt x="50482" y="100965"/>
                  </a:cubicBezTo>
                  <a:cubicBezTo>
                    <a:pt x="22602" y="100965"/>
                    <a:pt x="0" y="78363"/>
                    <a:pt x="0" y="50482"/>
                  </a:cubicBezTo>
                  <a:cubicBezTo>
                    <a:pt x="0" y="22602"/>
                    <a:pt x="22602" y="0"/>
                    <a:pt x="50482" y="0"/>
                  </a:cubicBezTo>
                  <a:cubicBezTo>
                    <a:pt x="78363" y="0"/>
                    <a:pt x="100965" y="22602"/>
                    <a:pt x="100965" y="50482"/>
                  </a:cubicBezTo>
                  <a:close/>
                </a:path>
              </a:pathLst>
            </a:custGeom>
            <a:solidFill>
              <a:srgbClr val="181818"/>
            </a:solidFill>
            <a:ln w="9525" cap="flat">
              <a:noFill/>
              <a:prstDash val="solid"/>
              <a:miter/>
            </a:ln>
          </p:spPr>
          <p:txBody>
            <a:bodyPr rtlCol="0" anchor="ctr"/>
            <a:lstStyle/>
            <a:p>
              <a:endParaRPr lang="en-US">
                <a:latin typeface="The Serif Hand Light" panose="020B0604020202020204" pitchFamily="66" charset="0"/>
                <a:cs typeface="times" panose="02020603050405020304" pitchFamily="18" charset="0"/>
              </a:endParaRPr>
            </a:p>
          </p:txBody>
        </p:sp>
        <p:sp>
          <p:nvSpPr>
            <p:cNvPr id="73" name="Freeform: Shape 72">
              <a:extLst>
                <a:ext uri="{FF2B5EF4-FFF2-40B4-BE49-F238E27FC236}">
                  <a16:creationId xmlns:a16="http://schemas.microsoft.com/office/drawing/2014/main" id="{FF56BB88-2C1E-47F5-AB02-13617AA1C235}"/>
                </a:ext>
              </a:extLst>
            </p:cNvPr>
            <p:cNvSpPr/>
            <p:nvPr/>
          </p:nvSpPr>
          <p:spPr>
            <a:xfrm>
              <a:off x="10018633" y="3819046"/>
              <a:ext cx="81914" cy="81915"/>
            </a:xfrm>
            <a:custGeom>
              <a:avLst/>
              <a:gdLst>
                <a:gd name="connsiteX0" fmla="*/ 81915 w 81914"/>
                <a:gd name="connsiteY0" fmla="*/ 40957 h 81915"/>
                <a:gd name="connsiteX1" fmla="*/ 40957 w 81914"/>
                <a:gd name="connsiteY1" fmla="*/ 81915 h 81915"/>
                <a:gd name="connsiteX2" fmla="*/ 0 w 81914"/>
                <a:gd name="connsiteY2" fmla="*/ 40957 h 81915"/>
                <a:gd name="connsiteX3" fmla="*/ 40957 w 81914"/>
                <a:gd name="connsiteY3" fmla="*/ 0 h 81915"/>
                <a:gd name="connsiteX4" fmla="*/ 81915 w 81914"/>
                <a:gd name="connsiteY4" fmla="*/ 40957 h 8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4" h="81915">
                  <a:moveTo>
                    <a:pt x="81915" y="40957"/>
                  </a:moveTo>
                  <a:cubicBezTo>
                    <a:pt x="81915" y="63578"/>
                    <a:pt x="63578" y="81915"/>
                    <a:pt x="40957" y="81915"/>
                  </a:cubicBezTo>
                  <a:cubicBezTo>
                    <a:pt x="18337" y="81915"/>
                    <a:pt x="0" y="63578"/>
                    <a:pt x="0" y="40957"/>
                  </a:cubicBezTo>
                  <a:cubicBezTo>
                    <a:pt x="0" y="18337"/>
                    <a:pt x="18337" y="0"/>
                    <a:pt x="40957" y="0"/>
                  </a:cubicBezTo>
                  <a:cubicBezTo>
                    <a:pt x="63578" y="0"/>
                    <a:pt x="81915" y="18337"/>
                    <a:pt x="81915" y="40957"/>
                  </a:cubicBezTo>
                  <a:close/>
                </a:path>
              </a:pathLst>
            </a:custGeom>
            <a:solidFill>
              <a:srgbClr val="F2F2F2"/>
            </a:solidFill>
            <a:ln w="9525" cap="flat">
              <a:noFill/>
              <a:prstDash val="solid"/>
              <a:miter/>
            </a:ln>
          </p:spPr>
          <p:txBody>
            <a:bodyPr rtlCol="0" anchor="ctr"/>
            <a:lstStyle/>
            <a:p>
              <a:endParaRPr lang="en-US">
                <a:latin typeface="The Serif Hand Light" panose="020B0604020202020204" pitchFamily="66" charset="0"/>
                <a:cs typeface="times" panose="02020603050405020304" pitchFamily="18" charset="0"/>
              </a:endParaRPr>
            </a:p>
          </p:txBody>
        </p:sp>
      </p:grpSp>
      <p:grpSp>
        <p:nvGrpSpPr>
          <p:cNvPr id="111" name="Graphic 10">
            <a:extLst>
              <a:ext uri="{FF2B5EF4-FFF2-40B4-BE49-F238E27FC236}">
                <a16:creationId xmlns:a16="http://schemas.microsoft.com/office/drawing/2014/main" id="{7D07EDDD-E96F-45AD-ADF4-A522ABA89C78}"/>
              </a:ext>
            </a:extLst>
          </p:cNvPr>
          <p:cNvGrpSpPr/>
          <p:nvPr/>
        </p:nvGrpSpPr>
        <p:grpSpPr>
          <a:xfrm>
            <a:off x="2941813" y="2980119"/>
            <a:ext cx="1858687" cy="3146425"/>
            <a:chOff x="947897" y="1831704"/>
            <a:chExt cx="2670285" cy="4520317"/>
          </a:xfrm>
        </p:grpSpPr>
        <p:sp>
          <p:nvSpPr>
            <p:cNvPr id="112" name="Freeform: Shape 111">
              <a:extLst>
                <a:ext uri="{FF2B5EF4-FFF2-40B4-BE49-F238E27FC236}">
                  <a16:creationId xmlns:a16="http://schemas.microsoft.com/office/drawing/2014/main" id="{0A8BB503-95C5-42D4-A2BE-C791D43F903E}"/>
                </a:ext>
              </a:extLst>
            </p:cNvPr>
            <p:cNvSpPr/>
            <p:nvPr/>
          </p:nvSpPr>
          <p:spPr>
            <a:xfrm>
              <a:off x="3129268" y="5540427"/>
              <a:ext cx="488914" cy="502556"/>
            </a:xfrm>
            <a:custGeom>
              <a:avLst/>
              <a:gdLst>
                <a:gd name="connsiteX0" fmla="*/ 491422 w 488903"/>
                <a:gd name="connsiteY0" fmla="*/ 222634 h 498489"/>
                <a:gd name="connsiteX1" fmla="*/ 488546 w 488903"/>
                <a:gd name="connsiteY1" fmla="*/ 246600 h 498489"/>
                <a:gd name="connsiteX2" fmla="*/ 312157 w 488903"/>
                <a:gd name="connsiteY2" fmla="*/ 483862 h 498489"/>
                <a:gd name="connsiteX3" fmla="*/ 296819 w 488903"/>
                <a:gd name="connsiteY3" fmla="*/ 488175 h 498489"/>
                <a:gd name="connsiteX4" fmla="*/ 273812 w 488903"/>
                <a:gd name="connsiteY4" fmla="*/ 496324 h 498489"/>
                <a:gd name="connsiteX5" fmla="*/ 208625 w 488903"/>
                <a:gd name="connsiteY5" fmla="*/ 495365 h 498489"/>
                <a:gd name="connsiteX6" fmla="*/ 184180 w 488903"/>
                <a:gd name="connsiteY6" fmla="*/ 502555 h 498489"/>
                <a:gd name="connsiteX7" fmla="*/ 167883 w 488903"/>
                <a:gd name="connsiteY7" fmla="*/ 480506 h 498489"/>
                <a:gd name="connsiteX8" fmla="*/ 122 w 488903"/>
                <a:gd name="connsiteY8" fmla="*/ 239410 h 498489"/>
                <a:gd name="connsiteX9" fmla="*/ 205749 w 488903"/>
                <a:gd name="connsiteY9" fmla="*/ 3586 h 498489"/>
                <a:gd name="connsiteX10" fmla="*/ 487108 w 488903"/>
                <a:gd name="connsiteY10" fmla="*/ 192437 h 498489"/>
                <a:gd name="connsiteX11" fmla="*/ 490942 w 488903"/>
                <a:gd name="connsiteY11" fmla="*/ 202023 h 498489"/>
                <a:gd name="connsiteX12" fmla="*/ 491422 w 488903"/>
                <a:gd name="connsiteY12" fmla="*/ 222634 h 498489"/>
                <a:gd name="connsiteX0" fmla="*/ 491422 w 509389"/>
                <a:gd name="connsiteY0" fmla="*/ 222634 h 502555"/>
                <a:gd name="connsiteX1" fmla="*/ 488546 w 509389"/>
                <a:gd name="connsiteY1" fmla="*/ 246600 h 502555"/>
                <a:gd name="connsiteX2" fmla="*/ 312157 w 509389"/>
                <a:gd name="connsiteY2" fmla="*/ 483862 h 502555"/>
                <a:gd name="connsiteX3" fmla="*/ 296819 w 509389"/>
                <a:gd name="connsiteY3" fmla="*/ 488175 h 502555"/>
                <a:gd name="connsiteX4" fmla="*/ 273812 w 509389"/>
                <a:gd name="connsiteY4" fmla="*/ 496324 h 502555"/>
                <a:gd name="connsiteX5" fmla="*/ 208625 w 509389"/>
                <a:gd name="connsiteY5" fmla="*/ 495365 h 502555"/>
                <a:gd name="connsiteX6" fmla="*/ 184180 w 509389"/>
                <a:gd name="connsiteY6" fmla="*/ 502555 h 502555"/>
                <a:gd name="connsiteX7" fmla="*/ 167883 w 509389"/>
                <a:gd name="connsiteY7" fmla="*/ 480506 h 502555"/>
                <a:gd name="connsiteX8" fmla="*/ 122 w 509389"/>
                <a:gd name="connsiteY8" fmla="*/ 239410 h 502555"/>
                <a:gd name="connsiteX9" fmla="*/ 205749 w 509389"/>
                <a:gd name="connsiteY9" fmla="*/ 3586 h 502555"/>
                <a:gd name="connsiteX10" fmla="*/ 487108 w 509389"/>
                <a:gd name="connsiteY10" fmla="*/ 192437 h 502555"/>
                <a:gd name="connsiteX11" fmla="*/ 491422 w 509389"/>
                <a:gd name="connsiteY11" fmla="*/ 222634 h 502555"/>
                <a:gd name="connsiteX0" fmla="*/ 487108 w 516710"/>
                <a:gd name="connsiteY0" fmla="*/ 192437 h 502555"/>
                <a:gd name="connsiteX1" fmla="*/ 488546 w 516710"/>
                <a:gd name="connsiteY1" fmla="*/ 246600 h 502555"/>
                <a:gd name="connsiteX2" fmla="*/ 312157 w 516710"/>
                <a:gd name="connsiteY2" fmla="*/ 483862 h 502555"/>
                <a:gd name="connsiteX3" fmla="*/ 296819 w 516710"/>
                <a:gd name="connsiteY3" fmla="*/ 488175 h 502555"/>
                <a:gd name="connsiteX4" fmla="*/ 273812 w 516710"/>
                <a:gd name="connsiteY4" fmla="*/ 496324 h 502555"/>
                <a:gd name="connsiteX5" fmla="*/ 208625 w 516710"/>
                <a:gd name="connsiteY5" fmla="*/ 495365 h 502555"/>
                <a:gd name="connsiteX6" fmla="*/ 184180 w 516710"/>
                <a:gd name="connsiteY6" fmla="*/ 502555 h 502555"/>
                <a:gd name="connsiteX7" fmla="*/ 167883 w 516710"/>
                <a:gd name="connsiteY7" fmla="*/ 480506 h 502555"/>
                <a:gd name="connsiteX8" fmla="*/ 122 w 516710"/>
                <a:gd name="connsiteY8" fmla="*/ 239410 h 502555"/>
                <a:gd name="connsiteX9" fmla="*/ 205749 w 516710"/>
                <a:gd name="connsiteY9" fmla="*/ 3586 h 502555"/>
                <a:gd name="connsiteX10" fmla="*/ 487108 w 516710"/>
                <a:gd name="connsiteY10" fmla="*/ 192437 h 502555"/>
                <a:gd name="connsiteX0" fmla="*/ 487108 w 502324"/>
                <a:gd name="connsiteY0" fmla="*/ 192437 h 502555"/>
                <a:gd name="connsiteX1" fmla="*/ 488546 w 502324"/>
                <a:gd name="connsiteY1" fmla="*/ 246600 h 502555"/>
                <a:gd name="connsiteX2" fmla="*/ 312157 w 502324"/>
                <a:gd name="connsiteY2" fmla="*/ 483862 h 502555"/>
                <a:gd name="connsiteX3" fmla="*/ 296819 w 502324"/>
                <a:gd name="connsiteY3" fmla="*/ 488175 h 502555"/>
                <a:gd name="connsiteX4" fmla="*/ 273812 w 502324"/>
                <a:gd name="connsiteY4" fmla="*/ 496324 h 502555"/>
                <a:gd name="connsiteX5" fmla="*/ 208625 w 502324"/>
                <a:gd name="connsiteY5" fmla="*/ 495365 h 502555"/>
                <a:gd name="connsiteX6" fmla="*/ 184180 w 502324"/>
                <a:gd name="connsiteY6" fmla="*/ 502555 h 502555"/>
                <a:gd name="connsiteX7" fmla="*/ 167883 w 502324"/>
                <a:gd name="connsiteY7" fmla="*/ 480506 h 502555"/>
                <a:gd name="connsiteX8" fmla="*/ 122 w 502324"/>
                <a:gd name="connsiteY8" fmla="*/ 239410 h 502555"/>
                <a:gd name="connsiteX9" fmla="*/ 205749 w 502324"/>
                <a:gd name="connsiteY9" fmla="*/ 3586 h 502555"/>
                <a:gd name="connsiteX10" fmla="*/ 487108 w 502324"/>
                <a:gd name="connsiteY10" fmla="*/ 192437 h 502555"/>
                <a:gd name="connsiteX0" fmla="*/ 487108 w 489819"/>
                <a:gd name="connsiteY0" fmla="*/ 192437 h 502555"/>
                <a:gd name="connsiteX1" fmla="*/ 488546 w 489819"/>
                <a:gd name="connsiteY1" fmla="*/ 246600 h 502555"/>
                <a:gd name="connsiteX2" fmla="*/ 312157 w 489819"/>
                <a:gd name="connsiteY2" fmla="*/ 483862 h 502555"/>
                <a:gd name="connsiteX3" fmla="*/ 296819 w 489819"/>
                <a:gd name="connsiteY3" fmla="*/ 488175 h 502555"/>
                <a:gd name="connsiteX4" fmla="*/ 273812 w 489819"/>
                <a:gd name="connsiteY4" fmla="*/ 496324 h 502555"/>
                <a:gd name="connsiteX5" fmla="*/ 208625 w 489819"/>
                <a:gd name="connsiteY5" fmla="*/ 495365 h 502555"/>
                <a:gd name="connsiteX6" fmla="*/ 184180 w 489819"/>
                <a:gd name="connsiteY6" fmla="*/ 502555 h 502555"/>
                <a:gd name="connsiteX7" fmla="*/ 167883 w 489819"/>
                <a:gd name="connsiteY7" fmla="*/ 480506 h 502555"/>
                <a:gd name="connsiteX8" fmla="*/ 122 w 489819"/>
                <a:gd name="connsiteY8" fmla="*/ 239410 h 502555"/>
                <a:gd name="connsiteX9" fmla="*/ 205749 w 489819"/>
                <a:gd name="connsiteY9" fmla="*/ 3586 h 502555"/>
                <a:gd name="connsiteX10" fmla="*/ 487108 w 489819"/>
                <a:gd name="connsiteY10" fmla="*/ 192437 h 502555"/>
                <a:gd name="connsiteX0" fmla="*/ 487108 w 489819"/>
                <a:gd name="connsiteY0" fmla="*/ 192437 h 503175"/>
                <a:gd name="connsiteX1" fmla="*/ 488546 w 489819"/>
                <a:gd name="connsiteY1" fmla="*/ 246600 h 503175"/>
                <a:gd name="connsiteX2" fmla="*/ 312157 w 489819"/>
                <a:gd name="connsiteY2" fmla="*/ 483862 h 503175"/>
                <a:gd name="connsiteX3" fmla="*/ 296819 w 489819"/>
                <a:gd name="connsiteY3" fmla="*/ 488175 h 503175"/>
                <a:gd name="connsiteX4" fmla="*/ 273812 w 489819"/>
                <a:gd name="connsiteY4" fmla="*/ 496324 h 503175"/>
                <a:gd name="connsiteX5" fmla="*/ 184180 w 489819"/>
                <a:gd name="connsiteY5" fmla="*/ 502555 h 503175"/>
                <a:gd name="connsiteX6" fmla="*/ 167883 w 489819"/>
                <a:gd name="connsiteY6" fmla="*/ 480506 h 503175"/>
                <a:gd name="connsiteX7" fmla="*/ 122 w 489819"/>
                <a:gd name="connsiteY7" fmla="*/ 239410 h 503175"/>
                <a:gd name="connsiteX8" fmla="*/ 205749 w 489819"/>
                <a:gd name="connsiteY8" fmla="*/ 3586 h 503175"/>
                <a:gd name="connsiteX9" fmla="*/ 487108 w 489819"/>
                <a:gd name="connsiteY9" fmla="*/ 192437 h 503175"/>
                <a:gd name="connsiteX0" fmla="*/ 487108 w 489819"/>
                <a:gd name="connsiteY0" fmla="*/ 192437 h 502646"/>
                <a:gd name="connsiteX1" fmla="*/ 488546 w 489819"/>
                <a:gd name="connsiteY1" fmla="*/ 246600 h 502646"/>
                <a:gd name="connsiteX2" fmla="*/ 312157 w 489819"/>
                <a:gd name="connsiteY2" fmla="*/ 483862 h 502646"/>
                <a:gd name="connsiteX3" fmla="*/ 296819 w 489819"/>
                <a:gd name="connsiteY3" fmla="*/ 488175 h 502646"/>
                <a:gd name="connsiteX4" fmla="*/ 184180 w 489819"/>
                <a:gd name="connsiteY4" fmla="*/ 502555 h 502646"/>
                <a:gd name="connsiteX5" fmla="*/ 167883 w 489819"/>
                <a:gd name="connsiteY5" fmla="*/ 480506 h 502646"/>
                <a:gd name="connsiteX6" fmla="*/ 122 w 489819"/>
                <a:gd name="connsiteY6" fmla="*/ 239410 h 502646"/>
                <a:gd name="connsiteX7" fmla="*/ 205749 w 489819"/>
                <a:gd name="connsiteY7" fmla="*/ 3586 h 502646"/>
                <a:gd name="connsiteX8" fmla="*/ 487108 w 489819"/>
                <a:gd name="connsiteY8" fmla="*/ 192437 h 502646"/>
                <a:gd name="connsiteX0" fmla="*/ 487108 w 489819"/>
                <a:gd name="connsiteY0" fmla="*/ 192437 h 502555"/>
                <a:gd name="connsiteX1" fmla="*/ 488546 w 489819"/>
                <a:gd name="connsiteY1" fmla="*/ 246600 h 502555"/>
                <a:gd name="connsiteX2" fmla="*/ 312157 w 489819"/>
                <a:gd name="connsiteY2" fmla="*/ 483862 h 502555"/>
                <a:gd name="connsiteX3" fmla="*/ 184180 w 489819"/>
                <a:gd name="connsiteY3" fmla="*/ 502555 h 502555"/>
                <a:gd name="connsiteX4" fmla="*/ 167883 w 489819"/>
                <a:gd name="connsiteY4" fmla="*/ 480506 h 502555"/>
                <a:gd name="connsiteX5" fmla="*/ 122 w 489819"/>
                <a:gd name="connsiteY5" fmla="*/ 239410 h 502555"/>
                <a:gd name="connsiteX6" fmla="*/ 205749 w 489819"/>
                <a:gd name="connsiteY6" fmla="*/ 3586 h 502555"/>
                <a:gd name="connsiteX7" fmla="*/ 487108 w 489819"/>
                <a:gd name="connsiteY7" fmla="*/ 192437 h 502555"/>
                <a:gd name="connsiteX0" fmla="*/ 487108 w 488913"/>
                <a:gd name="connsiteY0" fmla="*/ 192437 h 502555"/>
                <a:gd name="connsiteX1" fmla="*/ 488546 w 488913"/>
                <a:gd name="connsiteY1" fmla="*/ 246600 h 502555"/>
                <a:gd name="connsiteX2" fmla="*/ 312157 w 488913"/>
                <a:gd name="connsiteY2" fmla="*/ 483862 h 502555"/>
                <a:gd name="connsiteX3" fmla="*/ 184180 w 488913"/>
                <a:gd name="connsiteY3" fmla="*/ 502555 h 502555"/>
                <a:gd name="connsiteX4" fmla="*/ 167883 w 488913"/>
                <a:gd name="connsiteY4" fmla="*/ 480506 h 502555"/>
                <a:gd name="connsiteX5" fmla="*/ 122 w 488913"/>
                <a:gd name="connsiteY5" fmla="*/ 239410 h 502555"/>
                <a:gd name="connsiteX6" fmla="*/ 205749 w 488913"/>
                <a:gd name="connsiteY6" fmla="*/ 3586 h 502555"/>
                <a:gd name="connsiteX7" fmla="*/ 487108 w 488913"/>
                <a:gd name="connsiteY7" fmla="*/ 192437 h 502555"/>
                <a:gd name="connsiteX0" fmla="*/ 487108 w 488913"/>
                <a:gd name="connsiteY0" fmla="*/ 192437 h 502555"/>
                <a:gd name="connsiteX1" fmla="*/ 488546 w 488913"/>
                <a:gd name="connsiteY1" fmla="*/ 246600 h 502555"/>
                <a:gd name="connsiteX2" fmla="*/ 312157 w 488913"/>
                <a:gd name="connsiteY2" fmla="*/ 483862 h 502555"/>
                <a:gd name="connsiteX3" fmla="*/ 184180 w 488913"/>
                <a:gd name="connsiteY3" fmla="*/ 502555 h 502555"/>
                <a:gd name="connsiteX4" fmla="*/ 167883 w 488913"/>
                <a:gd name="connsiteY4" fmla="*/ 480506 h 502555"/>
                <a:gd name="connsiteX5" fmla="*/ 122 w 488913"/>
                <a:gd name="connsiteY5" fmla="*/ 239410 h 502555"/>
                <a:gd name="connsiteX6" fmla="*/ 205749 w 488913"/>
                <a:gd name="connsiteY6" fmla="*/ 3586 h 502555"/>
                <a:gd name="connsiteX7" fmla="*/ 487108 w 488913"/>
                <a:gd name="connsiteY7" fmla="*/ 192437 h 502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8913" h="502555">
                  <a:moveTo>
                    <a:pt x="487108" y="192437"/>
                  </a:moveTo>
                  <a:cubicBezTo>
                    <a:pt x="492332" y="226652"/>
                    <a:pt x="482083" y="229460"/>
                    <a:pt x="488546" y="246600"/>
                  </a:cubicBezTo>
                  <a:cubicBezTo>
                    <a:pt x="495256" y="362115"/>
                    <a:pt x="408979" y="457499"/>
                    <a:pt x="312157" y="483862"/>
                  </a:cubicBezTo>
                  <a:lnTo>
                    <a:pt x="184180" y="502555"/>
                  </a:lnTo>
                  <a:cubicBezTo>
                    <a:pt x="185138" y="490572"/>
                    <a:pt x="180345" y="484820"/>
                    <a:pt x="167883" y="480506"/>
                  </a:cubicBezTo>
                  <a:cubicBezTo>
                    <a:pt x="62912" y="444078"/>
                    <a:pt x="-3233" y="350612"/>
                    <a:pt x="122" y="239410"/>
                  </a:cubicBezTo>
                  <a:cubicBezTo>
                    <a:pt x="3956" y="116705"/>
                    <a:pt x="95985" y="22759"/>
                    <a:pt x="205749" y="3586"/>
                  </a:cubicBezTo>
                  <a:cubicBezTo>
                    <a:pt x="338040" y="-19421"/>
                    <a:pt x="460266" y="71170"/>
                    <a:pt x="487108" y="192437"/>
                  </a:cubicBezTo>
                  <a:close/>
                </a:path>
              </a:pathLst>
            </a:custGeom>
            <a:solidFill>
              <a:schemeClr val="accent5"/>
            </a:solidFill>
            <a:ln w="4780" cap="flat">
              <a:noFill/>
              <a:prstDash val="solid"/>
              <a:miter/>
            </a:ln>
          </p:spPr>
          <p:txBody>
            <a:bodyPr rtlCol="0" anchor="ctr"/>
            <a:lstStyle/>
            <a:p>
              <a:endParaRPr lang="en-US">
                <a:latin typeface="The Serif Hand Light" panose="020B0604020202020204" pitchFamily="66" charset="0"/>
                <a:cs typeface="times" panose="02020603050405020304" pitchFamily="18" charset="0"/>
              </a:endParaRPr>
            </a:p>
          </p:txBody>
        </p:sp>
        <p:sp>
          <p:nvSpPr>
            <p:cNvPr id="113" name="Freeform: Shape 112">
              <a:extLst>
                <a:ext uri="{FF2B5EF4-FFF2-40B4-BE49-F238E27FC236}">
                  <a16:creationId xmlns:a16="http://schemas.microsoft.com/office/drawing/2014/main" id="{F50ED870-3A45-4576-A49C-CEFCD25693D4}"/>
                </a:ext>
              </a:extLst>
            </p:cNvPr>
            <p:cNvSpPr/>
            <p:nvPr/>
          </p:nvSpPr>
          <p:spPr>
            <a:xfrm>
              <a:off x="1674333" y="1831704"/>
              <a:ext cx="273211" cy="158175"/>
            </a:xfrm>
            <a:custGeom>
              <a:avLst/>
              <a:gdLst>
                <a:gd name="connsiteX0" fmla="*/ 2247 w 273210"/>
                <a:gd name="connsiteY0" fmla="*/ 48890 h 158174"/>
                <a:gd name="connsiteX1" fmla="*/ 36278 w 273210"/>
                <a:gd name="connsiteY1" fmla="*/ 11504 h 158174"/>
                <a:gd name="connsiteX2" fmla="*/ 192536 w 273210"/>
                <a:gd name="connsiteY2" fmla="*/ 2876 h 158174"/>
                <a:gd name="connsiteX3" fmla="*/ 228005 w 273210"/>
                <a:gd name="connsiteY3" fmla="*/ 0 h 158174"/>
                <a:gd name="connsiteX4" fmla="*/ 263475 w 273210"/>
                <a:gd name="connsiteY4" fmla="*/ 0 h 158174"/>
                <a:gd name="connsiteX5" fmla="*/ 272102 w 273210"/>
                <a:gd name="connsiteY5" fmla="*/ 23966 h 158174"/>
                <a:gd name="connsiteX6" fmla="*/ 277854 w 273210"/>
                <a:gd name="connsiteY6" fmla="*/ 120309 h 158174"/>
                <a:gd name="connsiteX7" fmla="*/ 257723 w 273210"/>
                <a:gd name="connsiteY7" fmla="*/ 142836 h 158174"/>
                <a:gd name="connsiteX8" fmla="*/ 161380 w 273210"/>
                <a:gd name="connsiteY8" fmla="*/ 149068 h 158174"/>
                <a:gd name="connsiteX9" fmla="*/ 123514 w 273210"/>
                <a:gd name="connsiteY9" fmla="*/ 156257 h 158174"/>
                <a:gd name="connsiteX10" fmla="*/ 37237 w 273210"/>
                <a:gd name="connsiteY10" fmla="*/ 160571 h 158174"/>
                <a:gd name="connsiteX11" fmla="*/ 809 w 273210"/>
                <a:gd name="connsiteY11" fmla="*/ 123184 h 158174"/>
                <a:gd name="connsiteX12" fmla="*/ 809 w 273210"/>
                <a:gd name="connsiteY12" fmla="*/ 92987 h 158174"/>
                <a:gd name="connsiteX13" fmla="*/ 2247 w 273210"/>
                <a:gd name="connsiteY13" fmla="*/ 48890 h 158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3210" h="158174">
                  <a:moveTo>
                    <a:pt x="2247" y="48890"/>
                  </a:moveTo>
                  <a:cubicBezTo>
                    <a:pt x="330" y="15338"/>
                    <a:pt x="2726" y="12942"/>
                    <a:pt x="36278" y="11504"/>
                  </a:cubicBezTo>
                  <a:cubicBezTo>
                    <a:pt x="88524" y="8628"/>
                    <a:pt x="140290" y="5752"/>
                    <a:pt x="192536" y="2876"/>
                  </a:cubicBezTo>
                  <a:cubicBezTo>
                    <a:pt x="204039" y="-959"/>
                    <a:pt x="216501" y="4314"/>
                    <a:pt x="228005" y="0"/>
                  </a:cubicBezTo>
                  <a:cubicBezTo>
                    <a:pt x="239988" y="0"/>
                    <a:pt x="251492" y="0"/>
                    <a:pt x="263475" y="0"/>
                  </a:cubicBezTo>
                  <a:cubicBezTo>
                    <a:pt x="268747" y="7190"/>
                    <a:pt x="271623" y="14859"/>
                    <a:pt x="272102" y="23966"/>
                  </a:cubicBezTo>
                  <a:cubicBezTo>
                    <a:pt x="273540" y="56080"/>
                    <a:pt x="275457" y="88194"/>
                    <a:pt x="277854" y="120309"/>
                  </a:cubicBezTo>
                  <a:cubicBezTo>
                    <a:pt x="278813" y="135167"/>
                    <a:pt x="272102" y="141878"/>
                    <a:pt x="257723" y="142836"/>
                  </a:cubicBezTo>
                  <a:cubicBezTo>
                    <a:pt x="225609" y="144754"/>
                    <a:pt x="193494" y="147150"/>
                    <a:pt x="161380" y="149068"/>
                  </a:cubicBezTo>
                  <a:cubicBezTo>
                    <a:pt x="149876" y="156737"/>
                    <a:pt x="136456" y="155299"/>
                    <a:pt x="123514" y="156257"/>
                  </a:cubicBezTo>
                  <a:cubicBezTo>
                    <a:pt x="94755" y="158175"/>
                    <a:pt x="65996" y="160092"/>
                    <a:pt x="37237" y="160571"/>
                  </a:cubicBezTo>
                  <a:cubicBezTo>
                    <a:pt x="8957" y="161530"/>
                    <a:pt x="809" y="151943"/>
                    <a:pt x="809" y="123184"/>
                  </a:cubicBezTo>
                  <a:cubicBezTo>
                    <a:pt x="809" y="113119"/>
                    <a:pt x="809" y="103053"/>
                    <a:pt x="809" y="92987"/>
                  </a:cubicBezTo>
                  <a:cubicBezTo>
                    <a:pt x="-629" y="78608"/>
                    <a:pt x="-150" y="63749"/>
                    <a:pt x="2247" y="48890"/>
                  </a:cubicBezTo>
                  <a:close/>
                </a:path>
              </a:pathLst>
            </a:custGeom>
            <a:solidFill>
              <a:schemeClr val="tx1"/>
            </a:solidFill>
            <a:ln w="4780" cap="flat">
              <a:noFill/>
              <a:prstDash val="solid"/>
              <a:miter/>
            </a:ln>
          </p:spPr>
          <p:txBody>
            <a:bodyPr rtlCol="0" anchor="ctr"/>
            <a:lstStyle/>
            <a:p>
              <a:endParaRPr lang="en-US">
                <a:latin typeface="The Serif Hand Light" panose="020B0604020202020204" pitchFamily="66" charset="0"/>
                <a:cs typeface="times" panose="02020603050405020304" pitchFamily="18" charset="0"/>
              </a:endParaRPr>
            </a:p>
          </p:txBody>
        </p:sp>
        <p:sp>
          <p:nvSpPr>
            <p:cNvPr id="114" name="Freeform: Shape 113">
              <a:extLst>
                <a:ext uri="{FF2B5EF4-FFF2-40B4-BE49-F238E27FC236}">
                  <a16:creationId xmlns:a16="http://schemas.microsoft.com/office/drawing/2014/main" id="{15ED6A34-2397-4C07-94FC-208AD290306B}"/>
                </a:ext>
              </a:extLst>
            </p:cNvPr>
            <p:cNvSpPr/>
            <p:nvPr/>
          </p:nvSpPr>
          <p:spPr>
            <a:xfrm>
              <a:off x="1866868" y="1831704"/>
              <a:ext cx="33552" cy="4793"/>
            </a:xfrm>
            <a:custGeom>
              <a:avLst/>
              <a:gdLst>
                <a:gd name="connsiteX0" fmla="*/ 35469 w 33552"/>
                <a:gd name="connsiteY0" fmla="*/ 0 h 0"/>
                <a:gd name="connsiteX1" fmla="*/ 0 w 33552"/>
                <a:gd name="connsiteY1" fmla="*/ 2876 h 0"/>
                <a:gd name="connsiteX2" fmla="*/ 479 w 33552"/>
                <a:gd name="connsiteY2" fmla="*/ 0 h 0"/>
                <a:gd name="connsiteX3" fmla="*/ 35469 w 33552"/>
                <a:gd name="connsiteY3" fmla="*/ 0 h 0"/>
              </a:gdLst>
              <a:ahLst/>
              <a:cxnLst>
                <a:cxn ang="0">
                  <a:pos x="connsiteX0" y="connsiteY0"/>
                </a:cxn>
                <a:cxn ang="0">
                  <a:pos x="connsiteX1" y="connsiteY1"/>
                </a:cxn>
                <a:cxn ang="0">
                  <a:pos x="connsiteX2" y="connsiteY2"/>
                </a:cxn>
                <a:cxn ang="0">
                  <a:pos x="connsiteX3" y="connsiteY3"/>
                </a:cxn>
              </a:cxnLst>
              <a:rect l="l" t="t" r="r" b="b"/>
              <a:pathLst>
                <a:path w="33552">
                  <a:moveTo>
                    <a:pt x="35469" y="0"/>
                  </a:moveTo>
                  <a:cubicBezTo>
                    <a:pt x="23966" y="5752"/>
                    <a:pt x="11983" y="3835"/>
                    <a:pt x="0" y="2876"/>
                  </a:cubicBezTo>
                  <a:cubicBezTo>
                    <a:pt x="479" y="1917"/>
                    <a:pt x="479" y="959"/>
                    <a:pt x="479" y="0"/>
                  </a:cubicBezTo>
                  <a:cubicBezTo>
                    <a:pt x="11983" y="0"/>
                    <a:pt x="23966" y="0"/>
                    <a:pt x="35469" y="0"/>
                  </a:cubicBezTo>
                  <a:close/>
                </a:path>
              </a:pathLst>
            </a:custGeom>
            <a:solidFill>
              <a:srgbClr val="888888"/>
            </a:solidFill>
            <a:ln w="4780" cap="flat">
              <a:noFill/>
              <a:prstDash val="solid"/>
              <a:miter/>
            </a:ln>
          </p:spPr>
          <p:txBody>
            <a:bodyPr rtlCol="0" anchor="ctr"/>
            <a:lstStyle/>
            <a:p>
              <a:endParaRPr lang="en-US">
                <a:latin typeface="The Serif Hand Light" panose="020B0604020202020204" pitchFamily="66" charset="0"/>
                <a:cs typeface="times" panose="02020603050405020304" pitchFamily="18" charset="0"/>
              </a:endParaRPr>
            </a:p>
          </p:txBody>
        </p:sp>
        <p:sp>
          <p:nvSpPr>
            <p:cNvPr id="115" name="Freeform: Shape 114">
              <a:extLst>
                <a:ext uri="{FF2B5EF4-FFF2-40B4-BE49-F238E27FC236}">
                  <a16:creationId xmlns:a16="http://schemas.microsoft.com/office/drawing/2014/main" id="{A940AD7E-8ECC-4BB7-8A67-94E389B87780}"/>
                </a:ext>
              </a:extLst>
            </p:cNvPr>
            <p:cNvSpPr/>
            <p:nvPr/>
          </p:nvSpPr>
          <p:spPr>
            <a:xfrm>
              <a:off x="947897" y="2809870"/>
              <a:ext cx="2478068" cy="3542151"/>
            </a:xfrm>
            <a:custGeom>
              <a:avLst/>
              <a:gdLst>
                <a:gd name="connsiteX0" fmla="*/ 2365550 w 2478068"/>
                <a:gd name="connsiteY0" fmla="*/ 3232633 h 3542151"/>
                <a:gd name="connsiteX1" fmla="*/ 2388078 w 2478068"/>
                <a:gd name="connsiteY1" fmla="*/ 3219691 h 3542151"/>
                <a:gd name="connsiteX2" fmla="*/ 2478189 w 2478068"/>
                <a:gd name="connsiteY2" fmla="*/ 3217774 h 3542151"/>
                <a:gd name="connsiteX3" fmla="*/ 2355005 w 2478068"/>
                <a:gd name="connsiteY3" fmla="*/ 3476126 h 3542151"/>
                <a:gd name="connsiteX4" fmla="*/ 2072687 w 2478068"/>
                <a:gd name="connsiteY4" fmla="*/ 3510157 h 3542151"/>
                <a:gd name="connsiteX5" fmla="*/ 1861308 w 2478068"/>
                <a:gd name="connsiteY5" fmla="*/ 3353900 h 3542151"/>
                <a:gd name="connsiteX6" fmla="*/ 1673416 w 2478068"/>
                <a:gd name="connsiteY6" fmla="*/ 3133414 h 3542151"/>
                <a:gd name="connsiteX7" fmla="*/ 1531539 w 2478068"/>
                <a:gd name="connsiteY7" fmla="*/ 3003999 h 3542151"/>
                <a:gd name="connsiteX8" fmla="*/ 1192182 w 2478068"/>
                <a:gd name="connsiteY8" fmla="*/ 3018858 h 3542151"/>
                <a:gd name="connsiteX9" fmla="*/ 1014356 w 2478068"/>
                <a:gd name="connsiteY9" fmla="*/ 3204832 h 3542151"/>
                <a:gd name="connsiteX10" fmla="*/ 841322 w 2478068"/>
                <a:gd name="connsiteY10" fmla="*/ 3400873 h 3542151"/>
                <a:gd name="connsiteX11" fmla="*/ 549898 w 2478068"/>
                <a:gd name="connsiteY11" fmla="*/ 3543230 h 3542151"/>
                <a:gd name="connsiteX12" fmla="*/ 180824 w 2478068"/>
                <a:gd name="connsiteY12" fmla="*/ 3373552 h 3542151"/>
                <a:gd name="connsiteX13" fmla="*/ 63870 w 2478068"/>
                <a:gd name="connsiteY13" fmla="*/ 3055286 h 3542151"/>
                <a:gd name="connsiteX14" fmla="*/ 132413 w 2478068"/>
                <a:gd name="connsiteY14" fmla="*/ 2584596 h 3542151"/>
                <a:gd name="connsiteX15" fmla="*/ 387888 w 2478068"/>
                <a:gd name="connsiteY15" fmla="*/ 2089941 h 3542151"/>
                <a:gd name="connsiteX16" fmla="*/ 630902 w 2478068"/>
                <a:gd name="connsiteY16" fmla="*/ 1706488 h 3542151"/>
                <a:gd name="connsiteX17" fmla="*/ 804415 w 2478068"/>
                <a:gd name="connsiteY17" fmla="*/ 1289003 h 3542151"/>
                <a:gd name="connsiteX18" fmla="*/ 804894 w 2478068"/>
                <a:gd name="connsiteY18" fmla="*/ 1027296 h 3542151"/>
                <a:gd name="connsiteX19" fmla="*/ 13542 w 2478068"/>
                <a:gd name="connsiteY19" fmla="*/ 491899 h 3542151"/>
                <a:gd name="connsiteX20" fmla="*/ 31756 w 2478068"/>
                <a:gd name="connsiteY20" fmla="*/ 153501 h 3542151"/>
                <a:gd name="connsiteX21" fmla="*/ 73936 w 2478068"/>
                <a:gd name="connsiteY21" fmla="*/ 95983 h 3542151"/>
                <a:gd name="connsiteX22" fmla="*/ 151585 w 2478068"/>
                <a:gd name="connsiteY22" fmla="*/ 127139 h 3542151"/>
                <a:gd name="connsiteX23" fmla="*/ 151585 w 2478068"/>
                <a:gd name="connsiteY23" fmla="*/ 173633 h 3542151"/>
                <a:gd name="connsiteX24" fmla="*/ 124264 w 2478068"/>
                <a:gd name="connsiteY24" fmla="*/ 281479 h 3542151"/>
                <a:gd name="connsiteX25" fmla="*/ 238342 w 2478068"/>
                <a:gd name="connsiteY25" fmla="*/ 713343 h 3542151"/>
                <a:gd name="connsiteX26" fmla="*/ 612209 w 2478068"/>
                <a:gd name="connsiteY26" fmla="*/ 918970 h 3542151"/>
                <a:gd name="connsiteX27" fmla="*/ 1174927 w 2478068"/>
                <a:gd name="connsiteY27" fmla="*/ 839404 h 3542151"/>
                <a:gd name="connsiteX28" fmla="*/ 1440468 w 2478068"/>
                <a:gd name="connsiteY28" fmla="*/ 476561 h 3542151"/>
                <a:gd name="connsiteX29" fmla="*/ 1385826 w 2478068"/>
                <a:gd name="connsiteY29" fmla="*/ 113718 h 3542151"/>
                <a:gd name="connsiteX30" fmla="*/ 1371926 w 2478068"/>
                <a:gd name="connsiteY30" fmla="*/ 89273 h 3542151"/>
                <a:gd name="connsiteX31" fmla="*/ 1372405 w 2478068"/>
                <a:gd name="connsiteY31" fmla="*/ 35589 h 3542151"/>
                <a:gd name="connsiteX32" fmla="*/ 1403561 w 2478068"/>
                <a:gd name="connsiteY32" fmla="*/ 5392 h 3542151"/>
                <a:gd name="connsiteX33" fmla="*/ 1446220 w 2478068"/>
                <a:gd name="connsiteY33" fmla="*/ 8268 h 3542151"/>
                <a:gd name="connsiteX34" fmla="*/ 1500862 w 2478068"/>
                <a:gd name="connsiteY34" fmla="*/ 77290 h 3542151"/>
                <a:gd name="connsiteX35" fmla="*/ 1505655 w 2478068"/>
                <a:gd name="connsiteY35" fmla="*/ 647198 h 3542151"/>
                <a:gd name="connsiteX36" fmla="*/ 1166299 w 2478068"/>
                <a:gd name="connsiteY36" fmla="*/ 969778 h 3542151"/>
                <a:gd name="connsiteX37" fmla="*/ 929037 w 2478068"/>
                <a:gd name="connsiteY37" fmla="*/ 1021544 h 3542151"/>
                <a:gd name="connsiteX38" fmla="*/ 875354 w 2478068"/>
                <a:gd name="connsiteY38" fmla="*/ 1439508 h 3542151"/>
                <a:gd name="connsiteX39" fmla="*/ 663975 w 2478068"/>
                <a:gd name="connsiteY39" fmla="*/ 1870894 h 3542151"/>
                <a:gd name="connsiteX40" fmla="*/ 427672 w 2478068"/>
                <a:gd name="connsiteY40" fmla="*/ 2228943 h 3542151"/>
                <a:gd name="connsiteX41" fmla="*/ 186575 w 2478068"/>
                <a:gd name="connsiteY41" fmla="*/ 2759547 h 3542151"/>
                <a:gd name="connsiteX42" fmla="*/ 205269 w 2478068"/>
                <a:gd name="connsiteY42" fmla="*/ 3166008 h 3542151"/>
                <a:gd name="connsiteX43" fmla="*/ 376864 w 2478068"/>
                <a:gd name="connsiteY43" fmla="*/ 3386014 h 3542151"/>
                <a:gd name="connsiteX44" fmla="*/ 648158 w 2478068"/>
                <a:gd name="connsiteY44" fmla="*/ 3392725 h 3542151"/>
                <a:gd name="connsiteX45" fmla="*/ 824546 w 2478068"/>
                <a:gd name="connsiteY45" fmla="*/ 3237426 h 3542151"/>
                <a:gd name="connsiteX46" fmla="*/ 1007166 w 2478068"/>
                <a:gd name="connsiteY46" fmla="*/ 3022213 h 3542151"/>
                <a:gd name="connsiteX47" fmla="*/ 1211355 w 2478068"/>
                <a:gd name="connsiteY47" fmla="*/ 2864997 h 3542151"/>
                <a:gd name="connsiteX48" fmla="*/ 1563653 w 2478068"/>
                <a:gd name="connsiteY48" fmla="*/ 2888004 h 3542151"/>
                <a:gd name="connsiteX49" fmla="*/ 1733810 w 2478068"/>
                <a:gd name="connsiteY49" fmla="*/ 3029882 h 3542151"/>
                <a:gd name="connsiteX50" fmla="*/ 1896299 w 2478068"/>
                <a:gd name="connsiteY50" fmla="*/ 3227360 h 3542151"/>
                <a:gd name="connsiteX51" fmla="*/ 2089943 w 2478068"/>
                <a:gd name="connsiteY51" fmla="*/ 3395600 h 3542151"/>
                <a:gd name="connsiteX52" fmla="*/ 2168071 w 2478068"/>
                <a:gd name="connsiteY52" fmla="*/ 3421484 h 3542151"/>
                <a:gd name="connsiteX53" fmla="*/ 2314742 w 2478068"/>
                <a:gd name="connsiteY53" fmla="*/ 3358693 h 3542151"/>
                <a:gd name="connsiteX54" fmla="*/ 2365550 w 2478068"/>
                <a:gd name="connsiteY54" fmla="*/ 3232633 h 3542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478068" h="3542151">
                  <a:moveTo>
                    <a:pt x="2365550" y="3232633"/>
                  </a:moveTo>
                  <a:cubicBezTo>
                    <a:pt x="2368905" y="3220650"/>
                    <a:pt x="2375136" y="3217774"/>
                    <a:pt x="2388078" y="3219691"/>
                  </a:cubicBezTo>
                  <a:cubicBezTo>
                    <a:pt x="2418275" y="3224484"/>
                    <a:pt x="2448472" y="3223046"/>
                    <a:pt x="2478189" y="3217774"/>
                  </a:cubicBezTo>
                  <a:cubicBezTo>
                    <a:pt x="2470520" y="3319868"/>
                    <a:pt x="2436489" y="3410939"/>
                    <a:pt x="2355005" y="3476126"/>
                  </a:cubicBezTo>
                  <a:cubicBezTo>
                    <a:pt x="2269687" y="3544189"/>
                    <a:pt x="2172385" y="3548982"/>
                    <a:pt x="2072687" y="3510157"/>
                  </a:cubicBezTo>
                  <a:cubicBezTo>
                    <a:pt x="1988327" y="3477084"/>
                    <a:pt x="1922661" y="3418128"/>
                    <a:pt x="1861308" y="3353900"/>
                  </a:cubicBezTo>
                  <a:cubicBezTo>
                    <a:pt x="1794683" y="3283920"/>
                    <a:pt x="1738124" y="3205312"/>
                    <a:pt x="1673416" y="3133414"/>
                  </a:cubicBezTo>
                  <a:cubicBezTo>
                    <a:pt x="1630278" y="3085482"/>
                    <a:pt x="1585701" y="3039468"/>
                    <a:pt x="1531539" y="3003999"/>
                  </a:cubicBezTo>
                  <a:cubicBezTo>
                    <a:pt x="1417940" y="2930184"/>
                    <a:pt x="1299070" y="2935456"/>
                    <a:pt x="1192182" y="3018858"/>
                  </a:cubicBezTo>
                  <a:cubicBezTo>
                    <a:pt x="1123640" y="3072062"/>
                    <a:pt x="1069477" y="3138687"/>
                    <a:pt x="1014356" y="3204832"/>
                  </a:cubicBezTo>
                  <a:cubicBezTo>
                    <a:pt x="958755" y="3271937"/>
                    <a:pt x="905551" y="3340958"/>
                    <a:pt x="841322" y="3400873"/>
                  </a:cubicBezTo>
                  <a:cubicBezTo>
                    <a:pt x="758880" y="3478043"/>
                    <a:pt x="663975" y="3531247"/>
                    <a:pt x="549898" y="3543230"/>
                  </a:cubicBezTo>
                  <a:cubicBezTo>
                    <a:pt x="394120" y="3559047"/>
                    <a:pt x="270935" y="3499133"/>
                    <a:pt x="180824" y="3373552"/>
                  </a:cubicBezTo>
                  <a:cubicBezTo>
                    <a:pt x="113240" y="3278647"/>
                    <a:pt x="78729" y="3169842"/>
                    <a:pt x="63870" y="3055286"/>
                  </a:cubicBezTo>
                  <a:cubicBezTo>
                    <a:pt x="42301" y="2892318"/>
                    <a:pt x="75853" y="2736540"/>
                    <a:pt x="132413" y="2584596"/>
                  </a:cubicBezTo>
                  <a:cubicBezTo>
                    <a:pt x="198079" y="2409646"/>
                    <a:pt x="286753" y="2246678"/>
                    <a:pt x="387888" y="2089941"/>
                  </a:cubicBezTo>
                  <a:cubicBezTo>
                    <a:pt x="469852" y="1962922"/>
                    <a:pt x="555170" y="1837821"/>
                    <a:pt x="630902" y="1706488"/>
                  </a:cubicBezTo>
                  <a:cubicBezTo>
                    <a:pt x="706634" y="1574676"/>
                    <a:pt x="770383" y="1438070"/>
                    <a:pt x="804415" y="1289003"/>
                  </a:cubicBezTo>
                  <a:cubicBezTo>
                    <a:pt x="823108" y="1207040"/>
                    <a:pt x="817356" y="1024899"/>
                    <a:pt x="804894" y="1027296"/>
                  </a:cubicBezTo>
                  <a:cubicBezTo>
                    <a:pt x="456910" y="1092004"/>
                    <a:pt x="87357" y="886377"/>
                    <a:pt x="13542" y="491899"/>
                  </a:cubicBezTo>
                  <a:cubicBezTo>
                    <a:pt x="-8027" y="377342"/>
                    <a:pt x="-5151" y="264703"/>
                    <a:pt x="31756" y="153501"/>
                  </a:cubicBezTo>
                  <a:cubicBezTo>
                    <a:pt x="39425" y="130015"/>
                    <a:pt x="47573" y="106049"/>
                    <a:pt x="73936" y="95983"/>
                  </a:cubicBezTo>
                  <a:cubicBezTo>
                    <a:pt x="110843" y="81124"/>
                    <a:pt x="131454" y="89273"/>
                    <a:pt x="151585" y="127139"/>
                  </a:cubicBezTo>
                  <a:cubicBezTo>
                    <a:pt x="158775" y="142477"/>
                    <a:pt x="157337" y="157815"/>
                    <a:pt x="151585" y="173633"/>
                  </a:cubicBezTo>
                  <a:cubicBezTo>
                    <a:pt x="139123" y="208623"/>
                    <a:pt x="128578" y="244092"/>
                    <a:pt x="124264" y="281479"/>
                  </a:cubicBezTo>
                  <a:cubicBezTo>
                    <a:pt x="103654" y="441091"/>
                    <a:pt x="139123" y="586324"/>
                    <a:pt x="238342" y="713343"/>
                  </a:cubicBezTo>
                  <a:cubicBezTo>
                    <a:pt x="332767" y="834611"/>
                    <a:pt x="460745" y="899318"/>
                    <a:pt x="612209" y="918970"/>
                  </a:cubicBezTo>
                  <a:cubicBezTo>
                    <a:pt x="687941" y="928557"/>
                    <a:pt x="1002373" y="925681"/>
                    <a:pt x="1174927" y="839404"/>
                  </a:cubicBezTo>
                  <a:cubicBezTo>
                    <a:pt x="1303863" y="754085"/>
                    <a:pt x="1405478" y="630422"/>
                    <a:pt x="1440468" y="476561"/>
                  </a:cubicBezTo>
                  <a:cubicBezTo>
                    <a:pt x="1469707" y="349062"/>
                    <a:pt x="1451013" y="227316"/>
                    <a:pt x="1385826" y="113718"/>
                  </a:cubicBezTo>
                  <a:cubicBezTo>
                    <a:pt x="1381033" y="105570"/>
                    <a:pt x="1376240" y="97421"/>
                    <a:pt x="1371926" y="89273"/>
                  </a:cubicBezTo>
                  <a:cubicBezTo>
                    <a:pt x="1362819" y="71059"/>
                    <a:pt x="1361860" y="53324"/>
                    <a:pt x="1372405" y="35589"/>
                  </a:cubicBezTo>
                  <a:cubicBezTo>
                    <a:pt x="1381033" y="23606"/>
                    <a:pt x="1389661" y="11623"/>
                    <a:pt x="1403561" y="5392"/>
                  </a:cubicBezTo>
                  <a:cubicBezTo>
                    <a:pt x="1417940" y="-839"/>
                    <a:pt x="1432799" y="-3715"/>
                    <a:pt x="1446220" y="8268"/>
                  </a:cubicBezTo>
                  <a:cubicBezTo>
                    <a:pt x="1476417" y="21689"/>
                    <a:pt x="1487441" y="50927"/>
                    <a:pt x="1500862" y="77290"/>
                  </a:cubicBezTo>
                  <a:cubicBezTo>
                    <a:pt x="1597205" y="266141"/>
                    <a:pt x="1598643" y="456909"/>
                    <a:pt x="1505655" y="647198"/>
                  </a:cubicBezTo>
                  <a:cubicBezTo>
                    <a:pt x="1433279" y="795786"/>
                    <a:pt x="1317284" y="900277"/>
                    <a:pt x="1166299" y="969778"/>
                  </a:cubicBezTo>
                  <a:cubicBezTo>
                    <a:pt x="1080981" y="1003330"/>
                    <a:pt x="929037" y="1021544"/>
                    <a:pt x="929037" y="1021544"/>
                  </a:cubicBezTo>
                  <a:cubicBezTo>
                    <a:pt x="929037" y="1021544"/>
                    <a:pt x="941020" y="1268392"/>
                    <a:pt x="875354" y="1439508"/>
                  </a:cubicBezTo>
                  <a:cubicBezTo>
                    <a:pt x="824546" y="1592890"/>
                    <a:pt x="750731" y="1735247"/>
                    <a:pt x="663975" y="1870894"/>
                  </a:cubicBezTo>
                  <a:cubicBezTo>
                    <a:pt x="586805" y="1991202"/>
                    <a:pt x="504842" y="2108635"/>
                    <a:pt x="427672" y="2228943"/>
                  </a:cubicBezTo>
                  <a:cubicBezTo>
                    <a:pt x="321743" y="2393828"/>
                    <a:pt x="230673" y="2566382"/>
                    <a:pt x="186575" y="2759547"/>
                  </a:cubicBezTo>
                  <a:cubicBezTo>
                    <a:pt x="155420" y="2896152"/>
                    <a:pt x="154940" y="3032758"/>
                    <a:pt x="205269" y="3166008"/>
                  </a:cubicBezTo>
                  <a:cubicBezTo>
                    <a:pt x="239780" y="3256599"/>
                    <a:pt x="292984" y="3333768"/>
                    <a:pt x="376864" y="3386014"/>
                  </a:cubicBezTo>
                  <a:cubicBezTo>
                    <a:pt x="466017" y="3441615"/>
                    <a:pt x="556129" y="3441615"/>
                    <a:pt x="648158" y="3392725"/>
                  </a:cubicBezTo>
                  <a:cubicBezTo>
                    <a:pt x="719576" y="3354859"/>
                    <a:pt x="772780" y="3296861"/>
                    <a:pt x="824546" y="3237426"/>
                  </a:cubicBezTo>
                  <a:cubicBezTo>
                    <a:pt x="886378" y="3166487"/>
                    <a:pt x="944855" y="3092672"/>
                    <a:pt x="1007166" y="3022213"/>
                  </a:cubicBezTo>
                  <a:cubicBezTo>
                    <a:pt x="1064684" y="2956546"/>
                    <a:pt x="1130830" y="2901425"/>
                    <a:pt x="1211355" y="2864997"/>
                  </a:cubicBezTo>
                  <a:cubicBezTo>
                    <a:pt x="1332622" y="2809875"/>
                    <a:pt x="1450055" y="2825693"/>
                    <a:pt x="1563653" y="2888004"/>
                  </a:cubicBezTo>
                  <a:cubicBezTo>
                    <a:pt x="1629319" y="2923953"/>
                    <a:pt x="1682523" y="2976198"/>
                    <a:pt x="1733810" y="3029882"/>
                  </a:cubicBezTo>
                  <a:cubicBezTo>
                    <a:pt x="1793246" y="3091713"/>
                    <a:pt x="1839260" y="3164091"/>
                    <a:pt x="1896299" y="3227360"/>
                  </a:cubicBezTo>
                  <a:cubicBezTo>
                    <a:pt x="1953817" y="3291109"/>
                    <a:pt x="2011335" y="3355338"/>
                    <a:pt x="2089943" y="3395600"/>
                  </a:cubicBezTo>
                  <a:cubicBezTo>
                    <a:pt x="2114867" y="3408542"/>
                    <a:pt x="2140750" y="3417649"/>
                    <a:pt x="2168071" y="3421484"/>
                  </a:cubicBezTo>
                  <a:cubicBezTo>
                    <a:pt x="2229424" y="3430111"/>
                    <a:pt x="2277835" y="3406146"/>
                    <a:pt x="2314742" y="3358693"/>
                  </a:cubicBezTo>
                  <a:cubicBezTo>
                    <a:pt x="2343501" y="3321786"/>
                    <a:pt x="2358360" y="3278647"/>
                    <a:pt x="2365550" y="3232633"/>
                  </a:cubicBezTo>
                  <a:close/>
                </a:path>
              </a:pathLst>
            </a:custGeom>
            <a:solidFill>
              <a:schemeClr val="tx1">
                <a:lumMod val="75000"/>
                <a:lumOff val="25000"/>
              </a:schemeClr>
            </a:solidFill>
            <a:ln w="4780" cap="flat">
              <a:noFill/>
              <a:prstDash val="solid"/>
              <a:miter/>
            </a:ln>
          </p:spPr>
          <p:txBody>
            <a:bodyPr rtlCol="0" anchor="ctr"/>
            <a:lstStyle/>
            <a:p>
              <a:endParaRPr lang="en-US">
                <a:latin typeface="The Serif Hand Light" panose="020B0604020202020204" pitchFamily="66" charset="0"/>
                <a:cs typeface="times" panose="02020603050405020304" pitchFamily="18" charset="0"/>
              </a:endParaRPr>
            </a:p>
          </p:txBody>
        </p:sp>
        <p:sp>
          <p:nvSpPr>
            <p:cNvPr id="116" name="Freeform: Shape 115">
              <a:extLst>
                <a:ext uri="{FF2B5EF4-FFF2-40B4-BE49-F238E27FC236}">
                  <a16:creationId xmlns:a16="http://schemas.microsoft.com/office/drawing/2014/main" id="{01FCA7CF-8DCD-4BD6-991B-69EF63B17D0E}"/>
                </a:ext>
              </a:extLst>
            </p:cNvPr>
            <p:cNvSpPr/>
            <p:nvPr/>
          </p:nvSpPr>
          <p:spPr>
            <a:xfrm>
              <a:off x="1601327" y="1922774"/>
              <a:ext cx="790873" cy="920288"/>
            </a:xfrm>
            <a:custGeom>
              <a:avLst/>
              <a:gdLst>
                <a:gd name="connsiteX0" fmla="*/ 792790 w 790872"/>
                <a:gd name="connsiteY0" fmla="*/ 894885 h 920288"/>
                <a:gd name="connsiteX1" fmla="*/ 722331 w 790872"/>
                <a:gd name="connsiteY1" fmla="*/ 923644 h 920288"/>
                <a:gd name="connsiteX2" fmla="*/ 707951 w 790872"/>
                <a:gd name="connsiteY2" fmla="*/ 904471 h 920288"/>
                <a:gd name="connsiteX3" fmla="*/ 583329 w 790872"/>
                <a:gd name="connsiteY3" fmla="*/ 645161 h 920288"/>
                <a:gd name="connsiteX4" fmla="*/ 425154 w 790872"/>
                <a:gd name="connsiteY4" fmla="*/ 363322 h 920288"/>
                <a:gd name="connsiteX5" fmla="*/ 307721 w 790872"/>
                <a:gd name="connsiteY5" fmla="*/ 220006 h 920288"/>
                <a:gd name="connsiteX6" fmla="*/ 15817 w 790872"/>
                <a:gd name="connsiteY6" fmla="*/ 65187 h 920288"/>
                <a:gd name="connsiteX7" fmla="*/ 0 w 790872"/>
                <a:gd name="connsiteY7" fmla="*/ 58956 h 920288"/>
                <a:gd name="connsiteX8" fmla="*/ 46973 w 790872"/>
                <a:gd name="connsiteY8" fmla="*/ 38345 h 920288"/>
                <a:gd name="connsiteX9" fmla="*/ 70939 w 790872"/>
                <a:gd name="connsiteY9" fmla="*/ 10066 h 920288"/>
                <a:gd name="connsiteX10" fmla="*/ 78129 w 790872"/>
                <a:gd name="connsiteY10" fmla="*/ 0 h 920288"/>
                <a:gd name="connsiteX11" fmla="*/ 79087 w 790872"/>
                <a:gd name="connsiteY11" fmla="*/ 33552 h 920288"/>
                <a:gd name="connsiteX12" fmla="*/ 107846 w 790872"/>
                <a:gd name="connsiteY12" fmla="*/ 63749 h 920288"/>
                <a:gd name="connsiteX13" fmla="*/ 234386 w 790872"/>
                <a:gd name="connsiteY13" fmla="*/ 57039 h 920288"/>
                <a:gd name="connsiteX14" fmla="*/ 249724 w 790872"/>
                <a:gd name="connsiteY14" fmla="*/ 72377 h 920288"/>
                <a:gd name="connsiteX15" fmla="*/ 464458 w 790872"/>
                <a:gd name="connsiteY15" fmla="*/ 278962 h 920288"/>
                <a:gd name="connsiteX16" fmla="*/ 621674 w 790872"/>
                <a:gd name="connsiteY16" fmla="*/ 544504 h 920288"/>
                <a:gd name="connsiteX17" fmla="*/ 784162 w 790872"/>
                <a:gd name="connsiteY17" fmla="*/ 869481 h 920288"/>
                <a:gd name="connsiteX18" fmla="*/ 792790 w 790872"/>
                <a:gd name="connsiteY18" fmla="*/ 894885 h 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90872" h="920288">
                  <a:moveTo>
                    <a:pt x="792790" y="894885"/>
                  </a:moveTo>
                  <a:cubicBezTo>
                    <a:pt x="760676" y="883860"/>
                    <a:pt x="739586" y="898240"/>
                    <a:pt x="722331" y="923644"/>
                  </a:cubicBezTo>
                  <a:cubicBezTo>
                    <a:pt x="713224" y="920768"/>
                    <a:pt x="711306" y="911661"/>
                    <a:pt x="707951" y="904471"/>
                  </a:cubicBezTo>
                  <a:cubicBezTo>
                    <a:pt x="668647" y="816756"/>
                    <a:pt x="626946" y="730479"/>
                    <a:pt x="583329" y="645161"/>
                  </a:cubicBezTo>
                  <a:cubicBezTo>
                    <a:pt x="533959" y="549297"/>
                    <a:pt x="485548" y="452954"/>
                    <a:pt x="425154" y="363322"/>
                  </a:cubicBezTo>
                  <a:cubicBezTo>
                    <a:pt x="390164" y="312035"/>
                    <a:pt x="352777" y="262666"/>
                    <a:pt x="307721" y="220006"/>
                  </a:cubicBezTo>
                  <a:cubicBezTo>
                    <a:pt x="224800" y="141398"/>
                    <a:pt x="130374" y="84360"/>
                    <a:pt x="15817" y="65187"/>
                  </a:cubicBezTo>
                  <a:cubicBezTo>
                    <a:pt x="10066" y="64228"/>
                    <a:pt x="3835" y="65187"/>
                    <a:pt x="0" y="58956"/>
                  </a:cubicBezTo>
                  <a:cubicBezTo>
                    <a:pt x="12942" y="45535"/>
                    <a:pt x="30676" y="43139"/>
                    <a:pt x="46973" y="38345"/>
                  </a:cubicBezTo>
                  <a:cubicBezTo>
                    <a:pt x="61832" y="33552"/>
                    <a:pt x="72856" y="28280"/>
                    <a:pt x="70939" y="10066"/>
                  </a:cubicBezTo>
                  <a:cubicBezTo>
                    <a:pt x="70460" y="6231"/>
                    <a:pt x="71418" y="479"/>
                    <a:pt x="78129" y="0"/>
                  </a:cubicBezTo>
                  <a:cubicBezTo>
                    <a:pt x="79087" y="11024"/>
                    <a:pt x="80046" y="22049"/>
                    <a:pt x="79087" y="33552"/>
                  </a:cubicBezTo>
                  <a:cubicBezTo>
                    <a:pt x="77170" y="57518"/>
                    <a:pt x="83880" y="64708"/>
                    <a:pt x="107846" y="63749"/>
                  </a:cubicBezTo>
                  <a:cubicBezTo>
                    <a:pt x="150026" y="61832"/>
                    <a:pt x="192206" y="59435"/>
                    <a:pt x="234386" y="57039"/>
                  </a:cubicBezTo>
                  <a:cubicBezTo>
                    <a:pt x="233907" y="67104"/>
                    <a:pt x="243972" y="68542"/>
                    <a:pt x="249724" y="72377"/>
                  </a:cubicBezTo>
                  <a:cubicBezTo>
                    <a:pt x="335042" y="127498"/>
                    <a:pt x="404064" y="198437"/>
                    <a:pt x="464458" y="278962"/>
                  </a:cubicBezTo>
                  <a:cubicBezTo>
                    <a:pt x="526290" y="361884"/>
                    <a:pt x="573742" y="453434"/>
                    <a:pt x="621674" y="544504"/>
                  </a:cubicBezTo>
                  <a:cubicBezTo>
                    <a:pt x="677754" y="651871"/>
                    <a:pt x="731437" y="760676"/>
                    <a:pt x="784162" y="869481"/>
                  </a:cubicBezTo>
                  <a:cubicBezTo>
                    <a:pt x="787518" y="878108"/>
                    <a:pt x="793269" y="885778"/>
                    <a:pt x="792790" y="894885"/>
                  </a:cubicBezTo>
                  <a:close/>
                </a:path>
              </a:pathLst>
            </a:custGeom>
            <a:solidFill>
              <a:schemeClr val="accent5">
                <a:lumMod val="40000"/>
                <a:lumOff val="60000"/>
              </a:schemeClr>
            </a:solidFill>
            <a:ln w="4780" cap="flat">
              <a:noFill/>
              <a:prstDash val="solid"/>
              <a:miter/>
            </a:ln>
          </p:spPr>
          <p:txBody>
            <a:bodyPr rtlCol="0" anchor="ctr"/>
            <a:lstStyle/>
            <a:p>
              <a:endParaRPr lang="en-US">
                <a:latin typeface="The Serif Hand Light" panose="020B0604020202020204" pitchFamily="66" charset="0"/>
                <a:cs typeface="times" panose="02020603050405020304" pitchFamily="18" charset="0"/>
              </a:endParaRPr>
            </a:p>
          </p:txBody>
        </p:sp>
        <p:sp>
          <p:nvSpPr>
            <p:cNvPr id="117" name="Freeform: Shape 116">
              <a:extLst>
                <a:ext uri="{FF2B5EF4-FFF2-40B4-BE49-F238E27FC236}">
                  <a16:creationId xmlns:a16="http://schemas.microsoft.com/office/drawing/2014/main" id="{52AA6956-4981-4776-9590-4C0288810BA6}"/>
                </a:ext>
              </a:extLst>
            </p:cNvPr>
            <p:cNvSpPr/>
            <p:nvPr/>
          </p:nvSpPr>
          <p:spPr>
            <a:xfrm>
              <a:off x="1021833" y="1881553"/>
              <a:ext cx="656664" cy="1054497"/>
            </a:xfrm>
            <a:custGeom>
              <a:avLst/>
              <a:gdLst>
                <a:gd name="connsiteX0" fmla="*/ 657143 w 656664"/>
                <a:gd name="connsiteY0" fmla="*/ 42180 h 1054497"/>
                <a:gd name="connsiteX1" fmla="*/ 654747 w 656664"/>
                <a:gd name="connsiteY1" fmla="*/ 46494 h 1054497"/>
                <a:gd name="connsiteX2" fmla="*/ 622633 w 656664"/>
                <a:gd name="connsiteY2" fmla="*/ 86756 h 1054497"/>
                <a:gd name="connsiteX3" fmla="*/ 579973 w 656664"/>
                <a:gd name="connsiteY3" fmla="*/ 102094 h 1054497"/>
                <a:gd name="connsiteX4" fmla="*/ 535397 w 656664"/>
                <a:gd name="connsiteY4" fmla="*/ 132291 h 1054497"/>
                <a:gd name="connsiteX5" fmla="*/ 389685 w 656664"/>
                <a:gd name="connsiteY5" fmla="*/ 256435 h 1054497"/>
                <a:gd name="connsiteX6" fmla="*/ 228634 w 656664"/>
                <a:gd name="connsiteY6" fmla="*/ 555049 h 1054497"/>
                <a:gd name="connsiteX7" fmla="*/ 92029 w 656664"/>
                <a:gd name="connsiteY7" fmla="*/ 996979 h 1054497"/>
                <a:gd name="connsiteX8" fmla="*/ 74294 w 656664"/>
                <a:gd name="connsiteY8" fmla="*/ 1057373 h 1054497"/>
                <a:gd name="connsiteX9" fmla="*/ 0 w 656664"/>
                <a:gd name="connsiteY9" fmla="*/ 1025259 h 1054497"/>
                <a:gd name="connsiteX10" fmla="*/ 9107 w 656664"/>
                <a:gd name="connsiteY10" fmla="*/ 1009441 h 1054497"/>
                <a:gd name="connsiteX11" fmla="*/ 130854 w 656664"/>
                <a:gd name="connsiteY11" fmla="*/ 601063 h 1054497"/>
                <a:gd name="connsiteX12" fmla="*/ 286152 w 656664"/>
                <a:gd name="connsiteY12" fmla="*/ 266500 h 1054497"/>
                <a:gd name="connsiteX13" fmla="*/ 382495 w 656664"/>
                <a:gd name="connsiteY13" fmla="*/ 153381 h 1054497"/>
                <a:gd name="connsiteX14" fmla="*/ 363802 w 656664"/>
                <a:gd name="connsiteY14" fmla="*/ 151464 h 1054497"/>
                <a:gd name="connsiteX15" fmla="*/ 366198 w 656664"/>
                <a:gd name="connsiteY15" fmla="*/ 147150 h 1054497"/>
                <a:gd name="connsiteX16" fmla="*/ 416047 w 656664"/>
                <a:gd name="connsiteY16" fmla="*/ 115995 h 1054497"/>
                <a:gd name="connsiteX17" fmla="*/ 546421 w 656664"/>
                <a:gd name="connsiteY17" fmla="*/ 32594 h 1054497"/>
                <a:gd name="connsiteX18" fmla="*/ 551694 w 656664"/>
                <a:gd name="connsiteY18" fmla="*/ 32114 h 1054497"/>
                <a:gd name="connsiteX19" fmla="*/ 654747 w 656664"/>
                <a:gd name="connsiteY19" fmla="*/ 0 h 1054497"/>
                <a:gd name="connsiteX20" fmla="*/ 657143 w 656664"/>
                <a:gd name="connsiteY20" fmla="*/ 42180 h 10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56664" h="1054497">
                  <a:moveTo>
                    <a:pt x="657143" y="42180"/>
                  </a:moveTo>
                  <a:cubicBezTo>
                    <a:pt x="656185" y="43618"/>
                    <a:pt x="654267" y="45535"/>
                    <a:pt x="654747" y="46494"/>
                  </a:cubicBezTo>
                  <a:cubicBezTo>
                    <a:pt x="660019" y="72856"/>
                    <a:pt x="645640" y="81963"/>
                    <a:pt x="622633" y="86756"/>
                  </a:cubicBezTo>
                  <a:cubicBezTo>
                    <a:pt x="608253" y="89632"/>
                    <a:pt x="594353" y="96822"/>
                    <a:pt x="579973" y="102094"/>
                  </a:cubicBezTo>
                  <a:cubicBezTo>
                    <a:pt x="569428" y="118391"/>
                    <a:pt x="551214" y="123664"/>
                    <a:pt x="535397" y="132291"/>
                  </a:cubicBezTo>
                  <a:cubicBezTo>
                    <a:pt x="477879" y="163447"/>
                    <a:pt x="431385" y="206106"/>
                    <a:pt x="389685" y="256435"/>
                  </a:cubicBezTo>
                  <a:cubicBezTo>
                    <a:pt x="315870" y="345108"/>
                    <a:pt x="266979" y="447203"/>
                    <a:pt x="228634" y="555049"/>
                  </a:cubicBezTo>
                  <a:cubicBezTo>
                    <a:pt x="176389" y="700282"/>
                    <a:pt x="132291" y="847912"/>
                    <a:pt x="92029" y="996979"/>
                  </a:cubicBezTo>
                  <a:cubicBezTo>
                    <a:pt x="86756" y="1017110"/>
                    <a:pt x="83880" y="1038200"/>
                    <a:pt x="74294" y="1057373"/>
                  </a:cubicBezTo>
                  <a:cubicBezTo>
                    <a:pt x="58477" y="1026217"/>
                    <a:pt x="33552" y="1016152"/>
                    <a:pt x="0" y="1025259"/>
                  </a:cubicBezTo>
                  <a:cubicBezTo>
                    <a:pt x="6231" y="1021904"/>
                    <a:pt x="7190" y="1015672"/>
                    <a:pt x="9107" y="1009441"/>
                  </a:cubicBezTo>
                  <a:cubicBezTo>
                    <a:pt x="46014" y="872357"/>
                    <a:pt x="85318" y="735751"/>
                    <a:pt x="130854" y="601063"/>
                  </a:cubicBezTo>
                  <a:cubicBezTo>
                    <a:pt x="170637" y="484110"/>
                    <a:pt x="215693" y="369074"/>
                    <a:pt x="286152" y="266500"/>
                  </a:cubicBezTo>
                  <a:cubicBezTo>
                    <a:pt x="313953" y="226238"/>
                    <a:pt x="345108" y="189330"/>
                    <a:pt x="382495" y="153381"/>
                  </a:cubicBezTo>
                  <a:cubicBezTo>
                    <a:pt x="374826" y="152423"/>
                    <a:pt x="369074" y="151943"/>
                    <a:pt x="363802" y="151464"/>
                  </a:cubicBezTo>
                  <a:cubicBezTo>
                    <a:pt x="363802" y="149547"/>
                    <a:pt x="364760" y="147150"/>
                    <a:pt x="366198" y="147150"/>
                  </a:cubicBezTo>
                  <a:cubicBezTo>
                    <a:pt x="387767" y="144274"/>
                    <a:pt x="400709" y="128457"/>
                    <a:pt x="416047" y="115995"/>
                  </a:cubicBezTo>
                  <a:cubicBezTo>
                    <a:pt x="455830" y="82443"/>
                    <a:pt x="500886" y="57039"/>
                    <a:pt x="546421" y="32594"/>
                  </a:cubicBezTo>
                  <a:cubicBezTo>
                    <a:pt x="547859" y="31635"/>
                    <a:pt x="549776" y="31635"/>
                    <a:pt x="551694" y="32114"/>
                  </a:cubicBezTo>
                  <a:cubicBezTo>
                    <a:pt x="587163" y="24924"/>
                    <a:pt x="621195" y="12462"/>
                    <a:pt x="654747" y="0"/>
                  </a:cubicBezTo>
                  <a:cubicBezTo>
                    <a:pt x="658102" y="13421"/>
                    <a:pt x="657623" y="27800"/>
                    <a:pt x="657143" y="42180"/>
                  </a:cubicBezTo>
                  <a:close/>
                </a:path>
              </a:pathLst>
            </a:custGeom>
            <a:solidFill>
              <a:schemeClr val="accent5">
                <a:lumMod val="40000"/>
                <a:lumOff val="60000"/>
              </a:schemeClr>
            </a:solidFill>
            <a:ln w="4780" cap="flat">
              <a:noFill/>
              <a:prstDash val="solid"/>
              <a:miter/>
            </a:ln>
          </p:spPr>
          <p:txBody>
            <a:bodyPr rtlCol="0" anchor="ctr"/>
            <a:lstStyle/>
            <a:p>
              <a:endParaRPr lang="en-US">
                <a:latin typeface="The Serif Hand Light" panose="020B0604020202020204" pitchFamily="66" charset="0"/>
                <a:cs typeface="times" panose="02020603050405020304" pitchFamily="18" charset="0"/>
              </a:endParaRPr>
            </a:p>
          </p:txBody>
        </p:sp>
        <p:sp>
          <p:nvSpPr>
            <p:cNvPr id="118" name="Freeform: Shape 117">
              <a:extLst>
                <a:ext uri="{FF2B5EF4-FFF2-40B4-BE49-F238E27FC236}">
                  <a16:creationId xmlns:a16="http://schemas.microsoft.com/office/drawing/2014/main" id="{F6FDE41F-1FD3-4476-AF86-0824E5FCB896}"/>
                </a:ext>
              </a:extLst>
            </p:cNvPr>
            <p:cNvSpPr/>
            <p:nvPr/>
          </p:nvSpPr>
          <p:spPr>
            <a:xfrm>
              <a:off x="1299963" y="1870238"/>
              <a:ext cx="273211" cy="167761"/>
            </a:xfrm>
            <a:custGeom>
              <a:avLst/>
              <a:gdLst>
                <a:gd name="connsiteX0" fmla="*/ 273564 w 273210"/>
                <a:gd name="connsiteY0" fmla="*/ 42950 h 167760"/>
                <a:gd name="connsiteX1" fmla="*/ 258226 w 273210"/>
                <a:gd name="connsiteY1" fmla="*/ 54454 h 167760"/>
                <a:gd name="connsiteX2" fmla="*/ 120662 w 273210"/>
                <a:gd name="connsiteY2" fmla="*/ 148400 h 167760"/>
                <a:gd name="connsiteX3" fmla="*/ 85672 w 273210"/>
                <a:gd name="connsiteY3" fmla="*/ 162779 h 167760"/>
                <a:gd name="connsiteX4" fmla="*/ 36302 w 273210"/>
                <a:gd name="connsiteY4" fmla="*/ 167573 h 167760"/>
                <a:gd name="connsiteX5" fmla="*/ 11377 w 273210"/>
                <a:gd name="connsiteY5" fmla="*/ 147441 h 167760"/>
                <a:gd name="connsiteX6" fmla="*/ 353 w 273210"/>
                <a:gd name="connsiteY6" fmla="*/ 51099 h 167760"/>
                <a:gd name="connsiteX7" fmla="*/ 20964 w 273210"/>
                <a:gd name="connsiteY7" fmla="*/ 25216 h 167760"/>
                <a:gd name="connsiteX8" fmla="*/ 236656 w 273210"/>
                <a:gd name="connsiteY8" fmla="*/ 770 h 167760"/>
                <a:gd name="connsiteX9" fmla="*/ 269250 w 273210"/>
                <a:gd name="connsiteY9" fmla="*/ 28571 h 167760"/>
                <a:gd name="connsiteX10" fmla="*/ 273564 w 273210"/>
                <a:gd name="connsiteY10" fmla="*/ 42950 h 167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3210" h="167760">
                  <a:moveTo>
                    <a:pt x="273564" y="42950"/>
                  </a:moveTo>
                  <a:cubicBezTo>
                    <a:pt x="269729" y="48223"/>
                    <a:pt x="264457" y="51578"/>
                    <a:pt x="258226" y="54454"/>
                  </a:cubicBezTo>
                  <a:cubicBezTo>
                    <a:pt x="207897" y="78899"/>
                    <a:pt x="161404" y="110055"/>
                    <a:pt x="120662" y="148400"/>
                  </a:cubicBezTo>
                  <a:cubicBezTo>
                    <a:pt x="110117" y="157986"/>
                    <a:pt x="97655" y="158466"/>
                    <a:pt x="85672" y="162779"/>
                  </a:cubicBezTo>
                  <a:cubicBezTo>
                    <a:pt x="69375" y="164217"/>
                    <a:pt x="52599" y="165655"/>
                    <a:pt x="36302" y="167573"/>
                  </a:cubicBezTo>
                  <a:cubicBezTo>
                    <a:pt x="20964" y="169011"/>
                    <a:pt x="13295" y="163259"/>
                    <a:pt x="11377" y="147441"/>
                  </a:cubicBezTo>
                  <a:cubicBezTo>
                    <a:pt x="8022" y="115327"/>
                    <a:pt x="4667" y="83213"/>
                    <a:pt x="353" y="51099"/>
                  </a:cubicBezTo>
                  <a:cubicBezTo>
                    <a:pt x="-1564" y="34802"/>
                    <a:pt x="4188" y="27133"/>
                    <a:pt x="20964" y="25216"/>
                  </a:cubicBezTo>
                  <a:cubicBezTo>
                    <a:pt x="92861" y="17546"/>
                    <a:pt x="164759" y="8919"/>
                    <a:pt x="236656" y="770"/>
                  </a:cubicBezTo>
                  <a:cubicBezTo>
                    <a:pt x="263019" y="-2106"/>
                    <a:pt x="267812" y="2208"/>
                    <a:pt x="269250" y="28571"/>
                  </a:cubicBezTo>
                  <a:cubicBezTo>
                    <a:pt x="270209" y="32885"/>
                    <a:pt x="269729" y="38157"/>
                    <a:pt x="273564" y="42950"/>
                  </a:cubicBezTo>
                  <a:close/>
                </a:path>
              </a:pathLst>
            </a:custGeom>
            <a:solidFill>
              <a:schemeClr val="tx1"/>
            </a:solidFill>
            <a:ln w="4780" cap="flat">
              <a:noFill/>
              <a:prstDash val="solid"/>
              <a:miter/>
            </a:ln>
          </p:spPr>
          <p:txBody>
            <a:bodyPr rtlCol="0" anchor="ctr"/>
            <a:lstStyle/>
            <a:p>
              <a:endParaRPr lang="en-US">
                <a:latin typeface="The Serif Hand Light" panose="020B0604020202020204" pitchFamily="66" charset="0"/>
                <a:cs typeface="times" panose="02020603050405020304" pitchFamily="18" charset="0"/>
              </a:endParaRPr>
            </a:p>
          </p:txBody>
        </p:sp>
        <p:sp>
          <p:nvSpPr>
            <p:cNvPr id="119" name="Freeform: Shape 118">
              <a:extLst>
                <a:ext uri="{FF2B5EF4-FFF2-40B4-BE49-F238E27FC236}">
                  <a16:creationId xmlns:a16="http://schemas.microsoft.com/office/drawing/2014/main" id="{E22DA241-5B65-41FE-BEFA-198E33448F18}"/>
                </a:ext>
              </a:extLst>
            </p:cNvPr>
            <p:cNvSpPr/>
            <p:nvPr/>
          </p:nvSpPr>
          <p:spPr>
            <a:xfrm>
              <a:off x="3206080" y="5617828"/>
              <a:ext cx="335522" cy="335522"/>
            </a:xfrm>
            <a:custGeom>
              <a:avLst/>
              <a:gdLst>
                <a:gd name="connsiteX0" fmla="*/ 169678 w 335521"/>
                <a:gd name="connsiteY0" fmla="*/ 339835 h 335521"/>
                <a:gd name="connsiteX1" fmla="*/ 0 w 335521"/>
                <a:gd name="connsiteY1" fmla="*/ 171116 h 335521"/>
                <a:gd name="connsiteX2" fmla="*/ 169678 w 335521"/>
                <a:gd name="connsiteY2" fmla="*/ 0 h 335521"/>
                <a:gd name="connsiteX3" fmla="*/ 339836 w 335521"/>
                <a:gd name="connsiteY3" fmla="*/ 169199 h 335521"/>
                <a:gd name="connsiteX4" fmla="*/ 169678 w 335521"/>
                <a:gd name="connsiteY4" fmla="*/ 339835 h 335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521" h="335521">
                  <a:moveTo>
                    <a:pt x="169678" y="339835"/>
                  </a:moveTo>
                  <a:cubicBezTo>
                    <a:pt x="74773" y="339835"/>
                    <a:pt x="479" y="266021"/>
                    <a:pt x="0" y="171116"/>
                  </a:cubicBezTo>
                  <a:cubicBezTo>
                    <a:pt x="0" y="75732"/>
                    <a:pt x="74294" y="0"/>
                    <a:pt x="169678" y="0"/>
                  </a:cubicBezTo>
                  <a:cubicBezTo>
                    <a:pt x="263624" y="0"/>
                    <a:pt x="339836" y="75732"/>
                    <a:pt x="339836" y="169199"/>
                  </a:cubicBezTo>
                  <a:cubicBezTo>
                    <a:pt x="340315" y="264103"/>
                    <a:pt x="265062" y="339835"/>
                    <a:pt x="169678" y="339835"/>
                  </a:cubicBezTo>
                  <a:close/>
                </a:path>
              </a:pathLst>
            </a:custGeom>
            <a:solidFill>
              <a:schemeClr val="accent5">
                <a:lumMod val="50000"/>
              </a:schemeClr>
            </a:solidFill>
            <a:ln w="4780" cap="flat">
              <a:noFill/>
              <a:prstDash val="solid"/>
              <a:miter/>
            </a:ln>
          </p:spPr>
          <p:txBody>
            <a:bodyPr rtlCol="0" anchor="ctr"/>
            <a:lstStyle/>
            <a:p>
              <a:endParaRPr lang="en-US">
                <a:latin typeface="The Serif Hand Light" panose="020B0604020202020204" pitchFamily="66" charset="0"/>
                <a:cs typeface="times" panose="02020603050405020304" pitchFamily="18" charset="0"/>
              </a:endParaRPr>
            </a:p>
          </p:txBody>
        </p:sp>
      </p:grpSp>
      <p:grpSp>
        <p:nvGrpSpPr>
          <p:cNvPr id="218" name="Group 217">
            <a:extLst>
              <a:ext uri="{FF2B5EF4-FFF2-40B4-BE49-F238E27FC236}">
                <a16:creationId xmlns:a16="http://schemas.microsoft.com/office/drawing/2014/main" id="{8FD87B2D-389F-4600-9C78-A66D502EF881}"/>
              </a:ext>
            </a:extLst>
          </p:cNvPr>
          <p:cNvGrpSpPr/>
          <p:nvPr/>
        </p:nvGrpSpPr>
        <p:grpSpPr>
          <a:xfrm rot="19991619">
            <a:off x="3371205" y="4866131"/>
            <a:ext cx="1316147" cy="518672"/>
            <a:chOff x="8060641" y="1503156"/>
            <a:chExt cx="3004811" cy="1184147"/>
          </a:xfrm>
          <a:solidFill>
            <a:schemeClr val="accent4"/>
          </a:solidFill>
        </p:grpSpPr>
        <p:sp>
          <p:nvSpPr>
            <p:cNvPr id="122" name="Freeform 7">
              <a:extLst>
                <a:ext uri="{FF2B5EF4-FFF2-40B4-BE49-F238E27FC236}">
                  <a16:creationId xmlns:a16="http://schemas.microsoft.com/office/drawing/2014/main" id="{2F1F71CB-9EE0-4213-889E-BD5D1D2851B6}"/>
                </a:ext>
              </a:extLst>
            </p:cNvPr>
            <p:cNvSpPr/>
            <p:nvPr/>
          </p:nvSpPr>
          <p:spPr>
            <a:xfrm>
              <a:off x="8131879" y="1640533"/>
              <a:ext cx="2907039" cy="1046770"/>
            </a:xfrm>
            <a:custGeom>
              <a:avLst/>
              <a:gdLst>
                <a:gd name="connsiteX0" fmla="*/ 5481115 w 5481115"/>
                <a:gd name="connsiteY0" fmla="*/ 0 h 1897513"/>
                <a:gd name="connsiteX1" fmla="*/ 1009540 w 5481115"/>
                <a:gd name="connsiteY1" fmla="*/ 623695 h 1897513"/>
                <a:gd name="connsiteX2" fmla="*/ 0 w 5481115"/>
                <a:gd name="connsiteY2" fmla="*/ 1812944 h 1897513"/>
                <a:gd name="connsiteX3" fmla="*/ 581411 w 5481115"/>
                <a:gd name="connsiteY3" fmla="*/ 1897513 h 1897513"/>
                <a:gd name="connsiteX4" fmla="*/ 1205106 w 5481115"/>
                <a:gd name="connsiteY4" fmla="*/ 813975 h 1897513"/>
                <a:gd name="connsiteX5" fmla="*/ 5433545 w 5481115"/>
                <a:gd name="connsiteY5" fmla="*/ 253707 h 1897513"/>
                <a:gd name="connsiteX6" fmla="*/ 5481115 w 5481115"/>
                <a:gd name="connsiteY6" fmla="*/ 0 h 1897513"/>
                <a:gd name="connsiteX0" fmla="*/ 5481115 w 5481115"/>
                <a:gd name="connsiteY0" fmla="*/ 1951 h 1899464"/>
                <a:gd name="connsiteX1" fmla="*/ 1009540 w 5481115"/>
                <a:gd name="connsiteY1" fmla="*/ 625646 h 1899464"/>
                <a:gd name="connsiteX2" fmla="*/ 0 w 5481115"/>
                <a:gd name="connsiteY2" fmla="*/ 1814895 h 1899464"/>
                <a:gd name="connsiteX3" fmla="*/ 581411 w 5481115"/>
                <a:gd name="connsiteY3" fmla="*/ 1899464 h 1899464"/>
                <a:gd name="connsiteX4" fmla="*/ 1205106 w 5481115"/>
                <a:gd name="connsiteY4" fmla="*/ 815926 h 1899464"/>
                <a:gd name="connsiteX5" fmla="*/ 5433545 w 5481115"/>
                <a:gd name="connsiteY5" fmla="*/ 255658 h 1899464"/>
                <a:gd name="connsiteX6" fmla="*/ 5481115 w 5481115"/>
                <a:gd name="connsiteY6" fmla="*/ 1951 h 1899464"/>
                <a:gd name="connsiteX0" fmla="*/ 5481115 w 5481115"/>
                <a:gd name="connsiteY0" fmla="*/ 1726 h 1899239"/>
                <a:gd name="connsiteX1" fmla="*/ 1009540 w 5481115"/>
                <a:gd name="connsiteY1" fmla="*/ 625421 h 1899239"/>
                <a:gd name="connsiteX2" fmla="*/ 0 w 5481115"/>
                <a:gd name="connsiteY2" fmla="*/ 1814670 h 1899239"/>
                <a:gd name="connsiteX3" fmla="*/ 581411 w 5481115"/>
                <a:gd name="connsiteY3" fmla="*/ 1899239 h 1899239"/>
                <a:gd name="connsiteX4" fmla="*/ 1205106 w 5481115"/>
                <a:gd name="connsiteY4" fmla="*/ 815701 h 1899239"/>
                <a:gd name="connsiteX5" fmla="*/ 5433545 w 5481115"/>
                <a:gd name="connsiteY5" fmla="*/ 255433 h 1899239"/>
                <a:gd name="connsiteX6" fmla="*/ 5481115 w 5481115"/>
                <a:gd name="connsiteY6" fmla="*/ 1726 h 1899239"/>
                <a:gd name="connsiteX0" fmla="*/ 5496972 w 5496972"/>
                <a:gd name="connsiteY0" fmla="*/ 1726 h 1899239"/>
                <a:gd name="connsiteX1" fmla="*/ 1025397 w 5496972"/>
                <a:gd name="connsiteY1" fmla="*/ 625421 h 1899239"/>
                <a:gd name="connsiteX2" fmla="*/ 0 w 5496972"/>
                <a:gd name="connsiteY2" fmla="*/ 1798814 h 1899239"/>
                <a:gd name="connsiteX3" fmla="*/ 597268 w 5496972"/>
                <a:gd name="connsiteY3" fmla="*/ 1899239 h 1899239"/>
                <a:gd name="connsiteX4" fmla="*/ 1220963 w 5496972"/>
                <a:gd name="connsiteY4" fmla="*/ 815701 h 1899239"/>
                <a:gd name="connsiteX5" fmla="*/ 5449402 w 5496972"/>
                <a:gd name="connsiteY5" fmla="*/ 255433 h 1899239"/>
                <a:gd name="connsiteX6" fmla="*/ 5496972 w 5496972"/>
                <a:gd name="connsiteY6" fmla="*/ 1726 h 1899239"/>
                <a:gd name="connsiteX0" fmla="*/ 5499844 w 5499844"/>
                <a:gd name="connsiteY0" fmla="*/ 1726 h 1899239"/>
                <a:gd name="connsiteX1" fmla="*/ 1028269 w 5499844"/>
                <a:gd name="connsiteY1" fmla="*/ 625421 h 1899239"/>
                <a:gd name="connsiteX2" fmla="*/ 2872 w 5499844"/>
                <a:gd name="connsiteY2" fmla="*/ 1798814 h 1899239"/>
                <a:gd name="connsiteX3" fmla="*/ 600140 w 5499844"/>
                <a:gd name="connsiteY3" fmla="*/ 1899239 h 1899239"/>
                <a:gd name="connsiteX4" fmla="*/ 1223835 w 5499844"/>
                <a:gd name="connsiteY4" fmla="*/ 815701 h 1899239"/>
                <a:gd name="connsiteX5" fmla="*/ 5452274 w 5499844"/>
                <a:gd name="connsiteY5" fmla="*/ 255433 h 1899239"/>
                <a:gd name="connsiteX6" fmla="*/ 5499844 w 5499844"/>
                <a:gd name="connsiteY6" fmla="*/ 1726 h 1899239"/>
                <a:gd name="connsiteX0" fmla="*/ 5499844 w 5499844"/>
                <a:gd name="connsiteY0" fmla="*/ 1726 h 1932850"/>
                <a:gd name="connsiteX1" fmla="*/ 1028269 w 5499844"/>
                <a:gd name="connsiteY1" fmla="*/ 625421 h 1932850"/>
                <a:gd name="connsiteX2" fmla="*/ 2872 w 5499844"/>
                <a:gd name="connsiteY2" fmla="*/ 1798814 h 1932850"/>
                <a:gd name="connsiteX3" fmla="*/ 600140 w 5499844"/>
                <a:gd name="connsiteY3" fmla="*/ 1899239 h 1932850"/>
                <a:gd name="connsiteX4" fmla="*/ 1223835 w 5499844"/>
                <a:gd name="connsiteY4" fmla="*/ 815701 h 1932850"/>
                <a:gd name="connsiteX5" fmla="*/ 5452274 w 5499844"/>
                <a:gd name="connsiteY5" fmla="*/ 255433 h 1932850"/>
                <a:gd name="connsiteX6" fmla="*/ 5499844 w 5499844"/>
                <a:gd name="connsiteY6" fmla="*/ 1726 h 1932850"/>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23835 w 5499844"/>
                <a:gd name="connsiteY4" fmla="*/ 815701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80390"/>
                <a:gd name="connsiteX1" fmla="*/ 1028269 w 5499844"/>
                <a:gd name="connsiteY1" fmla="*/ 625421 h 1980390"/>
                <a:gd name="connsiteX2" fmla="*/ 2872 w 5499844"/>
                <a:gd name="connsiteY2" fmla="*/ 1798814 h 1980390"/>
                <a:gd name="connsiteX3" fmla="*/ 600140 w 5499844"/>
                <a:gd name="connsiteY3" fmla="*/ 1899239 h 1980390"/>
                <a:gd name="connsiteX4" fmla="*/ 1244977 w 5499844"/>
                <a:gd name="connsiteY4" fmla="*/ 836843 h 1980390"/>
                <a:gd name="connsiteX5" fmla="*/ 5452274 w 5499844"/>
                <a:gd name="connsiteY5" fmla="*/ 255433 h 1980390"/>
                <a:gd name="connsiteX6" fmla="*/ 5499844 w 5499844"/>
                <a:gd name="connsiteY6" fmla="*/ 1726 h 1980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99844" h="1980390">
                  <a:moveTo>
                    <a:pt x="5499844" y="1726"/>
                  </a:moveTo>
                  <a:cubicBezTo>
                    <a:pt x="3824325" y="-33511"/>
                    <a:pt x="1155122" y="480949"/>
                    <a:pt x="1028269" y="625421"/>
                  </a:cubicBezTo>
                  <a:cubicBezTo>
                    <a:pt x="686470" y="1016552"/>
                    <a:pt x="-51745" y="1677245"/>
                    <a:pt x="2872" y="1798814"/>
                  </a:cubicBezTo>
                  <a:cubicBezTo>
                    <a:pt x="154391" y="2096567"/>
                    <a:pt x="549046" y="1950333"/>
                    <a:pt x="600140" y="1899239"/>
                  </a:cubicBezTo>
                  <a:cubicBezTo>
                    <a:pt x="815086" y="1545107"/>
                    <a:pt x="1146313" y="879127"/>
                    <a:pt x="1244977" y="836843"/>
                  </a:cubicBezTo>
                  <a:cubicBezTo>
                    <a:pt x="2287991" y="399905"/>
                    <a:pt x="4007558" y="126817"/>
                    <a:pt x="5452274" y="255433"/>
                  </a:cubicBezTo>
                  <a:lnTo>
                    <a:pt x="5499844" y="172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he Serif Hand Light" panose="020B0604020202020204" pitchFamily="66" charset="0"/>
                <a:cs typeface="times" panose="02020603050405020304" pitchFamily="18" charset="0"/>
              </a:endParaRPr>
            </a:p>
          </p:txBody>
        </p:sp>
        <p:sp>
          <p:nvSpPr>
            <p:cNvPr id="123" name="Freeform 10">
              <a:extLst>
                <a:ext uri="{FF2B5EF4-FFF2-40B4-BE49-F238E27FC236}">
                  <a16:creationId xmlns:a16="http://schemas.microsoft.com/office/drawing/2014/main" id="{AA987034-7496-499C-BDB0-FCB3BB1EA7F7}"/>
                </a:ext>
              </a:extLst>
            </p:cNvPr>
            <p:cNvSpPr/>
            <p:nvPr/>
          </p:nvSpPr>
          <p:spPr>
            <a:xfrm flipH="1">
              <a:off x="8131879" y="1640533"/>
              <a:ext cx="2907039" cy="1046770"/>
            </a:xfrm>
            <a:custGeom>
              <a:avLst/>
              <a:gdLst>
                <a:gd name="connsiteX0" fmla="*/ 5481115 w 5481115"/>
                <a:gd name="connsiteY0" fmla="*/ 0 h 1897513"/>
                <a:gd name="connsiteX1" fmla="*/ 1009540 w 5481115"/>
                <a:gd name="connsiteY1" fmla="*/ 623695 h 1897513"/>
                <a:gd name="connsiteX2" fmla="*/ 0 w 5481115"/>
                <a:gd name="connsiteY2" fmla="*/ 1812944 h 1897513"/>
                <a:gd name="connsiteX3" fmla="*/ 581411 w 5481115"/>
                <a:gd name="connsiteY3" fmla="*/ 1897513 h 1897513"/>
                <a:gd name="connsiteX4" fmla="*/ 1205106 w 5481115"/>
                <a:gd name="connsiteY4" fmla="*/ 813975 h 1897513"/>
                <a:gd name="connsiteX5" fmla="*/ 5433545 w 5481115"/>
                <a:gd name="connsiteY5" fmla="*/ 253707 h 1897513"/>
                <a:gd name="connsiteX6" fmla="*/ 5481115 w 5481115"/>
                <a:gd name="connsiteY6" fmla="*/ 0 h 1897513"/>
                <a:gd name="connsiteX0" fmla="*/ 5481115 w 5481115"/>
                <a:gd name="connsiteY0" fmla="*/ 1951 h 1899464"/>
                <a:gd name="connsiteX1" fmla="*/ 1009540 w 5481115"/>
                <a:gd name="connsiteY1" fmla="*/ 625646 h 1899464"/>
                <a:gd name="connsiteX2" fmla="*/ 0 w 5481115"/>
                <a:gd name="connsiteY2" fmla="*/ 1814895 h 1899464"/>
                <a:gd name="connsiteX3" fmla="*/ 581411 w 5481115"/>
                <a:gd name="connsiteY3" fmla="*/ 1899464 h 1899464"/>
                <a:gd name="connsiteX4" fmla="*/ 1205106 w 5481115"/>
                <a:gd name="connsiteY4" fmla="*/ 815926 h 1899464"/>
                <a:gd name="connsiteX5" fmla="*/ 5433545 w 5481115"/>
                <a:gd name="connsiteY5" fmla="*/ 255658 h 1899464"/>
                <a:gd name="connsiteX6" fmla="*/ 5481115 w 5481115"/>
                <a:gd name="connsiteY6" fmla="*/ 1951 h 1899464"/>
                <a:gd name="connsiteX0" fmla="*/ 5481115 w 5481115"/>
                <a:gd name="connsiteY0" fmla="*/ 1726 h 1899239"/>
                <a:gd name="connsiteX1" fmla="*/ 1009540 w 5481115"/>
                <a:gd name="connsiteY1" fmla="*/ 625421 h 1899239"/>
                <a:gd name="connsiteX2" fmla="*/ 0 w 5481115"/>
                <a:gd name="connsiteY2" fmla="*/ 1814670 h 1899239"/>
                <a:gd name="connsiteX3" fmla="*/ 581411 w 5481115"/>
                <a:gd name="connsiteY3" fmla="*/ 1899239 h 1899239"/>
                <a:gd name="connsiteX4" fmla="*/ 1205106 w 5481115"/>
                <a:gd name="connsiteY4" fmla="*/ 815701 h 1899239"/>
                <a:gd name="connsiteX5" fmla="*/ 5433545 w 5481115"/>
                <a:gd name="connsiteY5" fmla="*/ 255433 h 1899239"/>
                <a:gd name="connsiteX6" fmla="*/ 5481115 w 5481115"/>
                <a:gd name="connsiteY6" fmla="*/ 1726 h 1899239"/>
                <a:gd name="connsiteX0" fmla="*/ 5496972 w 5496972"/>
                <a:gd name="connsiteY0" fmla="*/ 1726 h 1899239"/>
                <a:gd name="connsiteX1" fmla="*/ 1025397 w 5496972"/>
                <a:gd name="connsiteY1" fmla="*/ 625421 h 1899239"/>
                <a:gd name="connsiteX2" fmla="*/ 0 w 5496972"/>
                <a:gd name="connsiteY2" fmla="*/ 1798814 h 1899239"/>
                <a:gd name="connsiteX3" fmla="*/ 597268 w 5496972"/>
                <a:gd name="connsiteY3" fmla="*/ 1899239 h 1899239"/>
                <a:gd name="connsiteX4" fmla="*/ 1220963 w 5496972"/>
                <a:gd name="connsiteY4" fmla="*/ 815701 h 1899239"/>
                <a:gd name="connsiteX5" fmla="*/ 5449402 w 5496972"/>
                <a:gd name="connsiteY5" fmla="*/ 255433 h 1899239"/>
                <a:gd name="connsiteX6" fmla="*/ 5496972 w 5496972"/>
                <a:gd name="connsiteY6" fmla="*/ 1726 h 1899239"/>
                <a:gd name="connsiteX0" fmla="*/ 5499844 w 5499844"/>
                <a:gd name="connsiteY0" fmla="*/ 1726 h 1899239"/>
                <a:gd name="connsiteX1" fmla="*/ 1028269 w 5499844"/>
                <a:gd name="connsiteY1" fmla="*/ 625421 h 1899239"/>
                <a:gd name="connsiteX2" fmla="*/ 2872 w 5499844"/>
                <a:gd name="connsiteY2" fmla="*/ 1798814 h 1899239"/>
                <a:gd name="connsiteX3" fmla="*/ 600140 w 5499844"/>
                <a:gd name="connsiteY3" fmla="*/ 1899239 h 1899239"/>
                <a:gd name="connsiteX4" fmla="*/ 1223835 w 5499844"/>
                <a:gd name="connsiteY4" fmla="*/ 815701 h 1899239"/>
                <a:gd name="connsiteX5" fmla="*/ 5452274 w 5499844"/>
                <a:gd name="connsiteY5" fmla="*/ 255433 h 1899239"/>
                <a:gd name="connsiteX6" fmla="*/ 5499844 w 5499844"/>
                <a:gd name="connsiteY6" fmla="*/ 1726 h 1899239"/>
                <a:gd name="connsiteX0" fmla="*/ 5499844 w 5499844"/>
                <a:gd name="connsiteY0" fmla="*/ 1726 h 1932850"/>
                <a:gd name="connsiteX1" fmla="*/ 1028269 w 5499844"/>
                <a:gd name="connsiteY1" fmla="*/ 625421 h 1932850"/>
                <a:gd name="connsiteX2" fmla="*/ 2872 w 5499844"/>
                <a:gd name="connsiteY2" fmla="*/ 1798814 h 1932850"/>
                <a:gd name="connsiteX3" fmla="*/ 600140 w 5499844"/>
                <a:gd name="connsiteY3" fmla="*/ 1899239 h 1932850"/>
                <a:gd name="connsiteX4" fmla="*/ 1223835 w 5499844"/>
                <a:gd name="connsiteY4" fmla="*/ 815701 h 1932850"/>
                <a:gd name="connsiteX5" fmla="*/ 5452274 w 5499844"/>
                <a:gd name="connsiteY5" fmla="*/ 255433 h 1932850"/>
                <a:gd name="connsiteX6" fmla="*/ 5499844 w 5499844"/>
                <a:gd name="connsiteY6" fmla="*/ 1726 h 1932850"/>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23835 w 5499844"/>
                <a:gd name="connsiteY4" fmla="*/ 815701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80390"/>
                <a:gd name="connsiteX1" fmla="*/ 1028269 w 5499844"/>
                <a:gd name="connsiteY1" fmla="*/ 625421 h 1980390"/>
                <a:gd name="connsiteX2" fmla="*/ 2872 w 5499844"/>
                <a:gd name="connsiteY2" fmla="*/ 1798814 h 1980390"/>
                <a:gd name="connsiteX3" fmla="*/ 600140 w 5499844"/>
                <a:gd name="connsiteY3" fmla="*/ 1899239 h 1980390"/>
                <a:gd name="connsiteX4" fmla="*/ 1244977 w 5499844"/>
                <a:gd name="connsiteY4" fmla="*/ 836843 h 1980390"/>
                <a:gd name="connsiteX5" fmla="*/ 5452274 w 5499844"/>
                <a:gd name="connsiteY5" fmla="*/ 255433 h 1980390"/>
                <a:gd name="connsiteX6" fmla="*/ 5499844 w 5499844"/>
                <a:gd name="connsiteY6" fmla="*/ 1726 h 1980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99844" h="1980390">
                  <a:moveTo>
                    <a:pt x="5499844" y="1726"/>
                  </a:moveTo>
                  <a:cubicBezTo>
                    <a:pt x="3824325" y="-33511"/>
                    <a:pt x="1155122" y="480949"/>
                    <a:pt x="1028269" y="625421"/>
                  </a:cubicBezTo>
                  <a:cubicBezTo>
                    <a:pt x="686470" y="1016552"/>
                    <a:pt x="-51745" y="1677245"/>
                    <a:pt x="2872" y="1798814"/>
                  </a:cubicBezTo>
                  <a:cubicBezTo>
                    <a:pt x="154391" y="2096567"/>
                    <a:pt x="549046" y="1950333"/>
                    <a:pt x="600140" y="1899239"/>
                  </a:cubicBezTo>
                  <a:cubicBezTo>
                    <a:pt x="815086" y="1545107"/>
                    <a:pt x="1146313" y="879127"/>
                    <a:pt x="1244977" y="836843"/>
                  </a:cubicBezTo>
                  <a:cubicBezTo>
                    <a:pt x="2287991" y="399905"/>
                    <a:pt x="4007558" y="126817"/>
                    <a:pt x="5452274" y="255433"/>
                  </a:cubicBezTo>
                  <a:lnTo>
                    <a:pt x="5499844" y="172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he Serif Hand Light" panose="020B0604020202020204" pitchFamily="66" charset="0"/>
                <a:cs typeface="times" panose="02020603050405020304" pitchFamily="18" charset="0"/>
              </a:endParaRPr>
            </a:p>
          </p:txBody>
        </p:sp>
        <p:sp>
          <p:nvSpPr>
            <p:cNvPr id="124" name="Freeform 3">
              <a:extLst>
                <a:ext uri="{FF2B5EF4-FFF2-40B4-BE49-F238E27FC236}">
                  <a16:creationId xmlns:a16="http://schemas.microsoft.com/office/drawing/2014/main" id="{CF093994-82D8-474C-A3EC-DD850BCA1594}"/>
                </a:ext>
              </a:extLst>
            </p:cNvPr>
            <p:cNvSpPr/>
            <p:nvPr/>
          </p:nvSpPr>
          <p:spPr>
            <a:xfrm>
              <a:off x="8277122" y="1601670"/>
              <a:ext cx="1111280" cy="842659"/>
            </a:xfrm>
            <a:custGeom>
              <a:avLst/>
              <a:gdLst>
                <a:gd name="connsiteX0" fmla="*/ 0 w 1818229"/>
                <a:gd name="connsiteY0" fmla="*/ 21143 h 924972"/>
                <a:gd name="connsiteX1" fmla="*/ 0 w 1818229"/>
                <a:gd name="connsiteY1" fmla="*/ 21143 h 924972"/>
                <a:gd name="connsiteX2" fmla="*/ 89855 w 1818229"/>
                <a:gd name="connsiteY2" fmla="*/ 21143 h 924972"/>
                <a:gd name="connsiteX3" fmla="*/ 1818229 w 1818229"/>
                <a:gd name="connsiteY3" fmla="*/ 0 h 924972"/>
                <a:gd name="connsiteX4" fmla="*/ 1580380 w 1818229"/>
                <a:gd name="connsiteY4" fmla="*/ 924972 h 924972"/>
                <a:gd name="connsiteX5" fmla="*/ 147996 w 1818229"/>
                <a:gd name="connsiteY5" fmla="*/ 872116 h 924972"/>
                <a:gd name="connsiteX6" fmla="*/ 0 w 1818229"/>
                <a:gd name="connsiteY6" fmla="*/ 21143 h 924972"/>
                <a:gd name="connsiteX0" fmla="*/ 0 w 1818229"/>
                <a:gd name="connsiteY0" fmla="*/ 21143 h 924972"/>
                <a:gd name="connsiteX1" fmla="*/ 0 w 1818229"/>
                <a:gd name="connsiteY1" fmla="*/ 21143 h 924972"/>
                <a:gd name="connsiteX2" fmla="*/ 1818229 w 1818229"/>
                <a:gd name="connsiteY2" fmla="*/ 0 h 924972"/>
                <a:gd name="connsiteX3" fmla="*/ 1580380 w 1818229"/>
                <a:gd name="connsiteY3" fmla="*/ 924972 h 924972"/>
                <a:gd name="connsiteX4" fmla="*/ 147996 w 1818229"/>
                <a:gd name="connsiteY4" fmla="*/ 872116 h 924972"/>
                <a:gd name="connsiteX5" fmla="*/ 0 w 1818229"/>
                <a:gd name="connsiteY5" fmla="*/ 21143 h 924972"/>
                <a:gd name="connsiteX0" fmla="*/ 162452 w 1943682"/>
                <a:gd name="connsiteY0" fmla="*/ 68713 h 924972"/>
                <a:gd name="connsiteX1" fmla="*/ 125453 w 1943682"/>
                <a:gd name="connsiteY1" fmla="*/ 21143 h 924972"/>
                <a:gd name="connsiteX2" fmla="*/ 1943682 w 1943682"/>
                <a:gd name="connsiteY2" fmla="*/ 0 h 924972"/>
                <a:gd name="connsiteX3" fmla="*/ 1705833 w 1943682"/>
                <a:gd name="connsiteY3" fmla="*/ 924972 h 924972"/>
                <a:gd name="connsiteX4" fmla="*/ 273449 w 1943682"/>
                <a:gd name="connsiteY4" fmla="*/ 872116 h 924972"/>
                <a:gd name="connsiteX5" fmla="*/ 162452 w 1943682"/>
                <a:gd name="connsiteY5" fmla="*/ 68713 h 924972"/>
                <a:gd name="connsiteX0" fmla="*/ 0 w 1781230"/>
                <a:gd name="connsiteY0" fmla="*/ 148099 h 1004358"/>
                <a:gd name="connsiteX1" fmla="*/ 1781230 w 1781230"/>
                <a:gd name="connsiteY1" fmla="*/ 79386 h 1004358"/>
                <a:gd name="connsiteX2" fmla="*/ 1543381 w 1781230"/>
                <a:gd name="connsiteY2" fmla="*/ 1004358 h 1004358"/>
                <a:gd name="connsiteX3" fmla="*/ 110997 w 1781230"/>
                <a:gd name="connsiteY3" fmla="*/ 951502 h 1004358"/>
                <a:gd name="connsiteX4" fmla="*/ 0 w 1781230"/>
                <a:gd name="connsiteY4" fmla="*/ 148099 h 1004358"/>
                <a:gd name="connsiteX0" fmla="*/ 0 w 1844656"/>
                <a:gd name="connsiteY0" fmla="*/ 174041 h 993302"/>
                <a:gd name="connsiteX1" fmla="*/ 1844656 w 1844656"/>
                <a:gd name="connsiteY1" fmla="*/ 68330 h 993302"/>
                <a:gd name="connsiteX2" fmla="*/ 1606807 w 1844656"/>
                <a:gd name="connsiteY2" fmla="*/ 993302 h 993302"/>
                <a:gd name="connsiteX3" fmla="*/ 174423 w 1844656"/>
                <a:gd name="connsiteY3" fmla="*/ 940446 h 993302"/>
                <a:gd name="connsiteX4" fmla="*/ 0 w 1844656"/>
                <a:gd name="connsiteY4" fmla="*/ 174041 h 993302"/>
                <a:gd name="connsiteX0" fmla="*/ 0 w 1844656"/>
                <a:gd name="connsiteY0" fmla="*/ 224630 h 1043891"/>
                <a:gd name="connsiteX1" fmla="*/ 1844656 w 1844656"/>
                <a:gd name="connsiteY1" fmla="*/ 118919 h 1043891"/>
                <a:gd name="connsiteX2" fmla="*/ 1606807 w 1844656"/>
                <a:gd name="connsiteY2" fmla="*/ 1043891 h 1043891"/>
                <a:gd name="connsiteX3" fmla="*/ 174423 w 1844656"/>
                <a:gd name="connsiteY3" fmla="*/ 991035 h 1043891"/>
                <a:gd name="connsiteX4" fmla="*/ 0 w 1844656"/>
                <a:gd name="connsiteY4" fmla="*/ 224630 h 1043891"/>
                <a:gd name="connsiteX0" fmla="*/ 0 w 2188217"/>
                <a:gd name="connsiteY0" fmla="*/ 167717 h 986978"/>
                <a:gd name="connsiteX1" fmla="*/ 2188217 w 2188217"/>
                <a:gd name="connsiteY1" fmla="*/ 194145 h 986978"/>
                <a:gd name="connsiteX2" fmla="*/ 1606807 w 2188217"/>
                <a:gd name="connsiteY2" fmla="*/ 986978 h 986978"/>
                <a:gd name="connsiteX3" fmla="*/ 174423 w 2188217"/>
                <a:gd name="connsiteY3" fmla="*/ 934122 h 986978"/>
                <a:gd name="connsiteX4" fmla="*/ 0 w 2188217"/>
                <a:gd name="connsiteY4" fmla="*/ 167717 h 986978"/>
                <a:gd name="connsiteX0" fmla="*/ 0 w 2188217"/>
                <a:gd name="connsiteY0" fmla="*/ 167717 h 1462677"/>
                <a:gd name="connsiteX1" fmla="*/ 2188217 w 2188217"/>
                <a:gd name="connsiteY1" fmla="*/ 194145 h 1462677"/>
                <a:gd name="connsiteX2" fmla="*/ 1849942 w 2188217"/>
                <a:gd name="connsiteY2" fmla="*/ 1462677 h 1462677"/>
                <a:gd name="connsiteX3" fmla="*/ 174423 w 2188217"/>
                <a:gd name="connsiteY3" fmla="*/ 934122 h 1462677"/>
                <a:gd name="connsiteX4" fmla="*/ 0 w 2188217"/>
                <a:gd name="connsiteY4" fmla="*/ 167717 h 1462677"/>
                <a:gd name="connsiteX0" fmla="*/ 0 w 2188217"/>
                <a:gd name="connsiteY0" fmla="*/ 167717 h 1520818"/>
                <a:gd name="connsiteX1" fmla="*/ 2188217 w 2188217"/>
                <a:gd name="connsiteY1" fmla="*/ 194145 h 1520818"/>
                <a:gd name="connsiteX2" fmla="*/ 1849942 w 2188217"/>
                <a:gd name="connsiteY2" fmla="*/ 1462677 h 1520818"/>
                <a:gd name="connsiteX3" fmla="*/ 243135 w 2188217"/>
                <a:gd name="connsiteY3" fmla="*/ 1520818 h 1520818"/>
                <a:gd name="connsiteX4" fmla="*/ 0 w 2188217"/>
                <a:gd name="connsiteY4" fmla="*/ 167717 h 1520818"/>
                <a:gd name="connsiteX0" fmla="*/ 0 w 2188217"/>
                <a:gd name="connsiteY0" fmla="*/ 167717 h 1520818"/>
                <a:gd name="connsiteX1" fmla="*/ 2188217 w 2188217"/>
                <a:gd name="connsiteY1" fmla="*/ 194145 h 1520818"/>
                <a:gd name="connsiteX2" fmla="*/ 1849942 w 2188217"/>
                <a:gd name="connsiteY2" fmla="*/ 1462677 h 1520818"/>
                <a:gd name="connsiteX3" fmla="*/ 243135 w 2188217"/>
                <a:gd name="connsiteY3" fmla="*/ 1520818 h 1520818"/>
                <a:gd name="connsiteX4" fmla="*/ 0 w 2188217"/>
                <a:gd name="connsiteY4" fmla="*/ 167717 h 1520818"/>
                <a:gd name="connsiteX0" fmla="*/ 0 w 2188217"/>
                <a:gd name="connsiteY0" fmla="*/ 167717 h 1580494"/>
                <a:gd name="connsiteX1" fmla="*/ 2188217 w 2188217"/>
                <a:gd name="connsiteY1" fmla="*/ 194145 h 1580494"/>
                <a:gd name="connsiteX2" fmla="*/ 1849942 w 2188217"/>
                <a:gd name="connsiteY2" fmla="*/ 1462677 h 1580494"/>
                <a:gd name="connsiteX3" fmla="*/ 243135 w 2188217"/>
                <a:gd name="connsiteY3" fmla="*/ 1520818 h 1580494"/>
                <a:gd name="connsiteX4" fmla="*/ 0 w 2188217"/>
                <a:gd name="connsiteY4" fmla="*/ 167717 h 1580494"/>
                <a:gd name="connsiteX0" fmla="*/ 0 w 2188217"/>
                <a:gd name="connsiteY0" fmla="*/ 167717 h 1614140"/>
                <a:gd name="connsiteX1" fmla="*/ 2188217 w 2188217"/>
                <a:gd name="connsiteY1" fmla="*/ 194145 h 1614140"/>
                <a:gd name="connsiteX2" fmla="*/ 1849942 w 2188217"/>
                <a:gd name="connsiteY2" fmla="*/ 1462677 h 1614140"/>
                <a:gd name="connsiteX3" fmla="*/ 243135 w 2188217"/>
                <a:gd name="connsiteY3" fmla="*/ 1520818 h 1614140"/>
                <a:gd name="connsiteX4" fmla="*/ 0 w 2188217"/>
                <a:gd name="connsiteY4" fmla="*/ 167717 h 1614140"/>
                <a:gd name="connsiteX0" fmla="*/ 0 w 2188217"/>
                <a:gd name="connsiteY0" fmla="*/ 167717 h 1571746"/>
                <a:gd name="connsiteX1" fmla="*/ 2188217 w 2188217"/>
                <a:gd name="connsiteY1" fmla="*/ 194145 h 1571746"/>
                <a:gd name="connsiteX2" fmla="*/ 1849942 w 2188217"/>
                <a:gd name="connsiteY2" fmla="*/ 1462677 h 1571746"/>
                <a:gd name="connsiteX3" fmla="*/ 237850 w 2188217"/>
                <a:gd name="connsiteY3" fmla="*/ 1441535 h 1571746"/>
                <a:gd name="connsiteX4" fmla="*/ 0 w 2188217"/>
                <a:gd name="connsiteY4" fmla="*/ 167717 h 1571746"/>
                <a:gd name="connsiteX0" fmla="*/ 18665 w 2206882"/>
                <a:gd name="connsiteY0" fmla="*/ 167717 h 1571746"/>
                <a:gd name="connsiteX1" fmla="*/ 2206882 w 2206882"/>
                <a:gd name="connsiteY1" fmla="*/ 194145 h 1571746"/>
                <a:gd name="connsiteX2" fmla="*/ 1868607 w 2206882"/>
                <a:gd name="connsiteY2" fmla="*/ 1462677 h 1571746"/>
                <a:gd name="connsiteX3" fmla="*/ 256515 w 2206882"/>
                <a:gd name="connsiteY3" fmla="*/ 1441535 h 1571746"/>
                <a:gd name="connsiteX4" fmla="*/ 18665 w 2206882"/>
                <a:gd name="connsiteY4" fmla="*/ 167717 h 1571746"/>
                <a:gd name="connsiteX0" fmla="*/ 18665 w 2206882"/>
                <a:gd name="connsiteY0" fmla="*/ 161918 h 1565947"/>
                <a:gd name="connsiteX1" fmla="*/ 2206882 w 2206882"/>
                <a:gd name="connsiteY1" fmla="*/ 188346 h 1565947"/>
                <a:gd name="connsiteX2" fmla="*/ 1868607 w 2206882"/>
                <a:gd name="connsiteY2" fmla="*/ 1456878 h 1565947"/>
                <a:gd name="connsiteX3" fmla="*/ 256515 w 2206882"/>
                <a:gd name="connsiteY3" fmla="*/ 1435736 h 1565947"/>
                <a:gd name="connsiteX4" fmla="*/ 18665 w 2206882"/>
                <a:gd name="connsiteY4" fmla="*/ 161918 h 1565947"/>
                <a:gd name="connsiteX0" fmla="*/ 18665 w 2218042"/>
                <a:gd name="connsiteY0" fmla="*/ 161918 h 1565947"/>
                <a:gd name="connsiteX1" fmla="*/ 2206882 w 2218042"/>
                <a:gd name="connsiteY1" fmla="*/ 188346 h 1565947"/>
                <a:gd name="connsiteX2" fmla="*/ 1868607 w 2218042"/>
                <a:gd name="connsiteY2" fmla="*/ 1456878 h 1565947"/>
                <a:gd name="connsiteX3" fmla="*/ 256515 w 2218042"/>
                <a:gd name="connsiteY3" fmla="*/ 1435736 h 1565947"/>
                <a:gd name="connsiteX4" fmla="*/ 18665 w 2218042"/>
                <a:gd name="connsiteY4" fmla="*/ 161918 h 1565947"/>
                <a:gd name="connsiteX0" fmla="*/ 18665 w 2107110"/>
                <a:gd name="connsiteY0" fmla="*/ 158561 h 1562590"/>
                <a:gd name="connsiteX1" fmla="*/ 2090599 w 2107110"/>
                <a:gd name="connsiteY1" fmla="*/ 195561 h 1562590"/>
                <a:gd name="connsiteX2" fmla="*/ 1868607 w 2107110"/>
                <a:gd name="connsiteY2" fmla="*/ 1453521 h 1562590"/>
                <a:gd name="connsiteX3" fmla="*/ 256515 w 2107110"/>
                <a:gd name="connsiteY3" fmla="*/ 1432379 h 1562590"/>
                <a:gd name="connsiteX4" fmla="*/ 18665 w 2107110"/>
                <a:gd name="connsiteY4" fmla="*/ 158561 h 1562590"/>
                <a:gd name="connsiteX0" fmla="*/ 18665 w 2107110"/>
                <a:gd name="connsiteY0" fmla="*/ 230473 h 1634502"/>
                <a:gd name="connsiteX1" fmla="*/ 2090599 w 2107110"/>
                <a:gd name="connsiteY1" fmla="*/ 267473 h 1634502"/>
                <a:gd name="connsiteX2" fmla="*/ 1868607 w 2107110"/>
                <a:gd name="connsiteY2" fmla="*/ 1525433 h 1634502"/>
                <a:gd name="connsiteX3" fmla="*/ 256515 w 2107110"/>
                <a:gd name="connsiteY3" fmla="*/ 1504291 h 1634502"/>
                <a:gd name="connsiteX4" fmla="*/ 18665 w 2107110"/>
                <a:gd name="connsiteY4" fmla="*/ 230473 h 1634502"/>
                <a:gd name="connsiteX0" fmla="*/ 18665 w 2107450"/>
                <a:gd name="connsiteY0" fmla="*/ 230473 h 1634502"/>
                <a:gd name="connsiteX1" fmla="*/ 2090599 w 2107450"/>
                <a:gd name="connsiteY1" fmla="*/ 267473 h 1634502"/>
                <a:gd name="connsiteX2" fmla="*/ 1868607 w 2107450"/>
                <a:gd name="connsiteY2" fmla="*/ 1525433 h 1634502"/>
                <a:gd name="connsiteX3" fmla="*/ 256515 w 2107450"/>
                <a:gd name="connsiteY3" fmla="*/ 1504291 h 1634502"/>
                <a:gd name="connsiteX4" fmla="*/ 18665 w 2107450"/>
                <a:gd name="connsiteY4" fmla="*/ 230473 h 1634502"/>
                <a:gd name="connsiteX0" fmla="*/ 18665 w 2107450"/>
                <a:gd name="connsiteY0" fmla="*/ 230473 h 1602563"/>
                <a:gd name="connsiteX1" fmla="*/ 2090599 w 2107450"/>
                <a:gd name="connsiteY1" fmla="*/ 267473 h 1602563"/>
                <a:gd name="connsiteX2" fmla="*/ 1868607 w 2107450"/>
                <a:gd name="connsiteY2" fmla="*/ 1525433 h 1602563"/>
                <a:gd name="connsiteX3" fmla="*/ 256515 w 2107450"/>
                <a:gd name="connsiteY3" fmla="*/ 1504291 h 1602563"/>
                <a:gd name="connsiteX4" fmla="*/ 18665 w 2107450"/>
                <a:gd name="connsiteY4" fmla="*/ 230473 h 1602563"/>
                <a:gd name="connsiteX0" fmla="*/ 13652 w 2102437"/>
                <a:gd name="connsiteY0" fmla="*/ 230473 h 1602563"/>
                <a:gd name="connsiteX1" fmla="*/ 2085586 w 2102437"/>
                <a:gd name="connsiteY1" fmla="*/ 267473 h 1602563"/>
                <a:gd name="connsiteX2" fmla="*/ 1863594 w 2102437"/>
                <a:gd name="connsiteY2" fmla="*/ 1525433 h 1602563"/>
                <a:gd name="connsiteX3" fmla="*/ 251502 w 2102437"/>
                <a:gd name="connsiteY3" fmla="*/ 1504291 h 1602563"/>
                <a:gd name="connsiteX4" fmla="*/ 13652 w 2102437"/>
                <a:gd name="connsiteY4" fmla="*/ 230473 h 1602563"/>
                <a:gd name="connsiteX0" fmla="*/ 13652 w 2102437"/>
                <a:gd name="connsiteY0" fmla="*/ 230473 h 1594232"/>
                <a:gd name="connsiteX1" fmla="*/ 2085586 w 2102437"/>
                <a:gd name="connsiteY1" fmla="*/ 267473 h 1594232"/>
                <a:gd name="connsiteX2" fmla="*/ 1863594 w 2102437"/>
                <a:gd name="connsiteY2" fmla="*/ 1525433 h 1594232"/>
                <a:gd name="connsiteX3" fmla="*/ 251502 w 2102437"/>
                <a:gd name="connsiteY3" fmla="*/ 1504291 h 1594232"/>
                <a:gd name="connsiteX4" fmla="*/ 13652 w 2102437"/>
                <a:gd name="connsiteY4" fmla="*/ 230473 h 1594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2437" h="1594232">
                  <a:moveTo>
                    <a:pt x="13652" y="230473"/>
                  </a:moveTo>
                  <a:cubicBezTo>
                    <a:pt x="434734" y="-84017"/>
                    <a:pt x="1807214" y="-81374"/>
                    <a:pt x="2085586" y="267473"/>
                  </a:cubicBezTo>
                  <a:cubicBezTo>
                    <a:pt x="2157823" y="463038"/>
                    <a:pt x="1981638" y="1430293"/>
                    <a:pt x="1863594" y="1525433"/>
                  </a:cubicBezTo>
                  <a:cubicBezTo>
                    <a:pt x="1655697" y="1602953"/>
                    <a:pt x="501683" y="1638192"/>
                    <a:pt x="251502" y="1504291"/>
                  </a:cubicBezTo>
                  <a:cubicBezTo>
                    <a:pt x="175742" y="1428531"/>
                    <a:pt x="-58584" y="359088"/>
                    <a:pt x="13652" y="230473"/>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he Serif Hand Light" panose="020B0604020202020204" pitchFamily="66" charset="0"/>
                <a:cs typeface="times" panose="02020603050405020304" pitchFamily="18" charset="0"/>
              </a:endParaRPr>
            </a:p>
          </p:txBody>
        </p:sp>
        <p:sp>
          <p:nvSpPr>
            <p:cNvPr id="125" name="Freeform 11">
              <a:extLst>
                <a:ext uri="{FF2B5EF4-FFF2-40B4-BE49-F238E27FC236}">
                  <a16:creationId xmlns:a16="http://schemas.microsoft.com/office/drawing/2014/main" id="{1D6662A7-FD0F-410A-9C6B-B9AA3F10B712}"/>
                </a:ext>
              </a:extLst>
            </p:cNvPr>
            <p:cNvSpPr/>
            <p:nvPr/>
          </p:nvSpPr>
          <p:spPr>
            <a:xfrm>
              <a:off x="9719064" y="1601670"/>
              <a:ext cx="1111280" cy="842659"/>
            </a:xfrm>
            <a:custGeom>
              <a:avLst/>
              <a:gdLst>
                <a:gd name="connsiteX0" fmla="*/ 0 w 1818229"/>
                <a:gd name="connsiteY0" fmla="*/ 21143 h 924972"/>
                <a:gd name="connsiteX1" fmla="*/ 0 w 1818229"/>
                <a:gd name="connsiteY1" fmla="*/ 21143 h 924972"/>
                <a:gd name="connsiteX2" fmla="*/ 89855 w 1818229"/>
                <a:gd name="connsiteY2" fmla="*/ 21143 h 924972"/>
                <a:gd name="connsiteX3" fmla="*/ 1818229 w 1818229"/>
                <a:gd name="connsiteY3" fmla="*/ 0 h 924972"/>
                <a:gd name="connsiteX4" fmla="*/ 1580380 w 1818229"/>
                <a:gd name="connsiteY4" fmla="*/ 924972 h 924972"/>
                <a:gd name="connsiteX5" fmla="*/ 147996 w 1818229"/>
                <a:gd name="connsiteY5" fmla="*/ 872116 h 924972"/>
                <a:gd name="connsiteX6" fmla="*/ 0 w 1818229"/>
                <a:gd name="connsiteY6" fmla="*/ 21143 h 924972"/>
                <a:gd name="connsiteX0" fmla="*/ 0 w 1818229"/>
                <a:gd name="connsiteY0" fmla="*/ 21143 h 924972"/>
                <a:gd name="connsiteX1" fmla="*/ 0 w 1818229"/>
                <a:gd name="connsiteY1" fmla="*/ 21143 h 924972"/>
                <a:gd name="connsiteX2" fmla="*/ 1818229 w 1818229"/>
                <a:gd name="connsiteY2" fmla="*/ 0 h 924972"/>
                <a:gd name="connsiteX3" fmla="*/ 1580380 w 1818229"/>
                <a:gd name="connsiteY3" fmla="*/ 924972 h 924972"/>
                <a:gd name="connsiteX4" fmla="*/ 147996 w 1818229"/>
                <a:gd name="connsiteY4" fmla="*/ 872116 h 924972"/>
                <a:gd name="connsiteX5" fmla="*/ 0 w 1818229"/>
                <a:gd name="connsiteY5" fmla="*/ 21143 h 924972"/>
                <a:gd name="connsiteX0" fmla="*/ 162452 w 1943682"/>
                <a:gd name="connsiteY0" fmla="*/ 68713 h 924972"/>
                <a:gd name="connsiteX1" fmla="*/ 125453 w 1943682"/>
                <a:gd name="connsiteY1" fmla="*/ 21143 h 924972"/>
                <a:gd name="connsiteX2" fmla="*/ 1943682 w 1943682"/>
                <a:gd name="connsiteY2" fmla="*/ 0 h 924972"/>
                <a:gd name="connsiteX3" fmla="*/ 1705833 w 1943682"/>
                <a:gd name="connsiteY3" fmla="*/ 924972 h 924972"/>
                <a:gd name="connsiteX4" fmla="*/ 273449 w 1943682"/>
                <a:gd name="connsiteY4" fmla="*/ 872116 h 924972"/>
                <a:gd name="connsiteX5" fmla="*/ 162452 w 1943682"/>
                <a:gd name="connsiteY5" fmla="*/ 68713 h 924972"/>
                <a:gd name="connsiteX0" fmla="*/ 0 w 1781230"/>
                <a:gd name="connsiteY0" fmla="*/ 148099 h 1004358"/>
                <a:gd name="connsiteX1" fmla="*/ 1781230 w 1781230"/>
                <a:gd name="connsiteY1" fmla="*/ 79386 h 1004358"/>
                <a:gd name="connsiteX2" fmla="*/ 1543381 w 1781230"/>
                <a:gd name="connsiteY2" fmla="*/ 1004358 h 1004358"/>
                <a:gd name="connsiteX3" fmla="*/ 110997 w 1781230"/>
                <a:gd name="connsiteY3" fmla="*/ 951502 h 1004358"/>
                <a:gd name="connsiteX4" fmla="*/ 0 w 1781230"/>
                <a:gd name="connsiteY4" fmla="*/ 148099 h 1004358"/>
                <a:gd name="connsiteX0" fmla="*/ 0 w 1844656"/>
                <a:gd name="connsiteY0" fmla="*/ 174041 h 993302"/>
                <a:gd name="connsiteX1" fmla="*/ 1844656 w 1844656"/>
                <a:gd name="connsiteY1" fmla="*/ 68330 h 993302"/>
                <a:gd name="connsiteX2" fmla="*/ 1606807 w 1844656"/>
                <a:gd name="connsiteY2" fmla="*/ 993302 h 993302"/>
                <a:gd name="connsiteX3" fmla="*/ 174423 w 1844656"/>
                <a:gd name="connsiteY3" fmla="*/ 940446 h 993302"/>
                <a:gd name="connsiteX4" fmla="*/ 0 w 1844656"/>
                <a:gd name="connsiteY4" fmla="*/ 174041 h 993302"/>
                <a:gd name="connsiteX0" fmla="*/ 0 w 1844656"/>
                <a:gd name="connsiteY0" fmla="*/ 224630 h 1043891"/>
                <a:gd name="connsiteX1" fmla="*/ 1844656 w 1844656"/>
                <a:gd name="connsiteY1" fmla="*/ 118919 h 1043891"/>
                <a:gd name="connsiteX2" fmla="*/ 1606807 w 1844656"/>
                <a:gd name="connsiteY2" fmla="*/ 1043891 h 1043891"/>
                <a:gd name="connsiteX3" fmla="*/ 174423 w 1844656"/>
                <a:gd name="connsiteY3" fmla="*/ 991035 h 1043891"/>
                <a:gd name="connsiteX4" fmla="*/ 0 w 1844656"/>
                <a:gd name="connsiteY4" fmla="*/ 224630 h 1043891"/>
                <a:gd name="connsiteX0" fmla="*/ 0 w 2188217"/>
                <a:gd name="connsiteY0" fmla="*/ 167717 h 986978"/>
                <a:gd name="connsiteX1" fmla="*/ 2188217 w 2188217"/>
                <a:gd name="connsiteY1" fmla="*/ 194145 h 986978"/>
                <a:gd name="connsiteX2" fmla="*/ 1606807 w 2188217"/>
                <a:gd name="connsiteY2" fmla="*/ 986978 h 986978"/>
                <a:gd name="connsiteX3" fmla="*/ 174423 w 2188217"/>
                <a:gd name="connsiteY3" fmla="*/ 934122 h 986978"/>
                <a:gd name="connsiteX4" fmla="*/ 0 w 2188217"/>
                <a:gd name="connsiteY4" fmla="*/ 167717 h 986978"/>
                <a:gd name="connsiteX0" fmla="*/ 0 w 2188217"/>
                <a:gd name="connsiteY0" fmla="*/ 167717 h 1462677"/>
                <a:gd name="connsiteX1" fmla="*/ 2188217 w 2188217"/>
                <a:gd name="connsiteY1" fmla="*/ 194145 h 1462677"/>
                <a:gd name="connsiteX2" fmla="*/ 1849942 w 2188217"/>
                <a:gd name="connsiteY2" fmla="*/ 1462677 h 1462677"/>
                <a:gd name="connsiteX3" fmla="*/ 174423 w 2188217"/>
                <a:gd name="connsiteY3" fmla="*/ 934122 h 1462677"/>
                <a:gd name="connsiteX4" fmla="*/ 0 w 2188217"/>
                <a:gd name="connsiteY4" fmla="*/ 167717 h 1462677"/>
                <a:gd name="connsiteX0" fmla="*/ 0 w 2188217"/>
                <a:gd name="connsiteY0" fmla="*/ 167717 h 1520818"/>
                <a:gd name="connsiteX1" fmla="*/ 2188217 w 2188217"/>
                <a:gd name="connsiteY1" fmla="*/ 194145 h 1520818"/>
                <a:gd name="connsiteX2" fmla="*/ 1849942 w 2188217"/>
                <a:gd name="connsiteY2" fmla="*/ 1462677 h 1520818"/>
                <a:gd name="connsiteX3" fmla="*/ 243135 w 2188217"/>
                <a:gd name="connsiteY3" fmla="*/ 1520818 h 1520818"/>
                <a:gd name="connsiteX4" fmla="*/ 0 w 2188217"/>
                <a:gd name="connsiteY4" fmla="*/ 167717 h 1520818"/>
                <a:gd name="connsiteX0" fmla="*/ 0 w 2188217"/>
                <a:gd name="connsiteY0" fmla="*/ 167717 h 1520818"/>
                <a:gd name="connsiteX1" fmla="*/ 2188217 w 2188217"/>
                <a:gd name="connsiteY1" fmla="*/ 194145 h 1520818"/>
                <a:gd name="connsiteX2" fmla="*/ 1849942 w 2188217"/>
                <a:gd name="connsiteY2" fmla="*/ 1462677 h 1520818"/>
                <a:gd name="connsiteX3" fmla="*/ 243135 w 2188217"/>
                <a:gd name="connsiteY3" fmla="*/ 1520818 h 1520818"/>
                <a:gd name="connsiteX4" fmla="*/ 0 w 2188217"/>
                <a:gd name="connsiteY4" fmla="*/ 167717 h 1520818"/>
                <a:gd name="connsiteX0" fmla="*/ 0 w 2188217"/>
                <a:gd name="connsiteY0" fmla="*/ 167717 h 1580494"/>
                <a:gd name="connsiteX1" fmla="*/ 2188217 w 2188217"/>
                <a:gd name="connsiteY1" fmla="*/ 194145 h 1580494"/>
                <a:gd name="connsiteX2" fmla="*/ 1849942 w 2188217"/>
                <a:gd name="connsiteY2" fmla="*/ 1462677 h 1580494"/>
                <a:gd name="connsiteX3" fmla="*/ 243135 w 2188217"/>
                <a:gd name="connsiteY3" fmla="*/ 1520818 h 1580494"/>
                <a:gd name="connsiteX4" fmla="*/ 0 w 2188217"/>
                <a:gd name="connsiteY4" fmla="*/ 167717 h 1580494"/>
                <a:gd name="connsiteX0" fmla="*/ 0 w 2188217"/>
                <a:gd name="connsiteY0" fmla="*/ 167717 h 1614140"/>
                <a:gd name="connsiteX1" fmla="*/ 2188217 w 2188217"/>
                <a:gd name="connsiteY1" fmla="*/ 194145 h 1614140"/>
                <a:gd name="connsiteX2" fmla="*/ 1849942 w 2188217"/>
                <a:gd name="connsiteY2" fmla="*/ 1462677 h 1614140"/>
                <a:gd name="connsiteX3" fmla="*/ 243135 w 2188217"/>
                <a:gd name="connsiteY3" fmla="*/ 1520818 h 1614140"/>
                <a:gd name="connsiteX4" fmla="*/ 0 w 2188217"/>
                <a:gd name="connsiteY4" fmla="*/ 167717 h 1614140"/>
                <a:gd name="connsiteX0" fmla="*/ 0 w 2188217"/>
                <a:gd name="connsiteY0" fmla="*/ 167717 h 1571746"/>
                <a:gd name="connsiteX1" fmla="*/ 2188217 w 2188217"/>
                <a:gd name="connsiteY1" fmla="*/ 194145 h 1571746"/>
                <a:gd name="connsiteX2" fmla="*/ 1849942 w 2188217"/>
                <a:gd name="connsiteY2" fmla="*/ 1462677 h 1571746"/>
                <a:gd name="connsiteX3" fmla="*/ 237850 w 2188217"/>
                <a:gd name="connsiteY3" fmla="*/ 1441535 h 1571746"/>
                <a:gd name="connsiteX4" fmla="*/ 0 w 2188217"/>
                <a:gd name="connsiteY4" fmla="*/ 167717 h 1571746"/>
                <a:gd name="connsiteX0" fmla="*/ 18665 w 2206882"/>
                <a:gd name="connsiteY0" fmla="*/ 167717 h 1571746"/>
                <a:gd name="connsiteX1" fmla="*/ 2206882 w 2206882"/>
                <a:gd name="connsiteY1" fmla="*/ 194145 h 1571746"/>
                <a:gd name="connsiteX2" fmla="*/ 1868607 w 2206882"/>
                <a:gd name="connsiteY2" fmla="*/ 1462677 h 1571746"/>
                <a:gd name="connsiteX3" fmla="*/ 256515 w 2206882"/>
                <a:gd name="connsiteY3" fmla="*/ 1441535 h 1571746"/>
                <a:gd name="connsiteX4" fmla="*/ 18665 w 2206882"/>
                <a:gd name="connsiteY4" fmla="*/ 167717 h 1571746"/>
                <a:gd name="connsiteX0" fmla="*/ 18665 w 2206882"/>
                <a:gd name="connsiteY0" fmla="*/ 161918 h 1565947"/>
                <a:gd name="connsiteX1" fmla="*/ 2206882 w 2206882"/>
                <a:gd name="connsiteY1" fmla="*/ 188346 h 1565947"/>
                <a:gd name="connsiteX2" fmla="*/ 1868607 w 2206882"/>
                <a:gd name="connsiteY2" fmla="*/ 1456878 h 1565947"/>
                <a:gd name="connsiteX3" fmla="*/ 256515 w 2206882"/>
                <a:gd name="connsiteY3" fmla="*/ 1435736 h 1565947"/>
                <a:gd name="connsiteX4" fmla="*/ 18665 w 2206882"/>
                <a:gd name="connsiteY4" fmla="*/ 161918 h 1565947"/>
                <a:gd name="connsiteX0" fmla="*/ 18665 w 2218042"/>
                <a:gd name="connsiteY0" fmla="*/ 161918 h 1565947"/>
                <a:gd name="connsiteX1" fmla="*/ 2206882 w 2218042"/>
                <a:gd name="connsiteY1" fmla="*/ 188346 h 1565947"/>
                <a:gd name="connsiteX2" fmla="*/ 1868607 w 2218042"/>
                <a:gd name="connsiteY2" fmla="*/ 1456878 h 1565947"/>
                <a:gd name="connsiteX3" fmla="*/ 256515 w 2218042"/>
                <a:gd name="connsiteY3" fmla="*/ 1435736 h 1565947"/>
                <a:gd name="connsiteX4" fmla="*/ 18665 w 2218042"/>
                <a:gd name="connsiteY4" fmla="*/ 161918 h 1565947"/>
                <a:gd name="connsiteX0" fmla="*/ 18665 w 2107110"/>
                <a:gd name="connsiteY0" fmla="*/ 158561 h 1562590"/>
                <a:gd name="connsiteX1" fmla="*/ 2090599 w 2107110"/>
                <a:gd name="connsiteY1" fmla="*/ 195561 h 1562590"/>
                <a:gd name="connsiteX2" fmla="*/ 1868607 w 2107110"/>
                <a:gd name="connsiteY2" fmla="*/ 1453521 h 1562590"/>
                <a:gd name="connsiteX3" fmla="*/ 256515 w 2107110"/>
                <a:gd name="connsiteY3" fmla="*/ 1432379 h 1562590"/>
                <a:gd name="connsiteX4" fmla="*/ 18665 w 2107110"/>
                <a:gd name="connsiteY4" fmla="*/ 158561 h 1562590"/>
                <a:gd name="connsiteX0" fmla="*/ 18665 w 2107110"/>
                <a:gd name="connsiteY0" fmla="*/ 230473 h 1634502"/>
                <a:gd name="connsiteX1" fmla="*/ 2090599 w 2107110"/>
                <a:gd name="connsiteY1" fmla="*/ 267473 h 1634502"/>
                <a:gd name="connsiteX2" fmla="*/ 1868607 w 2107110"/>
                <a:gd name="connsiteY2" fmla="*/ 1525433 h 1634502"/>
                <a:gd name="connsiteX3" fmla="*/ 256515 w 2107110"/>
                <a:gd name="connsiteY3" fmla="*/ 1504291 h 1634502"/>
                <a:gd name="connsiteX4" fmla="*/ 18665 w 2107110"/>
                <a:gd name="connsiteY4" fmla="*/ 230473 h 1634502"/>
                <a:gd name="connsiteX0" fmla="*/ 18665 w 2107450"/>
                <a:gd name="connsiteY0" fmla="*/ 230473 h 1634502"/>
                <a:gd name="connsiteX1" fmla="*/ 2090599 w 2107450"/>
                <a:gd name="connsiteY1" fmla="*/ 267473 h 1634502"/>
                <a:gd name="connsiteX2" fmla="*/ 1868607 w 2107450"/>
                <a:gd name="connsiteY2" fmla="*/ 1525433 h 1634502"/>
                <a:gd name="connsiteX3" fmla="*/ 256515 w 2107450"/>
                <a:gd name="connsiteY3" fmla="*/ 1504291 h 1634502"/>
                <a:gd name="connsiteX4" fmla="*/ 18665 w 2107450"/>
                <a:gd name="connsiteY4" fmla="*/ 230473 h 1634502"/>
                <a:gd name="connsiteX0" fmla="*/ 18665 w 2107450"/>
                <a:gd name="connsiteY0" fmla="*/ 230473 h 1602563"/>
                <a:gd name="connsiteX1" fmla="*/ 2090599 w 2107450"/>
                <a:gd name="connsiteY1" fmla="*/ 267473 h 1602563"/>
                <a:gd name="connsiteX2" fmla="*/ 1868607 w 2107450"/>
                <a:gd name="connsiteY2" fmla="*/ 1525433 h 1602563"/>
                <a:gd name="connsiteX3" fmla="*/ 256515 w 2107450"/>
                <a:gd name="connsiteY3" fmla="*/ 1504291 h 1602563"/>
                <a:gd name="connsiteX4" fmla="*/ 18665 w 2107450"/>
                <a:gd name="connsiteY4" fmla="*/ 230473 h 1602563"/>
                <a:gd name="connsiteX0" fmla="*/ 13652 w 2102437"/>
                <a:gd name="connsiteY0" fmla="*/ 230473 h 1602563"/>
                <a:gd name="connsiteX1" fmla="*/ 2085586 w 2102437"/>
                <a:gd name="connsiteY1" fmla="*/ 267473 h 1602563"/>
                <a:gd name="connsiteX2" fmla="*/ 1863594 w 2102437"/>
                <a:gd name="connsiteY2" fmla="*/ 1525433 h 1602563"/>
                <a:gd name="connsiteX3" fmla="*/ 251502 w 2102437"/>
                <a:gd name="connsiteY3" fmla="*/ 1504291 h 1602563"/>
                <a:gd name="connsiteX4" fmla="*/ 13652 w 2102437"/>
                <a:gd name="connsiteY4" fmla="*/ 230473 h 1602563"/>
                <a:gd name="connsiteX0" fmla="*/ 13652 w 2102437"/>
                <a:gd name="connsiteY0" fmla="*/ 230473 h 1594232"/>
                <a:gd name="connsiteX1" fmla="*/ 2085586 w 2102437"/>
                <a:gd name="connsiteY1" fmla="*/ 267473 h 1594232"/>
                <a:gd name="connsiteX2" fmla="*/ 1863594 w 2102437"/>
                <a:gd name="connsiteY2" fmla="*/ 1525433 h 1594232"/>
                <a:gd name="connsiteX3" fmla="*/ 251502 w 2102437"/>
                <a:gd name="connsiteY3" fmla="*/ 1504291 h 1594232"/>
                <a:gd name="connsiteX4" fmla="*/ 13652 w 2102437"/>
                <a:gd name="connsiteY4" fmla="*/ 230473 h 1594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2437" h="1594232">
                  <a:moveTo>
                    <a:pt x="13652" y="230473"/>
                  </a:moveTo>
                  <a:cubicBezTo>
                    <a:pt x="434734" y="-84017"/>
                    <a:pt x="1807214" y="-81374"/>
                    <a:pt x="2085586" y="267473"/>
                  </a:cubicBezTo>
                  <a:cubicBezTo>
                    <a:pt x="2157823" y="463038"/>
                    <a:pt x="1981638" y="1430293"/>
                    <a:pt x="1863594" y="1525433"/>
                  </a:cubicBezTo>
                  <a:cubicBezTo>
                    <a:pt x="1655697" y="1602953"/>
                    <a:pt x="501683" y="1638192"/>
                    <a:pt x="251502" y="1504291"/>
                  </a:cubicBezTo>
                  <a:cubicBezTo>
                    <a:pt x="175742" y="1428531"/>
                    <a:pt x="-58584" y="359088"/>
                    <a:pt x="13652" y="230473"/>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he Serif Hand Light" panose="020B0604020202020204" pitchFamily="66" charset="0"/>
                <a:cs typeface="times" panose="02020603050405020304" pitchFamily="18" charset="0"/>
              </a:endParaRPr>
            </a:p>
          </p:txBody>
        </p:sp>
        <p:grpSp>
          <p:nvGrpSpPr>
            <p:cNvPr id="132" name="그룹 167">
              <a:extLst>
                <a:ext uri="{FF2B5EF4-FFF2-40B4-BE49-F238E27FC236}">
                  <a16:creationId xmlns:a16="http://schemas.microsoft.com/office/drawing/2014/main" id="{305C7DF4-E934-4491-ABEF-C12B2FD61428}"/>
                </a:ext>
              </a:extLst>
            </p:cNvPr>
            <p:cNvGrpSpPr/>
            <p:nvPr/>
          </p:nvGrpSpPr>
          <p:grpSpPr>
            <a:xfrm>
              <a:off x="8060641" y="1503156"/>
              <a:ext cx="3004811" cy="1032308"/>
              <a:chOff x="3493700" y="2896331"/>
              <a:chExt cx="5204600" cy="1788050"/>
            </a:xfrm>
            <a:grpFill/>
          </p:grpSpPr>
          <p:sp>
            <p:nvSpPr>
              <p:cNvPr id="133" name="Freeform 4">
                <a:extLst>
                  <a:ext uri="{FF2B5EF4-FFF2-40B4-BE49-F238E27FC236}">
                    <a16:creationId xmlns:a16="http://schemas.microsoft.com/office/drawing/2014/main" id="{D6184789-E50E-48C4-A1C0-5C670C76E49F}"/>
                  </a:ext>
                </a:extLst>
              </p:cNvPr>
              <p:cNvSpPr/>
              <p:nvPr/>
            </p:nvSpPr>
            <p:spPr>
              <a:xfrm>
                <a:off x="6086321" y="2896331"/>
                <a:ext cx="2611979" cy="1788050"/>
              </a:xfrm>
              <a:custGeom>
                <a:avLst/>
                <a:gdLst>
                  <a:gd name="connsiteX0" fmla="*/ 1505638 w 2852982"/>
                  <a:gd name="connsiteY0" fmla="*/ 186211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5638 w 2852982"/>
                  <a:gd name="connsiteY5" fmla="*/ 18621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5638 w 2852982"/>
                  <a:gd name="connsiteY0" fmla="*/ 186211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5638 w 2852982"/>
                  <a:gd name="connsiteY5" fmla="*/ 18621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5638 w 2852982"/>
                  <a:gd name="connsiteY0" fmla="*/ 186211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5638 w 2852982"/>
                  <a:gd name="connsiteY5" fmla="*/ 18621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0352 w 2852982"/>
                  <a:gd name="connsiteY0" fmla="*/ 207354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0352 w 2852982"/>
                  <a:gd name="connsiteY5" fmla="*/ 207354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0352 w 2852982"/>
                  <a:gd name="connsiteY0" fmla="*/ 207354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0352 w 2852982"/>
                  <a:gd name="connsiteY5" fmla="*/ 207354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0352 w 2852982"/>
                  <a:gd name="connsiteY0" fmla="*/ 207354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0352 w 2852982"/>
                  <a:gd name="connsiteY5" fmla="*/ 207354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0352 w 2852982"/>
                  <a:gd name="connsiteY0" fmla="*/ 207354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0352 w 2852982"/>
                  <a:gd name="connsiteY5" fmla="*/ 207354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710473 w 2852982"/>
                  <a:gd name="connsiteY2" fmla="*/ 1593826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31639 w 2852982"/>
                  <a:gd name="connsiteY0" fmla="*/ 233781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31639 w 2852982"/>
                  <a:gd name="connsiteY5" fmla="*/ 23378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31639 w 2852982"/>
                  <a:gd name="connsiteY0" fmla="*/ 233781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31639 w 2852982"/>
                  <a:gd name="connsiteY5" fmla="*/ 23378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01571 w 2852982"/>
                  <a:gd name="connsiteY13" fmla="*/ 740601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31639 w 2852982"/>
                  <a:gd name="connsiteY0" fmla="*/ 233781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31639 w 2852982"/>
                  <a:gd name="connsiteY5" fmla="*/ 23378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185714 w 2852982"/>
                  <a:gd name="connsiteY13" fmla="*/ 756457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31639 w 2852982"/>
                  <a:gd name="connsiteY0" fmla="*/ 254912 h 1952672"/>
                  <a:gd name="connsiteX1" fmla="*/ 409745 w 2852982"/>
                  <a:gd name="connsiteY1" fmla="*/ 483554 h 1952672"/>
                  <a:gd name="connsiteX2" fmla="*/ 710473 w 2852982"/>
                  <a:gd name="connsiteY2" fmla="*/ 1614957 h 1952672"/>
                  <a:gd name="connsiteX3" fmla="*/ 2025982 w 2852982"/>
                  <a:gd name="connsiteY3" fmla="*/ 1662907 h 1952672"/>
                  <a:gd name="connsiteX4" fmla="*/ 2292162 w 2852982"/>
                  <a:gd name="connsiteY4" fmla="*/ 417717 h 1952672"/>
                  <a:gd name="connsiteX5" fmla="*/ 1431639 w 2852982"/>
                  <a:gd name="connsiteY5" fmla="*/ 254912 h 1952672"/>
                  <a:gd name="connsiteX6" fmla="*/ 1436523 w 2852982"/>
                  <a:gd name="connsiteY6" fmla="*/ 38 h 1952672"/>
                  <a:gd name="connsiteX7" fmla="*/ 2523744 w 2852982"/>
                  <a:gd name="connsiteY7" fmla="*/ 219605 h 1952672"/>
                  <a:gd name="connsiteX8" fmla="*/ 2830984 w 2852982"/>
                  <a:gd name="connsiteY8" fmla="*/ 278127 h 1952672"/>
                  <a:gd name="connsiteX9" fmla="*/ 2823667 w 2852982"/>
                  <a:gd name="connsiteY9" fmla="*/ 526844 h 1952672"/>
                  <a:gd name="connsiteX10" fmla="*/ 2604212 w 2852982"/>
                  <a:gd name="connsiteY10" fmla="*/ 636571 h 1952672"/>
                  <a:gd name="connsiteX11" fmla="*/ 2296973 w 2852982"/>
                  <a:gd name="connsiteY11" fmla="*/ 1777743 h 1952672"/>
                  <a:gd name="connsiteX12" fmla="*/ 534010 w 2852982"/>
                  <a:gd name="connsiteY12" fmla="*/ 1792373 h 1952672"/>
                  <a:gd name="connsiteX13" fmla="*/ 185714 w 2852982"/>
                  <a:gd name="connsiteY13" fmla="*/ 777588 h 1952672"/>
                  <a:gd name="connsiteX14" fmla="*/ 7315 w 2852982"/>
                  <a:gd name="connsiteY14" fmla="*/ 725573 h 1952672"/>
                  <a:gd name="connsiteX15" fmla="*/ 0 w 2852982"/>
                  <a:gd name="connsiteY15" fmla="*/ 238887 h 1952672"/>
                  <a:gd name="connsiteX16" fmla="*/ 277978 w 2852982"/>
                  <a:gd name="connsiteY16" fmla="*/ 234236 h 1952672"/>
                  <a:gd name="connsiteX17" fmla="*/ 1436523 w 2852982"/>
                  <a:gd name="connsiteY17" fmla="*/ 38 h 1952672"/>
                  <a:gd name="connsiteX0" fmla="*/ 1431639 w 2852982"/>
                  <a:gd name="connsiteY0" fmla="*/ 255592 h 1953352"/>
                  <a:gd name="connsiteX1" fmla="*/ 409745 w 2852982"/>
                  <a:gd name="connsiteY1" fmla="*/ 484234 h 1953352"/>
                  <a:gd name="connsiteX2" fmla="*/ 710473 w 2852982"/>
                  <a:gd name="connsiteY2" fmla="*/ 1615637 h 1953352"/>
                  <a:gd name="connsiteX3" fmla="*/ 2025982 w 2852982"/>
                  <a:gd name="connsiteY3" fmla="*/ 1663587 h 1953352"/>
                  <a:gd name="connsiteX4" fmla="*/ 2292162 w 2852982"/>
                  <a:gd name="connsiteY4" fmla="*/ 418397 h 1953352"/>
                  <a:gd name="connsiteX5" fmla="*/ 1431639 w 2852982"/>
                  <a:gd name="connsiteY5" fmla="*/ 255592 h 1953352"/>
                  <a:gd name="connsiteX6" fmla="*/ 1436523 w 2852982"/>
                  <a:gd name="connsiteY6" fmla="*/ 718 h 1953352"/>
                  <a:gd name="connsiteX7" fmla="*/ 2523744 w 2852982"/>
                  <a:gd name="connsiteY7" fmla="*/ 220285 h 1953352"/>
                  <a:gd name="connsiteX8" fmla="*/ 2830984 w 2852982"/>
                  <a:gd name="connsiteY8" fmla="*/ 278807 h 1953352"/>
                  <a:gd name="connsiteX9" fmla="*/ 2823667 w 2852982"/>
                  <a:gd name="connsiteY9" fmla="*/ 527524 h 1953352"/>
                  <a:gd name="connsiteX10" fmla="*/ 2604212 w 2852982"/>
                  <a:gd name="connsiteY10" fmla="*/ 637251 h 1953352"/>
                  <a:gd name="connsiteX11" fmla="*/ 2296973 w 2852982"/>
                  <a:gd name="connsiteY11" fmla="*/ 1778423 h 1953352"/>
                  <a:gd name="connsiteX12" fmla="*/ 534010 w 2852982"/>
                  <a:gd name="connsiteY12" fmla="*/ 1793053 h 1953352"/>
                  <a:gd name="connsiteX13" fmla="*/ 185714 w 2852982"/>
                  <a:gd name="connsiteY13" fmla="*/ 778268 h 1953352"/>
                  <a:gd name="connsiteX14" fmla="*/ 7315 w 2852982"/>
                  <a:gd name="connsiteY14" fmla="*/ 726253 h 1953352"/>
                  <a:gd name="connsiteX15" fmla="*/ 0 w 2852982"/>
                  <a:gd name="connsiteY15" fmla="*/ 239567 h 1953352"/>
                  <a:gd name="connsiteX16" fmla="*/ 277978 w 2852982"/>
                  <a:gd name="connsiteY16" fmla="*/ 234916 h 1953352"/>
                  <a:gd name="connsiteX17" fmla="*/ 1436523 w 2852982"/>
                  <a:gd name="connsiteY17" fmla="*/ 718 h 1953352"/>
                  <a:gd name="connsiteX0" fmla="*/ 1431639 w 2852982"/>
                  <a:gd name="connsiteY0" fmla="*/ 256008 h 1953768"/>
                  <a:gd name="connsiteX1" fmla="*/ 409745 w 2852982"/>
                  <a:gd name="connsiteY1" fmla="*/ 484650 h 1953768"/>
                  <a:gd name="connsiteX2" fmla="*/ 710473 w 2852982"/>
                  <a:gd name="connsiteY2" fmla="*/ 1616053 h 1953768"/>
                  <a:gd name="connsiteX3" fmla="*/ 2025982 w 2852982"/>
                  <a:gd name="connsiteY3" fmla="*/ 1664003 h 1953768"/>
                  <a:gd name="connsiteX4" fmla="*/ 2292162 w 2852982"/>
                  <a:gd name="connsiteY4" fmla="*/ 418813 h 1953768"/>
                  <a:gd name="connsiteX5" fmla="*/ 1431639 w 2852982"/>
                  <a:gd name="connsiteY5" fmla="*/ 256008 h 1953768"/>
                  <a:gd name="connsiteX6" fmla="*/ 1436523 w 2852982"/>
                  <a:gd name="connsiteY6" fmla="*/ 1134 h 1953768"/>
                  <a:gd name="connsiteX7" fmla="*/ 2523744 w 2852982"/>
                  <a:gd name="connsiteY7" fmla="*/ 220701 h 1953768"/>
                  <a:gd name="connsiteX8" fmla="*/ 2830984 w 2852982"/>
                  <a:gd name="connsiteY8" fmla="*/ 279223 h 1953768"/>
                  <a:gd name="connsiteX9" fmla="*/ 2823667 w 2852982"/>
                  <a:gd name="connsiteY9" fmla="*/ 527940 h 1953768"/>
                  <a:gd name="connsiteX10" fmla="*/ 2604212 w 2852982"/>
                  <a:gd name="connsiteY10" fmla="*/ 637667 h 1953768"/>
                  <a:gd name="connsiteX11" fmla="*/ 2296973 w 2852982"/>
                  <a:gd name="connsiteY11" fmla="*/ 1778839 h 1953768"/>
                  <a:gd name="connsiteX12" fmla="*/ 534010 w 2852982"/>
                  <a:gd name="connsiteY12" fmla="*/ 1793469 h 1953768"/>
                  <a:gd name="connsiteX13" fmla="*/ 185714 w 2852982"/>
                  <a:gd name="connsiteY13" fmla="*/ 778684 h 1953768"/>
                  <a:gd name="connsiteX14" fmla="*/ 7315 w 2852982"/>
                  <a:gd name="connsiteY14" fmla="*/ 726669 h 1953768"/>
                  <a:gd name="connsiteX15" fmla="*/ 0 w 2852982"/>
                  <a:gd name="connsiteY15" fmla="*/ 239983 h 1953768"/>
                  <a:gd name="connsiteX16" fmla="*/ 277978 w 2852982"/>
                  <a:gd name="connsiteY16" fmla="*/ 235332 h 1953768"/>
                  <a:gd name="connsiteX17" fmla="*/ 1436523 w 2852982"/>
                  <a:gd name="connsiteY17" fmla="*/ 1134 h 1953768"/>
                  <a:gd name="connsiteX0" fmla="*/ 1431639 w 2852982"/>
                  <a:gd name="connsiteY0" fmla="*/ 255925 h 1953685"/>
                  <a:gd name="connsiteX1" fmla="*/ 409745 w 2852982"/>
                  <a:gd name="connsiteY1" fmla="*/ 484567 h 1953685"/>
                  <a:gd name="connsiteX2" fmla="*/ 710473 w 2852982"/>
                  <a:gd name="connsiteY2" fmla="*/ 1615970 h 1953685"/>
                  <a:gd name="connsiteX3" fmla="*/ 2025982 w 2852982"/>
                  <a:gd name="connsiteY3" fmla="*/ 1663920 h 1953685"/>
                  <a:gd name="connsiteX4" fmla="*/ 2292162 w 2852982"/>
                  <a:gd name="connsiteY4" fmla="*/ 418730 h 1953685"/>
                  <a:gd name="connsiteX5" fmla="*/ 1431639 w 2852982"/>
                  <a:gd name="connsiteY5" fmla="*/ 255925 h 1953685"/>
                  <a:gd name="connsiteX6" fmla="*/ 1436523 w 2852982"/>
                  <a:gd name="connsiteY6" fmla="*/ 1051 h 1953685"/>
                  <a:gd name="connsiteX7" fmla="*/ 2523744 w 2852982"/>
                  <a:gd name="connsiteY7" fmla="*/ 220618 h 1953685"/>
                  <a:gd name="connsiteX8" fmla="*/ 2830984 w 2852982"/>
                  <a:gd name="connsiteY8" fmla="*/ 279140 h 1953685"/>
                  <a:gd name="connsiteX9" fmla="*/ 2823667 w 2852982"/>
                  <a:gd name="connsiteY9" fmla="*/ 527857 h 1953685"/>
                  <a:gd name="connsiteX10" fmla="*/ 2604212 w 2852982"/>
                  <a:gd name="connsiteY10" fmla="*/ 637584 h 1953685"/>
                  <a:gd name="connsiteX11" fmla="*/ 2296973 w 2852982"/>
                  <a:gd name="connsiteY11" fmla="*/ 1778756 h 1953685"/>
                  <a:gd name="connsiteX12" fmla="*/ 534010 w 2852982"/>
                  <a:gd name="connsiteY12" fmla="*/ 1793386 h 1953685"/>
                  <a:gd name="connsiteX13" fmla="*/ 185714 w 2852982"/>
                  <a:gd name="connsiteY13" fmla="*/ 778601 h 1953685"/>
                  <a:gd name="connsiteX14" fmla="*/ 7315 w 2852982"/>
                  <a:gd name="connsiteY14" fmla="*/ 726586 h 1953685"/>
                  <a:gd name="connsiteX15" fmla="*/ 0 w 2852982"/>
                  <a:gd name="connsiteY15" fmla="*/ 239900 h 1953685"/>
                  <a:gd name="connsiteX16" fmla="*/ 277978 w 2852982"/>
                  <a:gd name="connsiteY16" fmla="*/ 235249 h 1953685"/>
                  <a:gd name="connsiteX17" fmla="*/ 1436523 w 2852982"/>
                  <a:gd name="connsiteY17" fmla="*/ 1051 h 1953685"/>
                  <a:gd name="connsiteX0" fmla="*/ 1431639 w 2852982"/>
                  <a:gd name="connsiteY0" fmla="*/ 255853 h 1953613"/>
                  <a:gd name="connsiteX1" fmla="*/ 409745 w 2852982"/>
                  <a:gd name="connsiteY1" fmla="*/ 484495 h 1953613"/>
                  <a:gd name="connsiteX2" fmla="*/ 710473 w 2852982"/>
                  <a:gd name="connsiteY2" fmla="*/ 1615898 h 1953613"/>
                  <a:gd name="connsiteX3" fmla="*/ 2025982 w 2852982"/>
                  <a:gd name="connsiteY3" fmla="*/ 1663848 h 1953613"/>
                  <a:gd name="connsiteX4" fmla="*/ 2292162 w 2852982"/>
                  <a:gd name="connsiteY4" fmla="*/ 418658 h 1953613"/>
                  <a:gd name="connsiteX5" fmla="*/ 1431639 w 2852982"/>
                  <a:gd name="connsiteY5" fmla="*/ 255853 h 1953613"/>
                  <a:gd name="connsiteX6" fmla="*/ 1436523 w 2852982"/>
                  <a:gd name="connsiteY6" fmla="*/ 979 h 1953613"/>
                  <a:gd name="connsiteX7" fmla="*/ 2523744 w 2852982"/>
                  <a:gd name="connsiteY7" fmla="*/ 220546 h 1953613"/>
                  <a:gd name="connsiteX8" fmla="*/ 2830984 w 2852982"/>
                  <a:gd name="connsiteY8" fmla="*/ 279068 h 1953613"/>
                  <a:gd name="connsiteX9" fmla="*/ 2823667 w 2852982"/>
                  <a:gd name="connsiteY9" fmla="*/ 527785 h 1953613"/>
                  <a:gd name="connsiteX10" fmla="*/ 2604212 w 2852982"/>
                  <a:gd name="connsiteY10" fmla="*/ 637512 h 1953613"/>
                  <a:gd name="connsiteX11" fmla="*/ 2296973 w 2852982"/>
                  <a:gd name="connsiteY11" fmla="*/ 1778684 h 1953613"/>
                  <a:gd name="connsiteX12" fmla="*/ 534010 w 2852982"/>
                  <a:gd name="connsiteY12" fmla="*/ 1793314 h 1953613"/>
                  <a:gd name="connsiteX13" fmla="*/ 185714 w 2852982"/>
                  <a:gd name="connsiteY13" fmla="*/ 778529 h 1953613"/>
                  <a:gd name="connsiteX14" fmla="*/ 7315 w 2852982"/>
                  <a:gd name="connsiteY14" fmla="*/ 726514 h 1953613"/>
                  <a:gd name="connsiteX15" fmla="*/ 0 w 2852982"/>
                  <a:gd name="connsiteY15" fmla="*/ 239828 h 1953613"/>
                  <a:gd name="connsiteX16" fmla="*/ 277978 w 2852982"/>
                  <a:gd name="connsiteY16" fmla="*/ 235177 h 1953613"/>
                  <a:gd name="connsiteX17" fmla="*/ 1436523 w 2852982"/>
                  <a:gd name="connsiteY17" fmla="*/ 979 h 1953613"/>
                  <a:gd name="connsiteX0" fmla="*/ 1431639 w 2852982"/>
                  <a:gd name="connsiteY0" fmla="*/ 255270 h 1953030"/>
                  <a:gd name="connsiteX1" fmla="*/ 409745 w 2852982"/>
                  <a:gd name="connsiteY1" fmla="*/ 483912 h 1953030"/>
                  <a:gd name="connsiteX2" fmla="*/ 710473 w 2852982"/>
                  <a:gd name="connsiteY2" fmla="*/ 1615315 h 1953030"/>
                  <a:gd name="connsiteX3" fmla="*/ 2025982 w 2852982"/>
                  <a:gd name="connsiteY3" fmla="*/ 1663265 h 1953030"/>
                  <a:gd name="connsiteX4" fmla="*/ 2292162 w 2852982"/>
                  <a:gd name="connsiteY4" fmla="*/ 418075 h 1953030"/>
                  <a:gd name="connsiteX5" fmla="*/ 1431639 w 2852982"/>
                  <a:gd name="connsiteY5" fmla="*/ 255270 h 1953030"/>
                  <a:gd name="connsiteX6" fmla="*/ 1436523 w 2852982"/>
                  <a:gd name="connsiteY6" fmla="*/ 396 h 1953030"/>
                  <a:gd name="connsiteX7" fmla="*/ 2523744 w 2852982"/>
                  <a:gd name="connsiteY7" fmla="*/ 219963 h 1953030"/>
                  <a:gd name="connsiteX8" fmla="*/ 2830984 w 2852982"/>
                  <a:gd name="connsiteY8" fmla="*/ 278485 h 1953030"/>
                  <a:gd name="connsiteX9" fmla="*/ 2823667 w 2852982"/>
                  <a:gd name="connsiteY9" fmla="*/ 527202 h 1953030"/>
                  <a:gd name="connsiteX10" fmla="*/ 2604212 w 2852982"/>
                  <a:gd name="connsiteY10" fmla="*/ 636929 h 1953030"/>
                  <a:gd name="connsiteX11" fmla="*/ 2296973 w 2852982"/>
                  <a:gd name="connsiteY11" fmla="*/ 1778101 h 1953030"/>
                  <a:gd name="connsiteX12" fmla="*/ 534010 w 2852982"/>
                  <a:gd name="connsiteY12" fmla="*/ 1792731 h 1953030"/>
                  <a:gd name="connsiteX13" fmla="*/ 185714 w 2852982"/>
                  <a:gd name="connsiteY13" fmla="*/ 777946 h 1953030"/>
                  <a:gd name="connsiteX14" fmla="*/ 7315 w 2852982"/>
                  <a:gd name="connsiteY14" fmla="*/ 725931 h 1953030"/>
                  <a:gd name="connsiteX15" fmla="*/ 0 w 2852982"/>
                  <a:gd name="connsiteY15" fmla="*/ 239245 h 1953030"/>
                  <a:gd name="connsiteX16" fmla="*/ 277978 w 2852982"/>
                  <a:gd name="connsiteY16" fmla="*/ 234594 h 1953030"/>
                  <a:gd name="connsiteX17" fmla="*/ 1436523 w 2852982"/>
                  <a:gd name="connsiteY17" fmla="*/ 396 h 1953030"/>
                  <a:gd name="connsiteX0" fmla="*/ 1431639 w 2852982"/>
                  <a:gd name="connsiteY0" fmla="*/ 255270 h 1953030"/>
                  <a:gd name="connsiteX1" fmla="*/ 409745 w 2852982"/>
                  <a:gd name="connsiteY1" fmla="*/ 483912 h 1953030"/>
                  <a:gd name="connsiteX2" fmla="*/ 710473 w 2852982"/>
                  <a:gd name="connsiteY2" fmla="*/ 1615315 h 1953030"/>
                  <a:gd name="connsiteX3" fmla="*/ 2025982 w 2852982"/>
                  <a:gd name="connsiteY3" fmla="*/ 1663265 h 1953030"/>
                  <a:gd name="connsiteX4" fmla="*/ 2308019 w 2852982"/>
                  <a:gd name="connsiteY4" fmla="*/ 439217 h 1953030"/>
                  <a:gd name="connsiteX5" fmla="*/ 1431639 w 2852982"/>
                  <a:gd name="connsiteY5" fmla="*/ 255270 h 1953030"/>
                  <a:gd name="connsiteX6" fmla="*/ 1436523 w 2852982"/>
                  <a:gd name="connsiteY6" fmla="*/ 396 h 1953030"/>
                  <a:gd name="connsiteX7" fmla="*/ 2523744 w 2852982"/>
                  <a:gd name="connsiteY7" fmla="*/ 219963 h 1953030"/>
                  <a:gd name="connsiteX8" fmla="*/ 2830984 w 2852982"/>
                  <a:gd name="connsiteY8" fmla="*/ 278485 h 1953030"/>
                  <a:gd name="connsiteX9" fmla="*/ 2823667 w 2852982"/>
                  <a:gd name="connsiteY9" fmla="*/ 527202 h 1953030"/>
                  <a:gd name="connsiteX10" fmla="*/ 2604212 w 2852982"/>
                  <a:gd name="connsiteY10" fmla="*/ 636929 h 1953030"/>
                  <a:gd name="connsiteX11" fmla="*/ 2296973 w 2852982"/>
                  <a:gd name="connsiteY11" fmla="*/ 1778101 h 1953030"/>
                  <a:gd name="connsiteX12" fmla="*/ 534010 w 2852982"/>
                  <a:gd name="connsiteY12" fmla="*/ 1792731 h 1953030"/>
                  <a:gd name="connsiteX13" fmla="*/ 185714 w 2852982"/>
                  <a:gd name="connsiteY13" fmla="*/ 777946 h 1953030"/>
                  <a:gd name="connsiteX14" fmla="*/ 7315 w 2852982"/>
                  <a:gd name="connsiteY14" fmla="*/ 725931 h 1953030"/>
                  <a:gd name="connsiteX15" fmla="*/ 0 w 2852982"/>
                  <a:gd name="connsiteY15" fmla="*/ 239245 h 1953030"/>
                  <a:gd name="connsiteX16" fmla="*/ 277978 w 2852982"/>
                  <a:gd name="connsiteY16" fmla="*/ 234594 h 1953030"/>
                  <a:gd name="connsiteX17" fmla="*/ 1436523 w 2852982"/>
                  <a:gd name="connsiteY17" fmla="*/ 396 h 1953030"/>
                  <a:gd name="connsiteX0" fmla="*/ 1431639 w 2852982"/>
                  <a:gd name="connsiteY0" fmla="*/ 255270 h 1953030"/>
                  <a:gd name="connsiteX1" fmla="*/ 409745 w 2852982"/>
                  <a:gd name="connsiteY1" fmla="*/ 483912 h 1953030"/>
                  <a:gd name="connsiteX2" fmla="*/ 710473 w 2852982"/>
                  <a:gd name="connsiteY2" fmla="*/ 1615315 h 1953030"/>
                  <a:gd name="connsiteX3" fmla="*/ 2025982 w 2852982"/>
                  <a:gd name="connsiteY3" fmla="*/ 1663265 h 1953030"/>
                  <a:gd name="connsiteX4" fmla="*/ 2308019 w 2852982"/>
                  <a:gd name="connsiteY4" fmla="*/ 439217 h 1953030"/>
                  <a:gd name="connsiteX5" fmla="*/ 1431639 w 2852982"/>
                  <a:gd name="connsiteY5" fmla="*/ 255270 h 1953030"/>
                  <a:gd name="connsiteX6" fmla="*/ 1436523 w 2852982"/>
                  <a:gd name="connsiteY6" fmla="*/ 396 h 1953030"/>
                  <a:gd name="connsiteX7" fmla="*/ 2523744 w 2852982"/>
                  <a:gd name="connsiteY7" fmla="*/ 219963 h 1953030"/>
                  <a:gd name="connsiteX8" fmla="*/ 2830984 w 2852982"/>
                  <a:gd name="connsiteY8" fmla="*/ 278485 h 1953030"/>
                  <a:gd name="connsiteX9" fmla="*/ 2823667 w 2852982"/>
                  <a:gd name="connsiteY9" fmla="*/ 527202 h 1953030"/>
                  <a:gd name="connsiteX10" fmla="*/ 2604212 w 2852982"/>
                  <a:gd name="connsiteY10" fmla="*/ 636929 h 1953030"/>
                  <a:gd name="connsiteX11" fmla="*/ 2296973 w 2852982"/>
                  <a:gd name="connsiteY11" fmla="*/ 1778101 h 1953030"/>
                  <a:gd name="connsiteX12" fmla="*/ 534010 w 2852982"/>
                  <a:gd name="connsiteY12" fmla="*/ 1792731 h 1953030"/>
                  <a:gd name="connsiteX13" fmla="*/ 185714 w 2852982"/>
                  <a:gd name="connsiteY13" fmla="*/ 777946 h 1953030"/>
                  <a:gd name="connsiteX14" fmla="*/ 7315 w 2852982"/>
                  <a:gd name="connsiteY14" fmla="*/ 725931 h 1953030"/>
                  <a:gd name="connsiteX15" fmla="*/ 0 w 2852982"/>
                  <a:gd name="connsiteY15" fmla="*/ 239245 h 1953030"/>
                  <a:gd name="connsiteX16" fmla="*/ 277978 w 2852982"/>
                  <a:gd name="connsiteY16" fmla="*/ 234594 h 1953030"/>
                  <a:gd name="connsiteX17" fmla="*/ 1436523 w 2852982"/>
                  <a:gd name="connsiteY17" fmla="*/ 396 h 1953030"/>
                  <a:gd name="connsiteX0" fmla="*/ 1431639 w 2852982"/>
                  <a:gd name="connsiteY0" fmla="*/ 255270 h 1953030"/>
                  <a:gd name="connsiteX1" fmla="*/ 409745 w 2852982"/>
                  <a:gd name="connsiteY1" fmla="*/ 483912 h 1953030"/>
                  <a:gd name="connsiteX2" fmla="*/ 710473 w 2852982"/>
                  <a:gd name="connsiteY2" fmla="*/ 1615315 h 1953030"/>
                  <a:gd name="connsiteX3" fmla="*/ 2025982 w 2852982"/>
                  <a:gd name="connsiteY3" fmla="*/ 1663265 h 1953030"/>
                  <a:gd name="connsiteX4" fmla="*/ 2308019 w 2852982"/>
                  <a:gd name="connsiteY4" fmla="*/ 439217 h 1953030"/>
                  <a:gd name="connsiteX5" fmla="*/ 1431639 w 2852982"/>
                  <a:gd name="connsiteY5" fmla="*/ 255270 h 1953030"/>
                  <a:gd name="connsiteX6" fmla="*/ 1436523 w 2852982"/>
                  <a:gd name="connsiteY6" fmla="*/ 396 h 1953030"/>
                  <a:gd name="connsiteX7" fmla="*/ 2523744 w 2852982"/>
                  <a:gd name="connsiteY7" fmla="*/ 219963 h 1953030"/>
                  <a:gd name="connsiteX8" fmla="*/ 2830984 w 2852982"/>
                  <a:gd name="connsiteY8" fmla="*/ 278485 h 1953030"/>
                  <a:gd name="connsiteX9" fmla="*/ 2823667 w 2852982"/>
                  <a:gd name="connsiteY9" fmla="*/ 527202 h 1953030"/>
                  <a:gd name="connsiteX10" fmla="*/ 2604212 w 2852982"/>
                  <a:gd name="connsiteY10" fmla="*/ 636929 h 1953030"/>
                  <a:gd name="connsiteX11" fmla="*/ 2296973 w 2852982"/>
                  <a:gd name="connsiteY11" fmla="*/ 1778101 h 1953030"/>
                  <a:gd name="connsiteX12" fmla="*/ 534010 w 2852982"/>
                  <a:gd name="connsiteY12" fmla="*/ 1792731 h 1953030"/>
                  <a:gd name="connsiteX13" fmla="*/ 185714 w 2852982"/>
                  <a:gd name="connsiteY13" fmla="*/ 777946 h 1953030"/>
                  <a:gd name="connsiteX14" fmla="*/ 7315 w 2852982"/>
                  <a:gd name="connsiteY14" fmla="*/ 725931 h 1953030"/>
                  <a:gd name="connsiteX15" fmla="*/ 0 w 2852982"/>
                  <a:gd name="connsiteY15" fmla="*/ 239245 h 1953030"/>
                  <a:gd name="connsiteX16" fmla="*/ 277978 w 2852982"/>
                  <a:gd name="connsiteY16" fmla="*/ 234594 h 1953030"/>
                  <a:gd name="connsiteX17" fmla="*/ 1436523 w 2852982"/>
                  <a:gd name="connsiteY17" fmla="*/ 396 h 1953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52982" h="1953030">
                    <a:moveTo>
                      <a:pt x="1431639" y="255270"/>
                    </a:moveTo>
                    <a:cubicBezTo>
                      <a:pt x="1059056" y="254353"/>
                      <a:pt x="453324" y="421040"/>
                      <a:pt x="409745" y="483912"/>
                    </a:cubicBezTo>
                    <a:cubicBezTo>
                      <a:pt x="352043" y="631047"/>
                      <a:pt x="579249" y="1544207"/>
                      <a:pt x="710473" y="1615315"/>
                    </a:cubicBezTo>
                    <a:cubicBezTo>
                      <a:pt x="1044490" y="1732344"/>
                      <a:pt x="1862666" y="1767300"/>
                      <a:pt x="2025982" y="1663265"/>
                    </a:cubicBezTo>
                    <a:cubicBezTo>
                      <a:pt x="2288497" y="1462133"/>
                      <a:pt x="2398240" y="522123"/>
                      <a:pt x="2308019" y="439217"/>
                    </a:cubicBezTo>
                    <a:cubicBezTo>
                      <a:pt x="2192280" y="309941"/>
                      <a:pt x="1804222" y="256187"/>
                      <a:pt x="1431639" y="255270"/>
                    </a:cubicBezTo>
                    <a:close/>
                    <a:moveTo>
                      <a:pt x="1436523" y="396"/>
                    </a:moveTo>
                    <a:cubicBezTo>
                      <a:pt x="1830622" y="-8042"/>
                      <a:pt x="2276721" y="120154"/>
                      <a:pt x="2523744" y="219963"/>
                    </a:cubicBezTo>
                    <a:cubicBezTo>
                      <a:pt x="2592464" y="247729"/>
                      <a:pt x="2792142" y="218487"/>
                      <a:pt x="2830984" y="278485"/>
                    </a:cubicBezTo>
                    <a:cubicBezTo>
                      <a:pt x="2870787" y="344701"/>
                      <a:pt x="2849288" y="490248"/>
                      <a:pt x="2823667" y="527202"/>
                    </a:cubicBezTo>
                    <a:cubicBezTo>
                      <a:pt x="2762708" y="601419"/>
                      <a:pt x="2611493" y="592488"/>
                      <a:pt x="2604212" y="636929"/>
                    </a:cubicBezTo>
                    <a:cubicBezTo>
                      <a:pt x="2589582" y="978305"/>
                      <a:pt x="2501799" y="1429410"/>
                      <a:pt x="2296973" y="1778101"/>
                    </a:cubicBezTo>
                    <a:cubicBezTo>
                      <a:pt x="2114092" y="2034134"/>
                      <a:pt x="716890" y="1982925"/>
                      <a:pt x="534010" y="1792731"/>
                    </a:cubicBezTo>
                    <a:cubicBezTo>
                      <a:pt x="453818" y="1716179"/>
                      <a:pt x="197906" y="1238804"/>
                      <a:pt x="185714" y="777946"/>
                    </a:cubicBezTo>
                    <a:cubicBezTo>
                      <a:pt x="182794" y="723747"/>
                      <a:pt x="78957" y="730676"/>
                      <a:pt x="7315" y="725931"/>
                    </a:cubicBezTo>
                    <a:cubicBezTo>
                      <a:pt x="7315" y="571018"/>
                      <a:pt x="0" y="394158"/>
                      <a:pt x="0" y="239245"/>
                    </a:cubicBezTo>
                    <a:cubicBezTo>
                      <a:pt x="81791" y="236688"/>
                      <a:pt x="250861" y="250277"/>
                      <a:pt x="277978" y="234594"/>
                    </a:cubicBezTo>
                    <a:cubicBezTo>
                      <a:pt x="604724" y="85852"/>
                      <a:pt x="1042424" y="8834"/>
                      <a:pt x="1436523" y="39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he Serif Hand Light" panose="020B0604020202020204" pitchFamily="66" charset="0"/>
                  <a:cs typeface="times" panose="02020603050405020304" pitchFamily="18" charset="0"/>
                </a:endParaRPr>
              </a:p>
            </p:txBody>
          </p:sp>
          <p:sp>
            <p:nvSpPr>
              <p:cNvPr id="134" name="Freeform 9">
                <a:extLst>
                  <a:ext uri="{FF2B5EF4-FFF2-40B4-BE49-F238E27FC236}">
                    <a16:creationId xmlns:a16="http://schemas.microsoft.com/office/drawing/2014/main" id="{3F044928-9B9A-47BE-98F9-2069B0AC1786}"/>
                  </a:ext>
                </a:extLst>
              </p:cNvPr>
              <p:cNvSpPr/>
              <p:nvPr/>
            </p:nvSpPr>
            <p:spPr>
              <a:xfrm flipH="1">
                <a:off x="3493700" y="2896331"/>
                <a:ext cx="2611979" cy="1788050"/>
              </a:xfrm>
              <a:custGeom>
                <a:avLst/>
                <a:gdLst>
                  <a:gd name="connsiteX0" fmla="*/ 1505638 w 2852982"/>
                  <a:gd name="connsiteY0" fmla="*/ 186211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5638 w 2852982"/>
                  <a:gd name="connsiteY5" fmla="*/ 18621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5638 w 2852982"/>
                  <a:gd name="connsiteY0" fmla="*/ 186211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5638 w 2852982"/>
                  <a:gd name="connsiteY5" fmla="*/ 18621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5638 w 2852982"/>
                  <a:gd name="connsiteY0" fmla="*/ 186211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5638 w 2852982"/>
                  <a:gd name="connsiteY5" fmla="*/ 18621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0352 w 2852982"/>
                  <a:gd name="connsiteY0" fmla="*/ 207354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0352 w 2852982"/>
                  <a:gd name="connsiteY5" fmla="*/ 207354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0352 w 2852982"/>
                  <a:gd name="connsiteY0" fmla="*/ 207354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0352 w 2852982"/>
                  <a:gd name="connsiteY5" fmla="*/ 207354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0352 w 2852982"/>
                  <a:gd name="connsiteY0" fmla="*/ 207354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0352 w 2852982"/>
                  <a:gd name="connsiteY5" fmla="*/ 207354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0352 w 2852982"/>
                  <a:gd name="connsiteY0" fmla="*/ 207354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0352 w 2852982"/>
                  <a:gd name="connsiteY5" fmla="*/ 207354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710473 w 2852982"/>
                  <a:gd name="connsiteY2" fmla="*/ 1593826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31639 w 2852982"/>
                  <a:gd name="connsiteY0" fmla="*/ 233781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31639 w 2852982"/>
                  <a:gd name="connsiteY5" fmla="*/ 23378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31639 w 2852982"/>
                  <a:gd name="connsiteY0" fmla="*/ 233781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31639 w 2852982"/>
                  <a:gd name="connsiteY5" fmla="*/ 23378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01571 w 2852982"/>
                  <a:gd name="connsiteY13" fmla="*/ 740601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31639 w 2852982"/>
                  <a:gd name="connsiteY0" fmla="*/ 233781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31639 w 2852982"/>
                  <a:gd name="connsiteY5" fmla="*/ 23378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185714 w 2852982"/>
                  <a:gd name="connsiteY13" fmla="*/ 756457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31639 w 2852982"/>
                  <a:gd name="connsiteY0" fmla="*/ 254912 h 1952672"/>
                  <a:gd name="connsiteX1" fmla="*/ 409745 w 2852982"/>
                  <a:gd name="connsiteY1" fmla="*/ 483554 h 1952672"/>
                  <a:gd name="connsiteX2" fmla="*/ 710473 w 2852982"/>
                  <a:gd name="connsiteY2" fmla="*/ 1614957 h 1952672"/>
                  <a:gd name="connsiteX3" fmla="*/ 2025982 w 2852982"/>
                  <a:gd name="connsiteY3" fmla="*/ 1662907 h 1952672"/>
                  <a:gd name="connsiteX4" fmla="*/ 2292162 w 2852982"/>
                  <a:gd name="connsiteY4" fmla="*/ 417717 h 1952672"/>
                  <a:gd name="connsiteX5" fmla="*/ 1431639 w 2852982"/>
                  <a:gd name="connsiteY5" fmla="*/ 254912 h 1952672"/>
                  <a:gd name="connsiteX6" fmla="*/ 1436523 w 2852982"/>
                  <a:gd name="connsiteY6" fmla="*/ 38 h 1952672"/>
                  <a:gd name="connsiteX7" fmla="*/ 2523744 w 2852982"/>
                  <a:gd name="connsiteY7" fmla="*/ 219605 h 1952672"/>
                  <a:gd name="connsiteX8" fmla="*/ 2830984 w 2852982"/>
                  <a:gd name="connsiteY8" fmla="*/ 278127 h 1952672"/>
                  <a:gd name="connsiteX9" fmla="*/ 2823667 w 2852982"/>
                  <a:gd name="connsiteY9" fmla="*/ 526844 h 1952672"/>
                  <a:gd name="connsiteX10" fmla="*/ 2604212 w 2852982"/>
                  <a:gd name="connsiteY10" fmla="*/ 636571 h 1952672"/>
                  <a:gd name="connsiteX11" fmla="*/ 2296973 w 2852982"/>
                  <a:gd name="connsiteY11" fmla="*/ 1777743 h 1952672"/>
                  <a:gd name="connsiteX12" fmla="*/ 534010 w 2852982"/>
                  <a:gd name="connsiteY12" fmla="*/ 1792373 h 1952672"/>
                  <a:gd name="connsiteX13" fmla="*/ 185714 w 2852982"/>
                  <a:gd name="connsiteY13" fmla="*/ 777588 h 1952672"/>
                  <a:gd name="connsiteX14" fmla="*/ 7315 w 2852982"/>
                  <a:gd name="connsiteY14" fmla="*/ 725573 h 1952672"/>
                  <a:gd name="connsiteX15" fmla="*/ 0 w 2852982"/>
                  <a:gd name="connsiteY15" fmla="*/ 238887 h 1952672"/>
                  <a:gd name="connsiteX16" fmla="*/ 277978 w 2852982"/>
                  <a:gd name="connsiteY16" fmla="*/ 234236 h 1952672"/>
                  <a:gd name="connsiteX17" fmla="*/ 1436523 w 2852982"/>
                  <a:gd name="connsiteY17" fmla="*/ 38 h 1952672"/>
                  <a:gd name="connsiteX0" fmla="*/ 1431639 w 2852982"/>
                  <a:gd name="connsiteY0" fmla="*/ 255592 h 1953352"/>
                  <a:gd name="connsiteX1" fmla="*/ 409745 w 2852982"/>
                  <a:gd name="connsiteY1" fmla="*/ 484234 h 1953352"/>
                  <a:gd name="connsiteX2" fmla="*/ 710473 w 2852982"/>
                  <a:gd name="connsiteY2" fmla="*/ 1615637 h 1953352"/>
                  <a:gd name="connsiteX3" fmla="*/ 2025982 w 2852982"/>
                  <a:gd name="connsiteY3" fmla="*/ 1663587 h 1953352"/>
                  <a:gd name="connsiteX4" fmla="*/ 2292162 w 2852982"/>
                  <a:gd name="connsiteY4" fmla="*/ 418397 h 1953352"/>
                  <a:gd name="connsiteX5" fmla="*/ 1431639 w 2852982"/>
                  <a:gd name="connsiteY5" fmla="*/ 255592 h 1953352"/>
                  <a:gd name="connsiteX6" fmla="*/ 1436523 w 2852982"/>
                  <a:gd name="connsiteY6" fmla="*/ 718 h 1953352"/>
                  <a:gd name="connsiteX7" fmla="*/ 2523744 w 2852982"/>
                  <a:gd name="connsiteY7" fmla="*/ 220285 h 1953352"/>
                  <a:gd name="connsiteX8" fmla="*/ 2830984 w 2852982"/>
                  <a:gd name="connsiteY8" fmla="*/ 278807 h 1953352"/>
                  <a:gd name="connsiteX9" fmla="*/ 2823667 w 2852982"/>
                  <a:gd name="connsiteY9" fmla="*/ 527524 h 1953352"/>
                  <a:gd name="connsiteX10" fmla="*/ 2604212 w 2852982"/>
                  <a:gd name="connsiteY10" fmla="*/ 637251 h 1953352"/>
                  <a:gd name="connsiteX11" fmla="*/ 2296973 w 2852982"/>
                  <a:gd name="connsiteY11" fmla="*/ 1778423 h 1953352"/>
                  <a:gd name="connsiteX12" fmla="*/ 534010 w 2852982"/>
                  <a:gd name="connsiteY12" fmla="*/ 1793053 h 1953352"/>
                  <a:gd name="connsiteX13" fmla="*/ 185714 w 2852982"/>
                  <a:gd name="connsiteY13" fmla="*/ 778268 h 1953352"/>
                  <a:gd name="connsiteX14" fmla="*/ 7315 w 2852982"/>
                  <a:gd name="connsiteY14" fmla="*/ 726253 h 1953352"/>
                  <a:gd name="connsiteX15" fmla="*/ 0 w 2852982"/>
                  <a:gd name="connsiteY15" fmla="*/ 239567 h 1953352"/>
                  <a:gd name="connsiteX16" fmla="*/ 277978 w 2852982"/>
                  <a:gd name="connsiteY16" fmla="*/ 234916 h 1953352"/>
                  <a:gd name="connsiteX17" fmla="*/ 1436523 w 2852982"/>
                  <a:gd name="connsiteY17" fmla="*/ 718 h 1953352"/>
                  <a:gd name="connsiteX0" fmla="*/ 1431639 w 2852982"/>
                  <a:gd name="connsiteY0" fmla="*/ 256008 h 1953768"/>
                  <a:gd name="connsiteX1" fmla="*/ 409745 w 2852982"/>
                  <a:gd name="connsiteY1" fmla="*/ 484650 h 1953768"/>
                  <a:gd name="connsiteX2" fmla="*/ 710473 w 2852982"/>
                  <a:gd name="connsiteY2" fmla="*/ 1616053 h 1953768"/>
                  <a:gd name="connsiteX3" fmla="*/ 2025982 w 2852982"/>
                  <a:gd name="connsiteY3" fmla="*/ 1664003 h 1953768"/>
                  <a:gd name="connsiteX4" fmla="*/ 2292162 w 2852982"/>
                  <a:gd name="connsiteY4" fmla="*/ 418813 h 1953768"/>
                  <a:gd name="connsiteX5" fmla="*/ 1431639 w 2852982"/>
                  <a:gd name="connsiteY5" fmla="*/ 256008 h 1953768"/>
                  <a:gd name="connsiteX6" fmla="*/ 1436523 w 2852982"/>
                  <a:gd name="connsiteY6" fmla="*/ 1134 h 1953768"/>
                  <a:gd name="connsiteX7" fmla="*/ 2523744 w 2852982"/>
                  <a:gd name="connsiteY7" fmla="*/ 220701 h 1953768"/>
                  <a:gd name="connsiteX8" fmla="*/ 2830984 w 2852982"/>
                  <a:gd name="connsiteY8" fmla="*/ 279223 h 1953768"/>
                  <a:gd name="connsiteX9" fmla="*/ 2823667 w 2852982"/>
                  <a:gd name="connsiteY9" fmla="*/ 527940 h 1953768"/>
                  <a:gd name="connsiteX10" fmla="*/ 2604212 w 2852982"/>
                  <a:gd name="connsiteY10" fmla="*/ 637667 h 1953768"/>
                  <a:gd name="connsiteX11" fmla="*/ 2296973 w 2852982"/>
                  <a:gd name="connsiteY11" fmla="*/ 1778839 h 1953768"/>
                  <a:gd name="connsiteX12" fmla="*/ 534010 w 2852982"/>
                  <a:gd name="connsiteY12" fmla="*/ 1793469 h 1953768"/>
                  <a:gd name="connsiteX13" fmla="*/ 185714 w 2852982"/>
                  <a:gd name="connsiteY13" fmla="*/ 778684 h 1953768"/>
                  <a:gd name="connsiteX14" fmla="*/ 7315 w 2852982"/>
                  <a:gd name="connsiteY14" fmla="*/ 726669 h 1953768"/>
                  <a:gd name="connsiteX15" fmla="*/ 0 w 2852982"/>
                  <a:gd name="connsiteY15" fmla="*/ 239983 h 1953768"/>
                  <a:gd name="connsiteX16" fmla="*/ 277978 w 2852982"/>
                  <a:gd name="connsiteY16" fmla="*/ 235332 h 1953768"/>
                  <a:gd name="connsiteX17" fmla="*/ 1436523 w 2852982"/>
                  <a:gd name="connsiteY17" fmla="*/ 1134 h 1953768"/>
                  <a:gd name="connsiteX0" fmla="*/ 1431639 w 2852982"/>
                  <a:gd name="connsiteY0" fmla="*/ 255925 h 1953685"/>
                  <a:gd name="connsiteX1" fmla="*/ 409745 w 2852982"/>
                  <a:gd name="connsiteY1" fmla="*/ 484567 h 1953685"/>
                  <a:gd name="connsiteX2" fmla="*/ 710473 w 2852982"/>
                  <a:gd name="connsiteY2" fmla="*/ 1615970 h 1953685"/>
                  <a:gd name="connsiteX3" fmla="*/ 2025982 w 2852982"/>
                  <a:gd name="connsiteY3" fmla="*/ 1663920 h 1953685"/>
                  <a:gd name="connsiteX4" fmla="*/ 2292162 w 2852982"/>
                  <a:gd name="connsiteY4" fmla="*/ 418730 h 1953685"/>
                  <a:gd name="connsiteX5" fmla="*/ 1431639 w 2852982"/>
                  <a:gd name="connsiteY5" fmla="*/ 255925 h 1953685"/>
                  <a:gd name="connsiteX6" fmla="*/ 1436523 w 2852982"/>
                  <a:gd name="connsiteY6" fmla="*/ 1051 h 1953685"/>
                  <a:gd name="connsiteX7" fmla="*/ 2523744 w 2852982"/>
                  <a:gd name="connsiteY7" fmla="*/ 220618 h 1953685"/>
                  <a:gd name="connsiteX8" fmla="*/ 2830984 w 2852982"/>
                  <a:gd name="connsiteY8" fmla="*/ 279140 h 1953685"/>
                  <a:gd name="connsiteX9" fmla="*/ 2823667 w 2852982"/>
                  <a:gd name="connsiteY9" fmla="*/ 527857 h 1953685"/>
                  <a:gd name="connsiteX10" fmla="*/ 2604212 w 2852982"/>
                  <a:gd name="connsiteY10" fmla="*/ 637584 h 1953685"/>
                  <a:gd name="connsiteX11" fmla="*/ 2296973 w 2852982"/>
                  <a:gd name="connsiteY11" fmla="*/ 1778756 h 1953685"/>
                  <a:gd name="connsiteX12" fmla="*/ 534010 w 2852982"/>
                  <a:gd name="connsiteY12" fmla="*/ 1793386 h 1953685"/>
                  <a:gd name="connsiteX13" fmla="*/ 185714 w 2852982"/>
                  <a:gd name="connsiteY13" fmla="*/ 778601 h 1953685"/>
                  <a:gd name="connsiteX14" fmla="*/ 7315 w 2852982"/>
                  <a:gd name="connsiteY14" fmla="*/ 726586 h 1953685"/>
                  <a:gd name="connsiteX15" fmla="*/ 0 w 2852982"/>
                  <a:gd name="connsiteY15" fmla="*/ 239900 h 1953685"/>
                  <a:gd name="connsiteX16" fmla="*/ 277978 w 2852982"/>
                  <a:gd name="connsiteY16" fmla="*/ 235249 h 1953685"/>
                  <a:gd name="connsiteX17" fmla="*/ 1436523 w 2852982"/>
                  <a:gd name="connsiteY17" fmla="*/ 1051 h 1953685"/>
                  <a:gd name="connsiteX0" fmla="*/ 1431639 w 2852982"/>
                  <a:gd name="connsiteY0" fmla="*/ 255853 h 1953613"/>
                  <a:gd name="connsiteX1" fmla="*/ 409745 w 2852982"/>
                  <a:gd name="connsiteY1" fmla="*/ 484495 h 1953613"/>
                  <a:gd name="connsiteX2" fmla="*/ 710473 w 2852982"/>
                  <a:gd name="connsiteY2" fmla="*/ 1615898 h 1953613"/>
                  <a:gd name="connsiteX3" fmla="*/ 2025982 w 2852982"/>
                  <a:gd name="connsiteY3" fmla="*/ 1663848 h 1953613"/>
                  <a:gd name="connsiteX4" fmla="*/ 2292162 w 2852982"/>
                  <a:gd name="connsiteY4" fmla="*/ 418658 h 1953613"/>
                  <a:gd name="connsiteX5" fmla="*/ 1431639 w 2852982"/>
                  <a:gd name="connsiteY5" fmla="*/ 255853 h 1953613"/>
                  <a:gd name="connsiteX6" fmla="*/ 1436523 w 2852982"/>
                  <a:gd name="connsiteY6" fmla="*/ 979 h 1953613"/>
                  <a:gd name="connsiteX7" fmla="*/ 2523744 w 2852982"/>
                  <a:gd name="connsiteY7" fmla="*/ 220546 h 1953613"/>
                  <a:gd name="connsiteX8" fmla="*/ 2830984 w 2852982"/>
                  <a:gd name="connsiteY8" fmla="*/ 279068 h 1953613"/>
                  <a:gd name="connsiteX9" fmla="*/ 2823667 w 2852982"/>
                  <a:gd name="connsiteY9" fmla="*/ 527785 h 1953613"/>
                  <a:gd name="connsiteX10" fmla="*/ 2604212 w 2852982"/>
                  <a:gd name="connsiteY10" fmla="*/ 637512 h 1953613"/>
                  <a:gd name="connsiteX11" fmla="*/ 2296973 w 2852982"/>
                  <a:gd name="connsiteY11" fmla="*/ 1778684 h 1953613"/>
                  <a:gd name="connsiteX12" fmla="*/ 534010 w 2852982"/>
                  <a:gd name="connsiteY12" fmla="*/ 1793314 h 1953613"/>
                  <a:gd name="connsiteX13" fmla="*/ 185714 w 2852982"/>
                  <a:gd name="connsiteY13" fmla="*/ 778529 h 1953613"/>
                  <a:gd name="connsiteX14" fmla="*/ 7315 w 2852982"/>
                  <a:gd name="connsiteY14" fmla="*/ 726514 h 1953613"/>
                  <a:gd name="connsiteX15" fmla="*/ 0 w 2852982"/>
                  <a:gd name="connsiteY15" fmla="*/ 239828 h 1953613"/>
                  <a:gd name="connsiteX16" fmla="*/ 277978 w 2852982"/>
                  <a:gd name="connsiteY16" fmla="*/ 235177 h 1953613"/>
                  <a:gd name="connsiteX17" fmla="*/ 1436523 w 2852982"/>
                  <a:gd name="connsiteY17" fmla="*/ 979 h 1953613"/>
                  <a:gd name="connsiteX0" fmla="*/ 1431639 w 2852982"/>
                  <a:gd name="connsiteY0" fmla="*/ 255270 h 1953030"/>
                  <a:gd name="connsiteX1" fmla="*/ 409745 w 2852982"/>
                  <a:gd name="connsiteY1" fmla="*/ 483912 h 1953030"/>
                  <a:gd name="connsiteX2" fmla="*/ 710473 w 2852982"/>
                  <a:gd name="connsiteY2" fmla="*/ 1615315 h 1953030"/>
                  <a:gd name="connsiteX3" fmla="*/ 2025982 w 2852982"/>
                  <a:gd name="connsiteY3" fmla="*/ 1663265 h 1953030"/>
                  <a:gd name="connsiteX4" fmla="*/ 2292162 w 2852982"/>
                  <a:gd name="connsiteY4" fmla="*/ 418075 h 1953030"/>
                  <a:gd name="connsiteX5" fmla="*/ 1431639 w 2852982"/>
                  <a:gd name="connsiteY5" fmla="*/ 255270 h 1953030"/>
                  <a:gd name="connsiteX6" fmla="*/ 1436523 w 2852982"/>
                  <a:gd name="connsiteY6" fmla="*/ 396 h 1953030"/>
                  <a:gd name="connsiteX7" fmla="*/ 2523744 w 2852982"/>
                  <a:gd name="connsiteY7" fmla="*/ 219963 h 1953030"/>
                  <a:gd name="connsiteX8" fmla="*/ 2830984 w 2852982"/>
                  <a:gd name="connsiteY8" fmla="*/ 278485 h 1953030"/>
                  <a:gd name="connsiteX9" fmla="*/ 2823667 w 2852982"/>
                  <a:gd name="connsiteY9" fmla="*/ 527202 h 1953030"/>
                  <a:gd name="connsiteX10" fmla="*/ 2604212 w 2852982"/>
                  <a:gd name="connsiteY10" fmla="*/ 636929 h 1953030"/>
                  <a:gd name="connsiteX11" fmla="*/ 2296973 w 2852982"/>
                  <a:gd name="connsiteY11" fmla="*/ 1778101 h 1953030"/>
                  <a:gd name="connsiteX12" fmla="*/ 534010 w 2852982"/>
                  <a:gd name="connsiteY12" fmla="*/ 1792731 h 1953030"/>
                  <a:gd name="connsiteX13" fmla="*/ 185714 w 2852982"/>
                  <a:gd name="connsiteY13" fmla="*/ 777946 h 1953030"/>
                  <a:gd name="connsiteX14" fmla="*/ 7315 w 2852982"/>
                  <a:gd name="connsiteY14" fmla="*/ 725931 h 1953030"/>
                  <a:gd name="connsiteX15" fmla="*/ 0 w 2852982"/>
                  <a:gd name="connsiteY15" fmla="*/ 239245 h 1953030"/>
                  <a:gd name="connsiteX16" fmla="*/ 277978 w 2852982"/>
                  <a:gd name="connsiteY16" fmla="*/ 234594 h 1953030"/>
                  <a:gd name="connsiteX17" fmla="*/ 1436523 w 2852982"/>
                  <a:gd name="connsiteY17" fmla="*/ 396 h 1953030"/>
                  <a:gd name="connsiteX0" fmla="*/ 1431639 w 2852982"/>
                  <a:gd name="connsiteY0" fmla="*/ 255270 h 1953030"/>
                  <a:gd name="connsiteX1" fmla="*/ 409745 w 2852982"/>
                  <a:gd name="connsiteY1" fmla="*/ 483912 h 1953030"/>
                  <a:gd name="connsiteX2" fmla="*/ 710473 w 2852982"/>
                  <a:gd name="connsiteY2" fmla="*/ 1615315 h 1953030"/>
                  <a:gd name="connsiteX3" fmla="*/ 2025982 w 2852982"/>
                  <a:gd name="connsiteY3" fmla="*/ 1663265 h 1953030"/>
                  <a:gd name="connsiteX4" fmla="*/ 2308019 w 2852982"/>
                  <a:gd name="connsiteY4" fmla="*/ 439217 h 1953030"/>
                  <a:gd name="connsiteX5" fmla="*/ 1431639 w 2852982"/>
                  <a:gd name="connsiteY5" fmla="*/ 255270 h 1953030"/>
                  <a:gd name="connsiteX6" fmla="*/ 1436523 w 2852982"/>
                  <a:gd name="connsiteY6" fmla="*/ 396 h 1953030"/>
                  <a:gd name="connsiteX7" fmla="*/ 2523744 w 2852982"/>
                  <a:gd name="connsiteY7" fmla="*/ 219963 h 1953030"/>
                  <a:gd name="connsiteX8" fmla="*/ 2830984 w 2852982"/>
                  <a:gd name="connsiteY8" fmla="*/ 278485 h 1953030"/>
                  <a:gd name="connsiteX9" fmla="*/ 2823667 w 2852982"/>
                  <a:gd name="connsiteY9" fmla="*/ 527202 h 1953030"/>
                  <a:gd name="connsiteX10" fmla="*/ 2604212 w 2852982"/>
                  <a:gd name="connsiteY10" fmla="*/ 636929 h 1953030"/>
                  <a:gd name="connsiteX11" fmla="*/ 2296973 w 2852982"/>
                  <a:gd name="connsiteY11" fmla="*/ 1778101 h 1953030"/>
                  <a:gd name="connsiteX12" fmla="*/ 534010 w 2852982"/>
                  <a:gd name="connsiteY12" fmla="*/ 1792731 h 1953030"/>
                  <a:gd name="connsiteX13" fmla="*/ 185714 w 2852982"/>
                  <a:gd name="connsiteY13" fmla="*/ 777946 h 1953030"/>
                  <a:gd name="connsiteX14" fmla="*/ 7315 w 2852982"/>
                  <a:gd name="connsiteY14" fmla="*/ 725931 h 1953030"/>
                  <a:gd name="connsiteX15" fmla="*/ 0 w 2852982"/>
                  <a:gd name="connsiteY15" fmla="*/ 239245 h 1953030"/>
                  <a:gd name="connsiteX16" fmla="*/ 277978 w 2852982"/>
                  <a:gd name="connsiteY16" fmla="*/ 234594 h 1953030"/>
                  <a:gd name="connsiteX17" fmla="*/ 1436523 w 2852982"/>
                  <a:gd name="connsiteY17" fmla="*/ 396 h 1953030"/>
                  <a:gd name="connsiteX0" fmla="*/ 1431639 w 2852982"/>
                  <a:gd name="connsiteY0" fmla="*/ 255270 h 1953030"/>
                  <a:gd name="connsiteX1" fmla="*/ 409745 w 2852982"/>
                  <a:gd name="connsiteY1" fmla="*/ 483912 h 1953030"/>
                  <a:gd name="connsiteX2" fmla="*/ 710473 w 2852982"/>
                  <a:gd name="connsiteY2" fmla="*/ 1615315 h 1953030"/>
                  <a:gd name="connsiteX3" fmla="*/ 2025982 w 2852982"/>
                  <a:gd name="connsiteY3" fmla="*/ 1663265 h 1953030"/>
                  <a:gd name="connsiteX4" fmla="*/ 2308019 w 2852982"/>
                  <a:gd name="connsiteY4" fmla="*/ 439217 h 1953030"/>
                  <a:gd name="connsiteX5" fmla="*/ 1431639 w 2852982"/>
                  <a:gd name="connsiteY5" fmla="*/ 255270 h 1953030"/>
                  <a:gd name="connsiteX6" fmla="*/ 1436523 w 2852982"/>
                  <a:gd name="connsiteY6" fmla="*/ 396 h 1953030"/>
                  <a:gd name="connsiteX7" fmla="*/ 2523744 w 2852982"/>
                  <a:gd name="connsiteY7" fmla="*/ 219963 h 1953030"/>
                  <a:gd name="connsiteX8" fmla="*/ 2830984 w 2852982"/>
                  <a:gd name="connsiteY8" fmla="*/ 278485 h 1953030"/>
                  <a:gd name="connsiteX9" fmla="*/ 2823667 w 2852982"/>
                  <a:gd name="connsiteY9" fmla="*/ 527202 h 1953030"/>
                  <a:gd name="connsiteX10" fmla="*/ 2604212 w 2852982"/>
                  <a:gd name="connsiteY10" fmla="*/ 636929 h 1953030"/>
                  <a:gd name="connsiteX11" fmla="*/ 2296973 w 2852982"/>
                  <a:gd name="connsiteY11" fmla="*/ 1778101 h 1953030"/>
                  <a:gd name="connsiteX12" fmla="*/ 534010 w 2852982"/>
                  <a:gd name="connsiteY12" fmla="*/ 1792731 h 1953030"/>
                  <a:gd name="connsiteX13" fmla="*/ 185714 w 2852982"/>
                  <a:gd name="connsiteY13" fmla="*/ 777946 h 1953030"/>
                  <a:gd name="connsiteX14" fmla="*/ 7315 w 2852982"/>
                  <a:gd name="connsiteY14" fmla="*/ 725931 h 1953030"/>
                  <a:gd name="connsiteX15" fmla="*/ 0 w 2852982"/>
                  <a:gd name="connsiteY15" fmla="*/ 239245 h 1953030"/>
                  <a:gd name="connsiteX16" fmla="*/ 277978 w 2852982"/>
                  <a:gd name="connsiteY16" fmla="*/ 234594 h 1953030"/>
                  <a:gd name="connsiteX17" fmla="*/ 1436523 w 2852982"/>
                  <a:gd name="connsiteY17" fmla="*/ 396 h 1953030"/>
                  <a:gd name="connsiteX0" fmla="*/ 1431639 w 2852982"/>
                  <a:gd name="connsiteY0" fmla="*/ 255270 h 1953030"/>
                  <a:gd name="connsiteX1" fmla="*/ 409745 w 2852982"/>
                  <a:gd name="connsiteY1" fmla="*/ 483912 h 1953030"/>
                  <a:gd name="connsiteX2" fmla="*/ 710473 w 2852982"/>
                  <a:gd name="connsiteY2" fmla="*/ 1615315 h 1953030"/>
                  <a:gd name="connsiteX3" fmla="*/ 2025982 w 2852982"/>
                  <a:gd name="connsiteY3" fmla="*/ 1663265 h 1953030"/>
                  <a:gd name="connsiteX4" fmla="*/ 2308019 w 2852982"/>
                  <a:gd name="connsiteY4" fmla="*/ 439217 h 1953030"/>
                  <a:gd name="connsiteX5" fmla="*/ 1431639 w 2852982"/>
                  <a:gd name="connsiteY5" fmla="*/ 255270 h 1953030"/>
                  <a:gd name="connsiteX6" fmla="*/ 1436523 w 2852982"/>
                  <a:gd name="connsiteY6" fmla="*/ 396 h 1953030"/>
                  <a:gd name="connsiteX7" fmla="*/ 2523744 w 2852982"/>
                  <a:gd name="connsiteY7" fmla="*/ 219963 h 1953030"/>
                  <a:gd name="connsiteX8" fmla="*/ 2830984 w 2852982"/>
                  <a:gd name="connsiteY8" fmla="*/ 278485 h 1953030"/>
                  <a:gd name="connsiteX9" fmla="*/ 2823667 w 2852982"/>
                  <a:gd name="connsiteY9" fmla="*/ 527202 h 1953030"/>
                  <a:gd name="connsiteX10" fmla="*/ 2604212 w 2852982"/>
                  <a:gd name="connsiteY10" fmla="*/ 636929 h 1953030"/>
                  <a:gd name="connsiteX11" fmla="*/ 2296973 w 2852982"/>
                  <a:gd name="connsiteY11" fmla="*/ 1778101 h 1953030"/>
                  <a:gd name="connsiteX12" fmla="*/ 534010 w 2852982"/>
                  <a:gd name="connsiteY12" fmla="*/ 1792731 h 1953030"/>
                  <a:gd name="connsiteX13" fmla="*/ 185714 w 2852982"/>
                  <a:gd name="connsiteY13" fmla="*/ 777946 h 1953030"/>
                  <a:gd name="connsiteX14" fmla="*/ 7315 w 2852982"/>
                  <a:gd name="connsiteY14" fmla="*/ 725931 h 1953030"/>
                  <a:gd name="connsiteX15" fmla="*/ 0 w 2852982"/>
                  <a:gd name="connsiteY15" fmla="*/ 239245 h 1953030"/>
                  <a:gd name="connsiteX16" fmla="*/ 277978 w 2852982"/>
                  <a:gd name="connsiteY16" fmla="*/ 234594 h 1953030"/>
                  <a:gd name="connsiteX17" fmla="*/ 1436523 w 2852982"/>
                  <a:gd name="connsiteY17" fmla="*/ 396 h 1953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52982" h="1953030">
                    <a:moveTo>
                      <a:pt x="1431639" y="255270"/>
                    </a:moveTo>
                    <a:cubicBezTo>
                      <a:pt x="1059056" y="254353"/>
                      <a:pt x="453324" y="421040"/>
                      <a:pt x="409745" y="483912"/>
                    </a:cubicBezTo>
                    <a:cubicBezTo>
                      <a:pt x="352043" y="631047"/>
                      <a:pt x="579249" y="1544207"/>
                      <a:pt x="710473" y="1615315"/>
                    </a:cubicBezTo>
                    <a:cubicBezTo>
                      <a:pt x="1044490" y="1732344"/>
                      <a:pt x="1862666" y="1767300"/>
                      <a:pt x="2025982" y="1663265"/>
                    </a:cubicBezTo>
                    <a:cubicBezTo>
                      <a:pt x="2288497" y="1462133"/>
                      <a:pt x="2398240" y="522123"/>
                      <a:pt x="2308019" y="439217"/>
                    </a:cubicBezTo>
                    <a:cubicBezTo>
                      <a:pt x="2192280" y="309941"/>
                      <a:pt x="1804222" y="256187"/>
                      <a:pt x="1431639" y="255270"/>
                    </a:cubicBezTo>
                    <a:close/>
                    <a:moveTo>
                      <a:pt x="1436523" y="396"/>
                    </a:moveTo>
                    <a:cubicBezTo>
                      <a:pt x="1830622" y="-8042"/>
                      <a:pt x="2276721" y="120154"/>
                      <a:pt x="2523744" y="219963"/>
                    </a:cubicBezTo>
                    <a:cubicBezTo>
                      <a:pt x="2592464" y="247729"/>
                      <a:pt x="2792142" y="218487"/>
                      <a:pt x="2830984" y="278485"/>
                    </a:cubicBezTo>
                    <a:cubicBezTo>
                      <a:pt x="2870787" y="344701"/>
                      <a:pt x="2849288" y="490248"/>
                      <a:pt x="2823667" y="527202"/>
                    </a:cubicBezTo>
                    <a:cubicBezTo>
                      <a:pt x="2762708" y="601419"/>
                      <a:pt x="2611493" y="592488"/>
                      <a:pt x="2604212" y="636929"/>
                    </a:cubicBezTo>
                    <a:cubicBezTo>
                      <a:pt x="2589582" y="978305"/>
                      <a:pt x="2501799" y="1429410"/>
                      <a:pt x="2296973" y="1778101"/>
                    </a:cubicBezTo>
                    <a:cubicBezTo>
                      <a:pt x="2114092" y="2034134"/>
                      <a:pt x="716890" y="1982925"/>
                      <a:pt x="534010" y="1792731"/>
                    </a:cubicBezTo>
                    <a:cubicBezTo>
                      <a:pt x="453818" y="1716179"/>
                      <a:pt x="197906" y="1238804"/>
                      <a:pt x="185714" y="777946"/>
                    </a:cubicBezTo>
                    <a:cubicBezTo>
                      <a:pt x="182794" y="723747"/>
                      <a:pt x="78957" y="730676"/>
                      <a:pt x="7315" y="725931"/>
                    </a:cubicBezTo>
                    <a:cubicBezTo>
                      <a:pt x="7315" y="571018"/>
                      <a:pt x="0" y="394158"/>
                      <a:pt x="0" y="239245"/>
                    </a:cubicBezTo>
                    <a:cubicBezTo>
                      <a:pt x="81791" y="236688"/>
                      <a:pt x="250861" y="250277"/>
                      <a:pt x="277978" y="234594"/>
                    </a:cubicBezTo>
                    <a:cubicBezTo>
                      <a:pt x="604724" y="85852"/>
                      <a:pt x="1042424" y="8834"/>
                      <a:pt x="1436523" y="39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he Serif Hand Light" panose="020B0604020202020204" pitchFamily="66" charset="0"/>
                  <a:cs typeface="times" panose="02020603050405020304" pitchFamily="18" charset="0"/>
                </a:endParaRPr>
              </a:p>
            </p:txBody>
          </p:sp>
        </p:grpSp>
      </p:grpSp>
      <p:sp>
        <p:nvSpPr>
          <p:cNvPr id="144" name="Freeform: Shape 143">
            <a:extLst>
              <a:ext uri="{FF2B5EF4-FFF2-40B4-BE49-F238E27FC236}">
                <a16:creationId xmlns:a16="http://schemas.microsoft.com/office/drawing/2014/main" id="{8195F9CE-C925-4C1A-A940-F71C15A8C856}"/>
              </a:ext>
            </a:extLst>
          </p:cNvPr>
          <p:cNvSpPr/>
          <p:nvPr/>
        </p:nvSpPr>
        <p:spPr>
          <a:xfrm rot="18494506">
            <a:off x="9879777" y="6410245"/>
            <a:ext cx="627402" cy="671928"/>
          </a:xfrm>
          <a:custGeom>
            <a:avLst/>
            <a:gdLst>
              <a:gd name="connsiteX0" fmla="*/ 627099 w 627402"/>
              <a:gd name="connsiteY0" fmla="*/ 265576 h 671928"/>
              <a:gd name="connsiteX1" fmla="*/ 622871 w 627402"/>
              <a:gd name="connsiteY1" fmla="*/ 282230 h 671928"/>
              <a:gd name="connsiteX2" fmla="*/ 438705 w 627402"/>
              <a:gd name="connsiteY2" fmla="*/ 670937 h 671928"/>
              <a:gd name="connsiteX3" fmla="*/ 438236 w 627402"/>
              <a:gd name="connsiteY3" fmla="*/ 671928 h 671928"/>
              <a:gd name="connsiteX4" fmla="*/ 0 w 627402"/>
              <a:gd name="connsiteY4" fmla="*/ 115864 h 671928"/>
              <a:gd name="connsiteX5" fmla="*/ 52443 w 627402"/>
              <a:gd name="connsiteY5" fmla="*/ 14129 h 671928"/>
              <a:gd name="connsiteX6" fmla="*/ 94818 w 627402"/>
              <a:gd name="connsiteY6" fmla="*/ 9241 h 671928"/>
              <a:gd name="connsiteX7" fmla="*/ 350695 w 627402"/>
              <a:gd name="connsiteY7" fmla="*/ 128216 h 671928"/>
              <a:gd name="connsiteX8" fmla="*/ 556865 w 627402"/>
              <a:gd name="connsiteY8" fmla="*/ 223558 h 671928"/>
              <a:gd name="connsiteX9" fmla="*/ 577237 w 627402"/>
              <a:gd name="connsiteY9" fmla="*/ 239449 h 671928"/>
              <a:gd name="connsiteX10" fmla="*/ 613907 w 627402"/>
              <a:gd name="connsiteY10" fmla="*/ 255339 h 671928"/>
              <a:gd name="connsiteX11" fmla="*/ 627099 w 627402"/>
              <a:gd name="connsiteY11" fmla="*/ 265576 h 671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7402" h="671928">
                <a:moveTo>
                  <a:pt x="627099" y="265576"/>
                </a:moveTo>
                <a:cubicBezTo>
                  <a:pt x="628168" y="269906"/>
                  <a:pt x="626334" y="275304"/>
                  <a:pt x="622871" y="282230"/>
                </a:cubicBezTo>
                <a:cubicBezTo>
                  <a:pt x="560938" y="411799"/>
                  <a:pt x="499822" y="541369"/>
                  <a:pt x="438705" y="670937"/>
                </a:cubicBezTo>
                <a:lnTo>
                  <a:pt x="438236" y="671928"/>
                </a:lnTo>
                <a:lnTo>
                  <a:pt x="0" y="115864"/>
                </a:lnTo>
                <a:lnTo>
                  <a:pt x="52443" y="14129"/>
                </a:lnTo>
                <a:cubicBezTo>
                  <a:pt x="66297" y="-3798"/>
                  <a:pt x="67111" y="-3798"/>
                  <a:pt x="94818" y="9241"/>
                </a:cubicBezTo>
                <a:cubicBezTo>
                  <a:pt x="180382" y="48355"/>
                  <a:pt x="265131" y="89101"/>
                  <a:pt x="350695" y="128216"/>
                </a:cubicBezTo>
                <a:cubicBezTo>
                  <a:pt x="419554" y="159589"/>
                  <a:pt x="488006" y="192592"/>
                  <a:pt x="556865" y="223558"/>
                </a:cubicBezTo>
                <a:cubicBezTo>
                  <a:pt x="565422" y="227225"/>
                  <a:pt x="574385" y="229670"/>
                  <a:pt x="577237" y="239449"/>
                </a:cubicBezTo>
                <a:cubicBezTo>
                  <a:pt x="589461" y="244745"/>
                  <a:pt x="601276" y="251265"/>
                  <a:pt x="613907" y="255339"/>
                </a:cubicBezTo>
                <a:cubicBezTo>
                  <a:pt x="622056" y="257988"/>
                  <a:pt x="626029" y="261247"/>
                  <a:pt x="627099" y="265576"/>
                </a:cubicBezTo>
                <a:close/>
              </a:path>
            </a:pathLst>
          </a:custGeom>
          <a:solidFill>
            <a:schemeClr val="bg1"/>
          </a:solidFill>
          <a:ln w="4251" cap="flat">
            <a:noFill/>
            <a:prstDash val="solid"/>
            <a:miter/>
          </a:ln>
        </p:spPr>
        <p:txBody>
          <a:bodyPr wrap="square" rtlCol="0" anchor="ctr">
            <a:noAutofit/>
          </a:bodyPr>
          <a:lstStyle/>
          <a:p>
            <a:endParaRPr lang="en-US">
              <a:latin typeface="The Serif Hand Light" panose="020B0604020202020204" pitchFamily="66" charset="0"/>
              <a:cs typeface="times" panose="02020603050405020304" pitchFamily="18" charset="0"/>
            </a:endParaRPr>
          </a:p>
        </p:txBody>
      </p:sp>
      <p:sp>
        <p:nvSpPr>
          <p:cNvPr id="137" name="Freeform: Shape 136">
            <a:extLst>
              <a:ext uri="{FF2B5EF4-FFF2-40B4-BE49-F238E27FC236}">
                <a16:creationId xmlns:a16="http://schemas.microsoft.com/office/drawing/2014/main" id="{0C342E85-4F0C-4FD3-A353-B96DBA2591C0}"/>
              </a:ext>
            </a:extLst>
          </p:cNvPr>
          <p:cNvSpPr/>
          <p:nvPr/>
        </p:nvSpPr>
        <p:spPr>
          <a:xfrm rot="16200000">
            <a:off x="11607898" y="5530783"/>
            <a:ext cx="777883" cy="405480"/>
          </a:xfrm>
          <a:custGeom>
            <a:avLst/>
            <a:gdLst>
              <a:gd name="connsiteX0" fmla="*/ 777580 w 777883"/>
              <a:gd name="connsiteY0" fmla="*/ 265577 h 405480"/>
              <a:gd name="connsiteX1" fmla="*/ 773352 w 777883"/>
              <a:gd name="connsiteY1" fmla="*/ 282231 h 405480"/>
              <a:gd name="connsiteX2" fmla="*/ 714957 w 777883"/>
              <a:gd name="connsiteY2" fmla="*/ 405480 h 405480"/>
              <a:gd name="connsiteX3" fmla="*/ 0 w 777883"/>
              <a:gd name="connsiteY3" fmla="*/ 405480 h 405480"/>
              <a:gd name="connsiteX4" fmla="*/ 128362 w 777883"/>
              <a:gd name="connsiteY4" fmla="*/ 158774 h 405480"/>
              <a:gd name="connsiteX5" fmla="*/ 202924 w 777883"/>
              <a:gd name="connsiteY5" fmla="*/ 14130 h 405480"/>
              <a:gd name="connsiteX6" fmla="*/ 245299 w 777883"/>
              <a:gd name="connsiteY6" fmla="*/ 9241 h 405480"/>
              <a:gd name="connsiteX7" fmla="*/ 501176 w 777883"/>
              <a:gd name="connsiteY7" fmla="*/ 128216 h 405480"/>
              <a:gd name="connsiteX8" fmla="*/ 707346 w 777883"/>
              <a:gd name="connsiteY8" fmla="*/ 223558 h 405480"/>
              <a:gd name="connsiteX9" fmla="*/ 727718 w 777883"/>
              <a:gd name="connsiteY9" fmla="*/ 239449 h 405480"/>
              <a:gd name="connsiteX10" fmla="*/ 764388 w 777883"/>
              <a:gd name="connsiteY10" fmla="*/ 255339 h 405480"/>
              <a:gd name="connsiteX11" fmla="*/ 777580 w 777883"/>
              <a:gd name="connsiteY11" fmla="*/ 265577 h 405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7883" h="405480">
                <a:moveTo>
                  <a:pt x="777580" y="265577"/>
                </a:moveTo>
                <a:cubicBezTo>
                  <a:pt x="778649" y="269906"/>
                  <a:pt x="776815" y="275305"/>
                  <a:pt x="773352" y="282231"/>
                </a:cubicBezTo>
                <a:lnTo>
                  <a:pt x="714957" y="405480"/>
                </a:lnTo>
                <a:lnTo>
                  <a:pt x="0" y="405480"/>
                </a:lnTo>
                <a:lnTo>
                  <a:pt x="128362" y="158774"/>
                </a:lnTo>
                <a:cubicBezTo>
                  <a:pt x="153623" y="110695"/>
                  <a:pt x="178885" y="62617"/>
                  <a:pt x="202924" y="14130"/>
                </a:cubicBezTo>
                <a:cubicBezTo>
                  <a:pt x="216778" y="-3799"/>
                  <a:pt x="217592" y="-3799"/>
                  <a:pt x="245299" y="9241"/>
                </a:cubicBezTo>
                <a:cubicBezTo>
                  <a:pt x="330863" y="48356"/>
                  <a:pt x="415612" y="89101"/>
                  <a:pt x="501176" y="128216"/>
                </a:cubicBezTo>
                <a:cubicBezTo>
                  <a:pt x="570035" y="159589"/>
                  <a:pt x="638487" y="192593"/>
                  <a:pt x="707346" y="223558"/>
                </a:cubicBezTo>
                <a:cubicBezTo>
                  <a:pt x="715902" y="227226"/>
                  <a:pt x="724866" y="229670"/>
                  <a:pt x="727718" y="239449"/>
                </a:cubicBezTo>
                <a:cubicBezTo>
                  <a:pt x="739942" y="244746"/>
                  <a:pt x="751757" y="251265"/>
                  <a:pt x="764388" y="255339"/>
                </a:cubicBezTo>
                <a:cubicBezTo>
                  <a:pt x="772537" y="257988"/>
                  <a:pt x="776510" y="261248"/>
                  <a:pt x="777580" y="265577"/>
                </a:cubicBezTo>
                <a:close/>
              </a:path>
            </a:pathLst>
          </a:custGeom>
          <a:solidFill>
            <a:schemeClr val="bg1"/>
          </a:solidFill>
          <a:ln w="4251" cap="flat">
            <a:noFill/>
            <a:prstDash val="solid"/>
            <a:miter/>
          </a:ln>
        </p:spPr>
        <p:txBody>
          <a:bodyPr wrap="square" rtlCol="0" anchor="ctr">
            <a:noAutofit/>
          </a:bodyPr>
          <a:lstStyle/>
          <a:p>
            <a:endParaRPr lang="en-US">
              <a:latin typeface="The Serif Hand Light" panose="020B0604020202020204" pitchFamily="66" charset="0"/>
              <a:cs typeface="times" panose="02020603050405020304" pitchFamily="18" charset="0"/>
            </a:endParaRPr>
          </a:p>
        </p:txBody>
      </p:sp>
      <p:grpSp>
        <p:nvGrpSpPr>
          <p:cNvPr id="131" name="Group 130">
            <a:extLst>
              <a:ext uri="{FF2B5EF4-FFF2-40B4-BE49-F238E27FC236}">
                <a16:creationId xmlns:a16="http://schemas.microsoft.com/office/drawing/2014/main" id="{673E23FA-1240-4297-9783-EF12F38E8D71}"/>
              </a:ext>
            </a:extLst>
          </p:cNvPr>
          <p:cNvGrpSpPr/>
          <p:nvPr/>
        </p:nvGrpSpPr>
        <p:grpSpPr>
          <a:xfrm>
            <a:off x="4619223" y="3443908"/>
            <a:ext cx="2929511" cy="3412446"/>
            <a:chOff x="4619223" y="3443908"/>
            <a:chExt cx="2929511" cy="3412446"/>
          </a:xfrm>
        </p:grpSpPr>
        <p:sp>
          <p:nvSpPr>
            <p:cNvPr id="55" name="Freeform: Shape 54">
              <a:extLst>
                <a:ext uri="{FF2B5EF4-FFF2-40B4-BE49-F238E27FC236}">
                  <a16:creationId xmlns:a16="http://schemas.microsoft.com/office/drawing/2014/main" id="{F77BCB57-9F08-4ABE-B7F1-4B56DC0C0C00}"/>
                </a:ext>
              </a:extLst>
            </p:cNvPr>
            <p:cNvSpPr/>
            <p:nvPr/>
          </p:nvSpPr>
          <p:spPr>
            <a:xfrm>
              <a:off x="4691847" y="3443908"/>
              <a:ext cx="2856887" cy="3092940"/>
            </a:xfrm>
            <a:custGeom>
              <a:avLst/>
              <a:gdLst>
                <a:gd name="connsiteX0" fmla="*/ 2985610 w 2985996"/>
                <a:gd name="connsiteY0" fmla="*/ 94967 h 3232717"/>
                <a:gd name="connsiteX1" fmla="*/ 2979648 w 2985996"/>
                <a:gd name="connsiteY1" fmla="*/ 68990 h 3232717"/>
                <a:gd name="connsiteX2" fmla="*/ 2943023 w 2985996"/>
                <a:gd name="connsiteY2" fmla="*/ 19590 h 3232717"/>
                <a:gd name="connsiteX3" fmla="*/ 2904696 w 2985996"/>
                <a:gd name="connsiteY3" fmla="*/ 0 h 3232717"/>
                <a:gd name="connsiteX4" fmla="*/ 94433 w 2985996"/>
                <a:gd name="connsiteY4" fmla="*/ 8517 h 3232717"/>
                <a:gd name="connsiteX5" fmla="*/ 62493 w 2985996"/>
                <a:gd name="connsiteY5" fmla="*/ 21293 h 3232717"/>
                <a:gd name="connsiteX6" fmla="*/ 8834 w 2985996"/>
                <a:gd name="connsiteY6" fmla="*/ 72822 h 3232717"/>
                <a:gd name="connsiteX7" fmla="*/ 1169 w 2985996"/>
                <a:gd name="connsiteY7" fmla="*/ 108595 h 3232717"/>
                <a:gd name="connsiteX8" fmla="*/ 145110 w 2985996"/>
                <a:gd name="connsiteY8" fmla="*/ 1323153 h 3232717"/>
                <a:gd name="connsiteX9" fmla="*/ 138296 w 2985996"/>
                <a:gd name="connsiteY9" fmla="*/ 1399382 h 3232717"/>
                <a:gd name="connsiteX10" fmla="*/ 136593 w 2985996"/>
                <a:gd name="connsiteY10" fmla="*/ 1418120 h 3232717"/>
                <a:gd name="connsiteX11" fmla="*/ 142129 w 2985996"/>
                <a:gd name="connsiteY11" fmla="*/ 3154785 h 3232717"/>
                <a:gd name="connsiteX12" fmla="*/ 180031 w 2985996"/>
                <a:gd name="connsiteY12" fmla="*/ 3232718 h 3232717"/>
                <a:gd name="connsiteX13" fmla="*/ 2854019 w 2985996"/>
                <a:gd name="connsiteY13" fmla="*/ 3190132 h 3232717"/>
                <a:gd name="connsiteX14" fmla="*/ 2879570 w 2985996"/>
                <a:gd name="connsiteY14" fmla="*/ 3164580 h 3232717"/>
                <a:gd name="connsiteX15" fmla="*/ 2877015 w 2985996"/>
                <a:gd name="connsiteY15" fmla="*/ 1895937 h 3232717"/>
                <a:gd name="connsiteX16" fmla="*/ 2871053 w 2985996"/>
                <a:gd name="connsiteY16" fmla="*/ 1336355 h 3232717"/>
                <a:gd name="connsiteX17" fmla="*/ 2868072 w 2985996"/>
                <a:gd name="connsiteY17" fmla="*/ 1272901 h 3232717"/>
                <a:gd name="connsiteX18" fmla="*/ 2985610 w 2985996"/>
                <a:gd name="connsiteY18" fmla="*/ 94967 h 323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985996" h="3232717">
                  <a:moveTo>
                    <a:pt x="2985610" y="94967"/>
                  </a:moveTo>
                  <a:cubicBezTo>
                    <a:pt x="2986462" y="85598"/>
                    <a:pt x="2986462" y="77081"/>
                    <a:pt x="2979648" y="68990"/>
                  </a:cubicBezTo>
                  <a:cubicBezTo>
                    <a:pt x="2966446" y="53233"/>
                    <a:pt x="2954096" y="36624"/>
                    <a:pt x="2943023" y="19590"/>
                  </a:cubicBezTo>
                  <a:cubicBezTo>
                    <a:pt x="2933655" y="5110"/>
                    <a:pt x="2922582" y="0"/>
                    <a:pt x="2904696" y="0"/>
                  </a:cubicBezTo>
                  <a:cubicBezTo>
                    <a:pt x="2693894" y="2555"/>
                    <a:pt x="237096" y="8517"/>
                    <a:pt x="94433" y="8517"/>
                  </a:cubicBezTo>
                  <a:cubicBezTo>
                    <a:pt x="81231" y="8517"/>
                    <a:pt x="71436" y="11924"/>
                    <a:pt x="62493" y="21293"/>
                  </a:cubicBezTo>
                  <a:cubicBezTo>
                    <a:pt x="45033" y="38753"/>
                    <a:pt x="26721" y="55788"/>
                    <a:pt x="8834" y="72822"/>
                  </a:cubicBezTo>
                  <a:cubicBezTo>
                    <a:pt x="-2664" y="82617"/>
                    <a:pt x="-109" y="95819"/>
                    <a:pt x="1169" y="108595"/>
                  </a:cubicBezTo>
                  <a:cubicBezTo>
                    <a:pt x="5002" y="147774"/>
                    <a:pt x="126798" y="1206893"/>
                    <a:pt x="145110" y="1323153"/>
                  </a:cubicBezTo>
                  <a:cubicBezTo>
                    <a:pt x="148943" y="1348705"/>
                    <a:pt x="160441" y="1375108"/>
                    <a:pt x="138296" y="1399382"/>
                  </a:cubicBezTo>
                  <a:cubicBezTo>
                    <a:pt x="134889" y="1403215"/>
                    <a:pt x="136593" y="1411732"/>
                    <a:pt x="136593" y="1418120"/>
                  </a:cubicBezTo>
                  <a:cubicBezTo>
                    <a:pt x="138722" y="1735813"/>
                    <a:pt x="141703" y="2893732"/>
                    <a:pt x="142129" y="3154785"/>
                  </a:cubicBezTo>
                  <a:cubicBezTo>
                    <a:pt x="141703" y="3200353"/>
                    <a:pt x="119559" y="3232718"/>
                    <a:pt x="180031" y="3232718"/>
                  </a:cubicBezTo>
                  <a:cubicBezTo>
                    <a:pt x="180031" y="3232718"/>
                    <a:pt x="2838687" y="3188428"/>
                    <a:pt x="2854019" y="3190132"/>
                  </a:cubicBezTo>
                  <a:cubicBezTo>
                    <a:pt x="2874460" y="3192261"/>
                    <a:pt x="2879570" y="3185447"/>
                    <a:pt x="2879570" y="3164580"/>
                  </a:cubicBezTo>
                  <a:cubicBezTo>
                    <a:pt x="2877867" y="2741699"/>
                    <a:pt x="2881273" y="2318818"/>
                    <a:pt x="2877015" y="1895937"/>
                  </a:cubicBezTo>
                  <a:cubicBezTo>
                    <a:pt x="2874886" y="1709410"/>
                    <a:pt x="2876163" y="1522882"/>
                    <a:pt x="2871053" y="1336355"/>
                  </a:cubicBezTo>
                  <a:cubicBezTo>
                    <a:pt x="2870627" y="1315062"/>
                    <a:pt x="2865943" y="1294194"/>
                    <a:pt x="2868072" y="1272901"/>
                  </a:cubicBezTo>
                  <a:cubicBezTo>
                    <a:pt x="2877441" y="1177082"/>
                    <a:pt x="2977944" y="170345"/>
                    <a:pt x="2985610" y="94967"/>
                  </a:cubicBezTo>
                  <a:close/>
                </a:path>
              </a:pathLst>
            </a:custGeom>
            <a:solidFill>
              <a:srgbClr val="000000"/>
            </a:solidFill>
            <a:ln w="4251" cap="flat">
              <a:noFill/>
              <a:prstDash val="solid"/>
              <a:miter/>
            </a:ln>
          </p:spPr>
          <p:txBody>
            <a:bodyPr rtlCol="0" anchor="ctr"/>
            <a:lstStyle/>
            <a:p>
              <a:endParaRPr lang="en-US">
                <a:latin typeface="The Serif Hand Light" panose="020B0604020202020204" pitchFamily="66" charset="0"/>
                <a:cs typeface="times" panose="02020603050405020304" pitchFamily="18" charset="0"/>
              </a:endParaRPr>
            </a:p>
          </p:txBody>
        </p:sp>
        <p:sp>
          <p:nvSpPr>
            <p:cNvPr id="143" name="Freeform: Shape 142">
              <a:extLst>
                <a:ext uri="{FF2B5EF4-FFF2-40B4-BE49-F238E27FC236}">
                  <a16:creationId xmlns:a16="http://schemas.microsoft.com/office/drawing/2014/main" id="{ED109A4C-6AC2-4B7F-9045-961AD50B9D01}"/>
                </a:ext>
              </a:extLst>
            </p:cNvPr>
            <p:cNvSpPr/>
            <p:nvPr/>
          </p:nvSpPr>
          <p:spPr>
            <a:xfrm>
              <a:off x="6638374" y="6120789"/>
              <a:ext cx="874183" cy="735565"/>
            </a:xfrm>
            <a:custGeom>
              <a:avLst/>
              <a:gdLst>
                <a:gd name="connsiteX0" fmla="*/ 577622 w 874183"/>
                <a:gd name="connsiteY0" fmla="*/ 896 h 735565"/>
                <a:gd name="connsiteX1" fmla="*/ 613777 w 874183"/>
                <a:gd name="connsiteY1" fmla="*/ 39170 h 735565"/>
                <a:gd name="connsiteX2" fmla="*/ 715639 w 874183"/>
                <a:gd name="connsiteY2" fmla="*/ 304826 h 735565"/>
                <a:gd name="connsiteX3" fmla="*/ 738863 w 874183"/>
                <a:gd name="connsiteY3" fmla="*/ 375315 h 735565"/>
                <a:gd name="connsiteX4" fmla="*/ 775534 w 874183"/>
                <a:gd name="connsiteY4" fmla="*/ 475955 h 735565"/>
                <a:gd name="connsiteX5" fmla="*/ 850097 w 874183"/>
                <a:gd name="connsiteY5" fmla="*/ 673161 h 735565"/>
                <a:gd name="connsiteX6" fmla="*/ 874183 w 874183"/>
                <a:gd name="connsiteY6" fmla="*/ 735565 h 735565"/>
                <a:gd name="connsiteX7" fmla="*/ 178915 w 874183"/>
                <a:gd name="connsiteY7" fmla="*/ 735565 h 735565"/>
                <a:gd name="connsiteX8" fmla="*/ 162731 w 874183"/>
                <a:gd name="connsiteY8" fmla="*/ 687829 h 735565"/>
                <a:gd name="connsiteX9" fmla="*/ 60869 w 874183"/>
                <a:gd name="connsiteY9" fmla="*/ 392021 h 735565"/>
                <a:gd name="connsiteX10" fmla="*/ 6678 w 874183"/>
                <a:gd name="connsiteY10" fmla="*/ 229041 h 735565"/>
                <a:gd name="connsiteX11" fmla="*/ 27051 w 874183"/>
                <a:gd name="connsiteY11" fmla="*/ 183814 h 735565"/>
                <a:gd name="connsiteX12" fmla="*/ 38053 w 874183"/>
                <a:gd name="connsiteY12" fmla="*/ 178518 h 735565"/>
                <a:gd name="connsiteX13" fmla="*/ 232813 w 874183"/>
                <a:gd name="connsiteY13" fmla="*/ 114956 h 735565"/>
                <a:gd name="connsiteX14" fmla="*/ 550622 w 874183"/>
                <a:gd name="connsiteY14" fmla="*/ 8612 h 735565"/>
                <a:gd name="connsiteX15" fmla="*/ 577622 w 874183"/>
                <a:gd name="connsiteY15" fmla="*/ 896 h 735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74183" h="735565">
                  <a:moveTo>
                    <a:pt x="577622" y="896"/>
                  </a:moveTo>
                  <a:cubicBezTo>
                    <a:pt x="597810" y="-3077"/>
                    <a:pt x="600636" y="5556"/>
                    <a:pt x="613777" y="39170"/>
                  </a:cubicBezTo>
                  <a:cubicBezTo>
                    <a:pt x="648410" y="127586"/>
                    <a:pt x="681006" y="216410"/>
                    <a:pt x="715639" y="304826"/>
                  </a:cubicBezTo>
                  <a:cubicBezTo>
                    <a:pt x="724195" y="327237"/>
                    <a:pt x="734382" y="350461"/>
                    <a:pt x="738863" y="375315"/>
                  </a:cubicBezTo>
                  <a:cubicBezTo>
                    <a:pt x="746198" y="410763"/>
                    <a:pt x="762903" y="442545"/>
                    <a:pt x="775534" y="475955"/>
                  </a:cubicBezTo>
                  <a:cubicBezTo>
                    <a:pt x="799980" y="541962"/>
                    <a:pt x="824835" y="607561"/>
                    <a:pt x="850097" y="673161"/>
                  </a:cubicBezTo>
                  <a:lnTo>
                    <a:pt x="874183" y="735565"/>
                  </a:lnTo>
                  <a:lnTo>
                    <a:pt x="178915" y="735565"/>
                  </a:lnTo>
                  <a:lnTo>
                    <a:pt x="162731" y="687829"/>
                  </a:lnTo>
                  <a:cubicBezTo>
                    <a:pt x="128913" y="589226"/>
                    <a:pt x="97539" y="489401"/>
                    <a:pt x="60869" y="392021"/>
                  </a:cubicBezTo>
                  <a:cubicBezTo>
                    <a:pt x="45386" y="336607"/>
                    <a:pt x="23792" y="283639"/>
                    <a:pt x="6678" y="229041"/>
                  </a:cubicBezTo>
                  <a:cubicBezTo>
                    <a:pt x="-3101" y="198075"/>
                    <a:pt x="-6360" y="194409"/>
                    <a:pt x="27051" y="183814"/>
                  </a:cubicBezTo>
                  <a:cubicBezTo>
                    <a:pt x="30718" y="182593"/>
                    <a:pt x="34385" y="180148"/>
                    <a:pt x="38053" y="178518"/>
                  </a:cubicBezTo>
                  <a:cubicBezTo>
                    <a:pt x="104059" y="160997"/>
                    <a:pt x="168029" y="136144"/>
                    <a:pt x="232813" y="114956"/>
                  </a:cubicBezTo>
                  <a:cubicBezTo>
                    <a:pt x="338749" y="79915"/>
                    <a:pt x="445093" y="44468"/>
                    <a:pt x="550622" y="8612"/>
                  </a:cubicBezTo>
                  <a:cubicBezTo>
                    <a:pt x="562234" y="4945"/>
                    <a:pt x="570893" y="2220"/>
                    <a:pt x="577622" y="896"/>
                  </a:cubicBezTo>
                  <a:close/>
                </a:path>
              </a:pathLst>
            </a:custGeom>
            <a:solidFill>
              <a:schemeClr val="bg1"/>
            </a:solidFill>
            <a:ln w="4251" cap="flat">
              <a:noFill/>
              <a:prstDash val="solid"/>
              <a:miter/>
            </a:ln>
          </p:spPr>
          <p:txBody>
            <a:bodyPr wrap="square" rtlCol="0" anchor="ctr">
              <a:noAutofit/>
            </a:bodyPr>
            <a:lstStyle/>
            <a:p>
              <a:endParaRPr lang="en-US">
                <a:latin typeface="The Serif Hand Light" panose="020B0604020202020204" pitchFamily="66" charset="0"/>
                <a:cs typeface="times" panose="02020603050405020304" pitchFamily="18" charset="0"/>
              </a:endParaRPr>
            </a:p>
          </p:txBody>
        </p:sp>
        <p:sp>
          <p:nvSpPr>
            <p:cNvPr id="142" name="Freeform: Shape 141">
              <a:extLst>
                <a:ext uri="{FF2B5EF4-FFF2-40B4-BE49-F238E27FC236}">
                  <a16:creationId xmlns:a16="http://schemas.microsoft.com/office/drawing/2014/main" id="{AE6737C3-5DB4-4F12-B6F1-B230DD604B5B}"/>
                </a:ext>
              </a:extLst>
            </p:cNvPr>
            <p:cNvSpPr/>
            <p:nvPr/>
          </p:nvSpPr>
          <p:spPr>
            <a:xfrm>
              <a:off x="4619223" y="6448563"/>
              <a:ext cx="779087" cy="407791"/>
            </a:xfrm>
            <a:custGeom>
              <a:avLst/>
              <a:gdLst>
                <a:gd name="connsiteX0" fmla="*/ 220120 w 779087"/>
                <a:gd name="connsiteY0" fmla="*/ 73 h 407791"/>
                <a:gd name="connsiteX1" fmla="*/ 246502 w 779087"/>
                <a:gd name="connsiteY1" fmla="*/ 9241 h 407791"/>
                <a:gd name="connsiteX2" fmla="*/ 502380 w 779087"/>
                <a:gd name="connsiteY2" fmla="*/ 128216 h 407791"/>
                <a:gd name="connsiteX3" fmla="*/ 708550 w 779087"/>
                <a:gd name="connsiteY3" fmla="*/ 223558 h 407791"/>
                <a:gd name="connsiteX4" fmla="*/ 728921 w 779087"/>
                <a:gd name="connsiteY4" fmla="*/ 239449 h 407791"/>
                <a:gd name="connsiteX5" fmla="*/ 765591 w 779087"/>
                <a:gd name="connsiteY5" fmla="*/ 255339 h 407791"/>
                <a:gd name="connsiteX6" fmla="*/ 774556 w 779087"/>
                <a:gd name="connsiteY6" fmla="*/ 282231 h 407791"/>
                <a:gd name="connsiteX7" fmla="*/ 715066 w 779087"/>
                <a:gd name="connsiteY7" fmla="*/ 407791 h 407791"/>
                <a:gd name="connsiteX8" fmla="*/ 0 w 779087"/>
                <a:gd name="connsiteY8" fmla="*/ 407791 h 407791"/>
                <a:gd name="connsiteX9" fmla="*/ 129565 w 779087"/>
                <a:gd name="connsiteY9" fmla="*/ 158774 h 407791"/>
                <a:gd name="connsiteX10" fmla="*/ 204128 w 779087"/>
                <a:gd name="connsiteY10" fmla="*/ 14130 h 407791"/>
                <a:gd name="connsiteX11" fmla="*/ 220120 w 779087"/>
                <a:gd name="connsiteY11" fmla="*/ 73 h 407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9087" h="407791">
                  <a:moveTo>
                    <a:pt x="220120" y="73"/>
                  </a:moveTo>
                  <a:cubicBezTo>
                    <a:pt x="225519" y="-539"/>
                    <a:pt x="232649" y="2721"/>
                    <a:pt x="246502" y="9241"/>
                  </a:cubicBezTo>
                  <a:cubicBezTo>
                    <a:pt x="332067" y="48356"/>
                    <a:pt x="416815" y="89101"/>
                    <a:pt x="502380" y="128216"/>
                  </a:cubicBezTo>
                  <a:cubicBezTo>
                    <a:pt x="571239" y="159589"/>
                    <a:pt x="639690" y="192593"/>
                    <a:pt x="708550" y="223558"/>
                  </a:cubicBezTo>
                  <a:cubicBezTo>
                    <a:pt x="717105" y="227225"/>
                    <a:pt x="726070" y="229670"/>
                    <a:pt x="728921" y="239449"/>
                  </a:cubicBezTo>
                  <a:cubicBezTo>
                    <a:pt x="741145" y="244746"/>
                    <a:pt x="752960" y="251265"/>
                    <a:pt x="765591" y="255339"/>
                  </a:cubicBezTo>
                  <a:cubicBezTo>
                    <a:pt x="781890" y="260636"/>
                    <a:pt x="781483" y="268378"/>
                    <a:pt x="774556" y="282231"/>
                  </a:cubicBezTo>
                  <a:lnTo>
                    <a:pt x="715066" y="407791"/>
                  </a:lnTo>
                  <a:lnTo>
                    <a:pt x="0" y="407791"/>
                  </a:lnTo>
                  <a:lnTo>
                    <a:pt x="129565" y="158774"/>
                  </a:lnTo>
                  <a:cubicBezTo>
                    <a:pt x="154826" y="110695"/>
                    <a:pt x="180088" y="62616"/>
                    <a:pt x="204128" y="14130"/>
                  </a:cubicBezTo>
                  <a:cubicBezTo>
                    <a:pt x="211055" y="5166"/>
                    <a:pt x="214722" y="684"/>
                    <a:pt x="220120" y="73"/>
                  </a:cubicBezTo>
                  <a:close/>
                </a:path>
              </a:pathLst>
            </a:custGeom>
            <a:solidFill>
              <a:schemeClr val="bg1"/>
            </a:solidFill>
            <a:ln w="4251" cap="flat">
              <a:noFill/>
              <a:prstDash val="solid"/>
              <a:miter/>
            </a:ln>
          </p:spPr>
          <p:txBody>
            <a:bodyPr wrap="square" rtlCol="0" anchor="ctr">
              <a:noAutofit/>
            </a:bodyPr>
            <a:lstStyle/>
            <a:p>
              <a:endParaRPr lang="en-US">
                <a:latin typeface="The Serif Hand Light" panose="020B0604020202020204" pitchFamily="66" charset="0"/>
                <a:cs typeface="times" panose="02020603050405020304" pitchFamily="18" charset="0"/>
              </a:endParaRPr>
            </a:p>
          </p:txBody>
        </p:sp>
        <p:sp>
          <p:nvSpPr>
            <p:cNvPr id="150" name="Freeform: Shape 149">
              <a:extLst>
                <a:ext uri="{FF2B5EF4-FFF2-40B4-BE49-F238E27FC236}">
                  <a16:creationId xmlns:a16="http://schemas.microsoft.com/office/drawing/2014/main" id="{866CC901-A33C-4092-8164-A479F2B89BB3}"/>
                </a:ext>
              </a:extLst>
            </p:cNvPr>
            <p:cNvSpPr/>
            <p:nvPr/>
          </p:nvSpPr>
          <p:spPr>
            <a:xfrm>
              <a:off x="4863278" y="5024451"/>
              <a:ext cx="2453282" cy="1663969"/>
            </a:xfrm>
            <a:custGeom>
              <a:avLst/>
              <a:gdLst>
                <a:gd name="connsiteX0" fmla="*/ 532166 w 2453282"/>
                <a:gd name="connsiteY0" fmla="*/ 402375 h 1663969"/>
                <a:gd name="connsiteX1" fmla="*/ 574910 w 2453282"/>
                <a:gd name="connsiteY1" fmla="*/ 445291 h 1663969"/>
                <a:gd name="connsiteX2" fmla="*/ 561465 w 2453282"/>
                <a:gd name="connsiteY2" fmla="*/ 514150 h 1663969"/>
                <a:gd name="connsiteX3" fmla="*/ 489753 w 2453282"/>
                <a:gd name="connsiteY3" fmla="*/ 661646 h 1663969"/>
                <a:gd name="connsiteX4" fmla="*/ 455935 w 2453282"/>
                <a:gd name="connsiteY4" fmla="*/ 913450 h 1663969"/>
                <a:gd name="connsiteX5" fmla="*/ 455935 w 2453282"/>
                <a:gd name="connsiteY5" fmla="*/ 948898 h 1663969"/>
                <a:gd name="connsiteX6" fmla="*/ 565946 w 2453282"/>
                <a:gd name="connsiteY6" fmla="*/ 741914 h 1663969"/>
                <a:gd name="connsiteX7" fmla="*/ 622989 w 2453282"/>
                <a:gd name="connsiteY7" fmla="*/ 553672 h 1663969"/>
                <a:gd name="connsiteX8" fmla="*/ 653141 w 2453282"/>
                <a:gd name="connsiteY8" fmla="*/ 499074 h 1663969"/>
                <a:gd name="connsiteX9" fmla="*/ 711406 w 2453282"/>
                <a:gd name="connsiteY9" fmla="*/ 480739 h 1663969"/>
                <a:gd name="connsiteX10" fmla="*/ 736667 w 2453282"/>
                <a:gd name="connsiteY10" fmla="*/ 527595 h 1663969"/>
                <a:gd name="connsiteX11" fmla="*/ 718739 w 2453282"/>
                <a:gd name="connsiteY11" fmla="*/ 674277 h 1663969"/>
                <a:gd name="connsiteX12" fmla="*/ 650289 w 2453282"/>
                <a:gd name="connsiteY12" fmla="*/ 970899 h 1663969"/>
                <a:gd name="connsiteX13" fmla="*/ 595282 w 2453282"/>
                <a:gd name="connsiteY13" fmla="*/ 1278931 h 1663969"/>
                <a:gd name="connsiteX14" fmla="*/ 595282 w 2453282"/>
                <a:gd name="connsiteY14" fmla="*/ 1287080 h 1663969"/>
                <a:gd name="connsiteX15" fmla="*/ 602617 w 2453282"/>
                <a:gd name="connsiteY15" fmla="*/ 1276079 h 1663969"/>
                <a:gd name="connsiteX16" fmla="*/ 709776 w 2453282"/>
                <a:gd name="connsiteY16" fmla="*/ 1009607 h 1663969"/>
                <a:gd name="connsiteX17" fmla="*/ 828751 w 2453282"/>
                <a:gd name="connsiteY17" fmla="*/ 915487 h 1663969"/>
                <a:gd name="connsiteX18" fmla="*/ 880905 w 2453282"/>
                <a:gd name="connsiteY18" fmla="*/ 919154 h 1663969"/>
                <a:gd name="connsiteX19" fmla="*/ 891498 w 2453282"/>
                <a:gd name="connsiteY19" fmla="*/ 941971 h 1663969"/>
                <a:gd name="connsiteX20" fmla="*/ 774153 w 2453282"/>
                <a:gd name="connsiteY20" fmla="*/ 1252039 h 1663969"/>
                <a:gd name="connsiteX21" fmla="*/ 642954 w 2453282"/>
                <a:gd name="connsiteY21" fmla="*/ 1508732 h 1663969"/>
                <a:gd name="connsiteX22" fmla="*/ 585912 w 2453282"/>
                <a:gd name="connsiteY22" fmla="*/ 1573516 h 1663969"/>
                <a:gd name="connsiteX23" fmla="*/ 506052 w 2453282"/>
                <a:gd name="connsiteY23" fmla="*/ 1650524 h 1663969"/>
                <a:gd name="connsiteX24" fmla="*/ 484457 w 2453282"/>
                <a:gd name="connsiteY24" fmla="*/ 1663969 h 1663969"/>
                <a:gd name="connsiteX25" fmla="*/ 19557 w 2453282"/>
                <a:gd name="connsiteY25" fmla="*/ 1447207 h 1663969"/>
                <a:gd name="connsiteX26" fmla="*/ 0 w 2453282"/>
                <a:gd name="connsiteY26" fmla="*/ 1437428 h 1663969"/>
                <a:gd name="connsiteX27" fmla="*/ 13039 w 2453282"/>
                <a:gd name="connsiteY27" fmla="*/ 1040574 h 1663969"/>
                <a:gd name="connsiteX28" fmla="*/ 57450 w 2453282"/>
                <a:gd name="connsiteY28" fmla="*/ 669795 h 1663969"/>
                <a:gd name="connsiteX29" fmla="*/ 104714 w 2453282"/>
                <a:gd name="connsiteY29" fmla="*/ 560599 h 1663969"/>
                <a:gd name="connsiteX30" fmla="*/ 152793 w 2453282"/>
                <a:gd name="connsiteY30" fmla="*/ 532485 h 1663969"/>
                <a:gd name="connsiteX31" fmla="*/ 191909 w 2453282"/>
                <a:gd name="connsiteY31" fmla="*/ 583009 h 1663969"/>
                <a:gd name="connsiteX32" fmla="*/ 185389 w 2453282"/>
                <a:gd name="connsiteY32" fmla="*/ 651460 h 1663969"/>
                <a:gd name="connsiteX33" fmla="*/ 235913 w 2453282"/>
                <a:gd name="connsiteY33" fmla="*/ 574453 h 1663969"/>
                <a:gd name="connsiteX34" fmla="*/ 314551 w 2453282"/>
                <a:gd name="connsiteY34" fmla="*/ 476257 h 1663969"/>
                <a:gd name="connsiteX35" fmla="*/ 354888 w 2453282"/>
                <a:gd name="connsiteY35" fmla="*/ 445698 h 1663969"/>
                <a:gd name="connsiteX36" fmla="*/ 424154 w 2453282"/>
                <a:gd name="connsiteY36" fmla="*/ 491741 h 1663969"/>
                <a:gd name="connsiteX37" fmla="*/ 475900 w 2453282"/>
                <a:gd name="connsiteY37" fmla="*/ 431845 h 1663969"/>
                <a:gd name="connsiteX38" fmla="*/ 508496 w 2453282"/>
                <a:gd name="connsiteY38" fmla="*/ 408213 h 1663969"/>
                <a:gd name="connsiteX39" fmla="*/ 532166 w 2453282"/>
                <a:gd name="connsiteY39" fmla="*/ 402375 h 1663969"/>
                <a:gd name="connsiteX40" fmla="*/ 2040094 w 2453282"/>
                <a:gd name="connsiteY40" fmla="*/ 1578 h 1663969"/>
                <a:gd name="connsiteX41" fmla="*/ 2089803 w 2453282"/>
                <a:gd name="connsiteY41" fmla="*/ 22358 h 1663969"/>
                <a:gd name="connsiteX42" fmla="*/ 2134622 w 2453282"/>
                <a:gd name="connsiteY42" fmla="*/ 98959 h 1663969"/>
                <a:gd name="connsiteX43" fmla="*/ 2141957 w 2453282"/>
                <a:gd name="connsiteY43" fmla="*/ 116071 h 1663969"/>
                <a:gd name="connsiteX44" fmla="*/ 2172515 w 2453282"/>
                <a:gd name="connsiteY44" fmla="*/ 73697 h 1663969"/>
                <a:gd name="connsiteX45" fmla="*/ 2223854 w 2453282"/>
                <a:gd name="connsiteY45" fmla="*/ 90810 h 1663969"/>
                <a:gd name="connsiteX46" fmla="*/ 2273562 w 2453282"/>
                <a:gd name="connsiteY46" fmla="*/ 167002 h 1663969"/>
                <a:gd name="connsiteX47" fmla="*/ 2326530 w 2453282"/>
                <a:gd name="connsiteY47" fmla="*/ 307164 h 1663969"/>
                <a:gd name="connsiteX48" fmla="*/ 2333864 w 2453282"/>
                <a:gd name="connsiteY48" fmla="*/ 328352 h 1663969"/>
                <a:gd name="connsiteX49" fmla="*/ 2338346 w 2453282"/>
                <a:gd name="connsiteY49" fmla="*/ 282718 h 1663969"/>
                <a:gd name="connsiteX50" fmla="*/ 2350570 w 2453282"/>
                <a:gd name="connsiteY50" fmla="*/ 250937 h 1663969"/>
                <a:gd name="connsiteX51" fmla="*/ 2396611 w 2453282"/>
                <a:gd name="connsiteY51" fmla="*/ 222823 h 1663969"/>
                <a:gd name="connsiteX52" fmla="*/ 2432874 w 2453282"/>
                <a:gd name="connsiteY52" fmla="*/ 257049 h 1663969"/>
                <a:gd name="connsiteX53" fmla="*/ 2453247 w 2453282"/>
                <a:gd name="connsiteY53" fmla="*/ 394766 h 1663969"/>
                <a:gd name="connsiteX54" fmla="*/ 2414132 w 2453282"/>
                <a:gd name="connsiteY54" fmla="*/ 698723 h 1663969"/>
                <a:gd name="connsiteX55" fmla="*/ 2327346 w 2453282"/>
                <a:gd name="connsiteY55" fmla="*/ 1097208 h 1663969"/>
                <a:gd name="connsiteX56" fmla="*/ 2326123 w 2453282"/>
                <a:gd name="connsiteY56" fmla="*/ 1107393 h 1663969"/>
                <a:gd name="connsiteX57" fmla="*/ 2176590 w 2453282"/>
                <a:gd name="connsiteY57" fmla="*/ 1159140 h 1663969"/>
                <a:gd name="connsiteX58" fmla="*/ 1839222 w 2453282"/>
                <a:gd name="connsiteY58" fmla="*/ 1271596 h 1663969"/>
                <a:gd name="connsiteX59" fmla="*/ 1813146 w 2453282"/>
                <a:gd name="connsiteY59" fmla="*/ 1276892 h 1663969"/>
                <a:gd name="connsiteX60" fmla="*/ 1672983 w 2453282"/>
                <a:gd name="connsiteY60" fmla="*/ 1034868 h 1663969"/>
                <a:gd name="connsiteX61" fmla="*/ 1617570 w 2453282"/>
                <a:gd name="connsiteY61" fmla="*/ 796918 h 1663969"/>
                <a:gd name="connsiteX62" fmla="*/ 1597198 w 2453282"/>
                <a:gd name="connsiteY62" fmla="*/ 527187 h 1663969"/>
                <a:gd name="connsiteX63" fmla="*/ 1579270 w 2453282"/>
                <a:gd name="connsiteY63" fmla="*/ 442031 h 1663969"/>
                <a:gd name="connsiteX64" fmla="*/ 1598013 w 2453282"/>
                <a:gd name="connsiteY64" fmla="*/ 416768 h 1663969"/>
                <a:gd name="connsiteX65" fmla="*/ 1695801 w 2453282"/>
                <a:gd name="connsiteY65" fmla="*/ 466478 h 1663969"/>
                <a:gd name="connsiteX66" fmla="*/ 1752029 w 2453282"/>
                <a:gd name="connsiteY66" fmla="*/ 612344 h 1663969"/>
                <a:gd name="connsiteX67" fmla="*/ 1772808 w 2453282"/>
                <a:gd name="connsiteY67" fmla="*/ 812401 h 1663969"/>
                <a:gd name="connsiteX68" fmla="*/ 1777290 w 2453282"/>
                <a:gd name="connsiteY68" fmla="*/ 842145 h 1663969"/>
                <a:gd name="connsiteX69" fmla="*/ 1787883 w 2453282"/>
                <a:gd name="connsiteY69" fmla="*/ 761878 h 1663969"/>
                <a:gd name="connsiteX70" fmla="*/ 1809886 w 2453282"/>
                <a:gd name="connsiteY70" fmla="*/ 251751 h 1663969"/>
                <a:gd name="connsiteX71" fmla="*/ 1824962 w 2453282"/>
                <a:gd name="connsiteY71" fmla="*/ 92032 h 1663969"/>
                <a:gd name="connsiteX72" fmla="*/ 1834741 w 2453282"/>
                <a:gd name="connsiteY72" fmla="*/ 61066 h 1663969"/>
                <a:gd name="connsiteX73" fmla="*/ 1906859 w 2453282"/>
                <a:gd name="connsiteY73" fmla="*/ 50065 h 1663969"/>
                <a:gd name="connsiteX74" fmla="*/ 1934972 w 2453282"/>
                <a:gd name="connsiteY74" fmla="*/ 135222 h 1663969"/>
                <a:gd name="connsiteX75" fmla="*/ 1943529 w 2453282"/>
                <a:gd name="connsiteY75" fmla="*/ 336501 h 1663969"/>
                <a:gd name="connsiteX76" fmla="*/ 1996905 w 2453282"/>
                <a:gd name="connsiteY76" fmla="*/ 549597 h 1663969"/>
                <a:gd name="connsiteX77" fmla="*/ 2040094 w 2453282"/>
                <a:gd name="connsiteY77" fmla="*/ 305942 h 1663969"/>
                <a:gd name="connsiteX78" fmla="*/ 2006683 w 2453282"/>
                <a:gd name="connsiteY78" fmla="*/ 122183 h 1663969"/>
                <a:gd name="connsiteX79" fmla="*/ 2003424 w 2453282"/>
                <a:gd name="connsiteY79" fmla="*/ 43953 h 1663969"/>
                <a:gd name="connsiteX80" fmla="*/ 2040094 w 2453282"/>
                <a:gd name="connsiteY80" fmla="*/ 1578 h 166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2453282" h="1663969">
                  <a:moveTo>
                    <a:pt x="532166" y="402375"/>
                  </a:moveTo>
                  <a:cubicBezTo>
                    <a:pt x="554436" y="402126"/>
                    <a:pt x="571549" y="418093"/>
                    <a:pt x="574910" y="445291"/>
                  </a:cubicBezTo>
                  <a:cubicBezTo>
                    <a:pt x="577762" y="469738"/>
                    <a:pt x="571650" y="492555"/>
                    <a:pt x="561465" y="514150"/>
                  </a:cubicBezTo>
                  <a:cubicBezTo>
                    <a:pt x="537833" y="563451"/>
                    <a:pt x="512164" y="611938"/>
                    <a:pt x="489753" y="661646"/>
                  </a:cubicBezTo>
                  <a:cubicBezTo>
                    <a:pt x="454305" y="741914"/>
                    <a:pt x="453898" y="827478"/>
                    <a:pt x="455935" y="913450"/>
                  </a:cubicBezTo>
                  <a:cubicBezTo>
                    <a:pt x="456342" y="923228"/>
                    <a:pt x="455935" y="933414"/>
                    <a:pt x="455935" y="948898"/>
                  </a:cubicBezTo>
                  <a:cubicBezTo>
                    <a:pt x="503606" y="881261"/>
                    <a:pt x="542722" y="815662"/>
                    <a:pt x="565946" y="741914"/>
                  </a:cubicBezTo>
                  <a:cubicBezTo>
                    <a:pt x="585504" y="679166"/>
                    <a:pt x="603840" y="616419"/>
                    <a:pt x="622989" y="553672"/>
                  </a:cubicBezTo>
                  <a:cubicBezTo>
                    <a:pt x="629101" y="533707"/>
                    <a:pt x="638065" y="514557"/>
                    <a:pt x="653141" y="499074"/>
                  </a:cubicBezTo>
                  <a:cubicBezTo>
                    <a:pt x="669031" y="482369"/>
                    <a:pt x="688181" y="472590"/>
                    <a:pt x="711406" y="480739"/>
                  </a:cubicBezTo>
                  <a:cubicBezTo>
                    <a:pt x="733001" y="488481"/>
                    <a:pt x="735445" y="508853"/>
                    <a:pt x="736667" y="527595"/>
                  </a:cubicBezTo>
                  <a:cubicBezTo>
                    <a:pt x="740334" y="577304"/>
                    <a:pt x="729741" y="626198"/>
                    <a:pt x="718739" y="674277"/>
                  </a:cubicBezTo>
                  <a:cubicBezTo>
                    <a:pt x="696330" y="773287"/>
                    <a:pt x="671069" y="871482"/>
                    <a:pt x="650289" y="970899"/>
                  </a:cubicBezTo>
                  <a:cubicBezTo>
                    <a:pt x="629101" y="1072762"/>
                    <a:pt x="611173" y="1175846"/>
                    <a:pt x="595282" y="1278931"/>
                  </a:cubicBezTo>
                  <a:cubicBezTo>
                    <a:pt x="594876" y="1281375"/>
                    <a:pt x="595282" y="1284227"/>
                    <a:pt x="595282" y="1287080"/>
                  </a:cubicBezTo>
                  <a:cubicBezTo>
                    <a:pt x="601802" y="1285857"/>
                    <a:pt x="601394" y="1280560"/>
                    <a:pt x="602617" y="1276079"/>
                  </a:cubicBezTo>
                  <a:cubicBezTo>
                    <a:pt x="633583" y="1185217"/>
                    <a:pt x="660474" y="1092727"/>
                    <a:pt x="709776" y="1009607"/>
                  </a:cubicBezTo>
                  <a:cubicBezTo>
                    <a:pt x="737075" y="963566"/>
                    <a:pt x="772930" y="926895"/>
                    <a:pt x="828751" y="915487"/>
                  </a:cubicBezTo>
                  <a:cubicBezTo>
                    <a:pt x="846678" y="911819"/>
                    <a:pt x="864199" y="913857"/>
                    <a:pt x="880905" y="919154"/>
                  </a:cubicBezTo>
                  <a:cubicBezTo>
                    <a:pt x="891090" y="922414"/>
                    <a:pt x="899240" y="928524"/>
                    <a:pt x="891498" y="941971"/>
                  </a:cubicBezTo>
                  <a:cubicBezTo>
                    <a:pt x="834048" y="1038536"/>
                    <a:pt x="810009" y="1147732"/>
                    <a:pt x="774153" y="1252039"/>
                  </a:cubicBezTo>
                  <a:cubicBezTo>
                    <a:pt x="742779" y="1344123"/>
                    <a:pt x="704886" y="1432539"/>
                    <a:pt x="642954" y="1508732"/>
                  </a:cubicBezTo>
                  <a:cubicBezTo>
                    <a:pt x="623804" y="1530327"/>
                    <a:pt x="605061" y="1551921"/>
                    <a:pt x="585912" y="1573516"/>
                  </a:cubicBezTo>
                  <a:cubicBezTo>
                    <a:pt x="559427" y="1599185"/>
                    <a:pt x="532536" y="1625261"/>
                    <a:pt x="506052" y="1650524"/>
                  </a:cubicBezTo>
                  <a:cubicBezTo>
                    <a:pt x="499940" y="1656636"/>
                    <a:pt x="494236" y="1663969"/>
                    <a:pt x="484457" y="1663969"/>
                  </a:cubicBezTo>
                  <a:cubicBezTo>
                    <a:pt x="329626" y="1591851"/>
                    <a:pt x="174388" y="1519733"/>
                    <a:pt x="19557" y="1447207"/>
                  </a:cubicBezTo>
                  <a:cubicBezTo>
                    <a:pt x="13446" y="1443947"/>
                    <a:pt x="6520" y="1440688"/>
                    <a:pt x="0" y="1437428"/>
                  </a:cubicBezTo>
                  <a:cubicBezTo>
                    <a:pt x="3260" y="1305007"/>
                    <a:pt x="4889" y="1172994"/>
                    <a:pt x="13039" y="1040574"/>
                  </a:cubicBezTo>
                  <a:cubicBezTo>
                    <a:pt x="20780" y="916302"/>
                    <a:pt x="26077" y="791215"/>
                    <a:pt x="57450" y="669795"/>
                  </a:cubicBezTo>
                  <a:cubicBezTo>
                    <a:pt x="67229" y="631087"/>
                    <a:pt x="81083" y="593602"/>
                    <a:pt x="104714" y="560599"/>
                  </a:cubicBezTo>
                  <a:cubicBezTo>
                    <a:pt x="116530" y="543894"/>
                    <a:pt x="130384" y="529633"/>
                    <a:pt x="152793" y="532485"/>
                  </a:cubicBezTo>
                  <a:cubicBezTo>
                    <a:pt x="169092" y="534522"/>
                    <a:pt x="188649" y="561006"/>
                    <a:pt x="191909" y="583009"/>
                  </a:cubicBezTo>
                  <a:cubicBezTo>
                    <a:pt x="195168" y="606233"/>
                    <a:pt x="190686" y="628643"/>
                    <a:pt x="185389" y="651460"/>
                  </a:cubicBezTo>
                  <a:cubicBezTo>
                    <a:pt x="202094" y="625791"/>
                    <a:pt x="218800" y="599714"/>
                    <a:pt x="235913" y="574453"/>
                  </a:cubicBezTo>
                  <a:cubicBezTo>
                    <a:pt x="259545" y="539411"/>
                    <a:pt x="284400" y="506001"/>
                    <a:pt x="314551" y="476257"/>
                  </a:cubicBezTo>
                  <a:cubicBezTo>
                    <a:pt x="326774" y="464034"/>
                    <a:pt x="340220" y="453847"/>
                    <a:pt x="354888" y="445698"/>
                  </a:cubicBezTo>
                  <a:cubicBezTo>
                    <a:pt x="394004" y="424918"/>
                    <a:pt x="425784" y="445291"/>
                    <a:pt x="424154" y="491741"/>
                  </a:cubicBezTo>
                  <a:cubicBezTo>
                    <a:pt x="442489" y="470961"/>
                    <a:pt x="456750" y="449366"/>
                    <a:pt x="475900" y="431845"/>
                  </a:cubicBezTo>
                  <a:cubicBezTo>
                    <a:pt x="486086" y="422881"/>
                    <a:pt x="496273" y="413917"/>
                    <a:pt x="508496" y="408213"/>
                  </a:cubicBezTo>
                  <a:cubicBezTo>
                    <a:pt x="516747" y="404343"/>
                    <a:pt x="524743" y="402458"/>
                    <a:pt x="532166" y="402375"/>
                  </a:cubicBezTo>
                  <a:close/>
                  <a:moveTo>
                    <a:pt x="2040094" y="1578"/>
                  </a:moveTo>
                  <a:cubicBezTo>
                    <a:pt x="2061282" y="-4533"/>
                    <a:pt x="2076358" y="8098"/>
                    <a:pt x="2089803" y="22358"/>
                  </a:cubicBezTo>
                  <a:cubicBezTo>
                    <a:pt x="2110175" y="44768"/>
                    <a:pt x="2121991" y="72067"/>
                    <a:pt x="2134622" y="98959"/>
                  </a:cubicBezTo>
                  <a:cubicBezTo>
                    <a:pt x="2136659" y="103440"/>
                    <a:pt x="2138696" y="108330"/>
                    <a:pt x="2141957" y="116071"/>
                  </a:cubicBezTo>
                  <a:cubicBezTo>
                    <a:pt x="2143994" y="93662"/>
                    <a:pt x="2154179" y="79401"/>
                    <a:pt x="2172515" y="73697"/>
                  </a:cubicBezTo>
                  <a:cubicBezTo>
                    <a:pt x="2192887" y="67993"/>
                    <a:pt x="2209593" y="76142"/>
                    <a:pt x="2223854" y="90810"/>
                  </a:cubicBezTo>
                  <a:cubicBezTo>
                    <a:pt x="2245855" y="112811"/>
                    <a:pt x="2260524" y="139296"/>
                    <a:pt x="2273562" y="167002"/>
                  </a:cubicBezTo>
                  <a:cubicBezTo>
                    <a:pt x="2294750" y="212230"/>
                    <a:pt x="2311047" y="259494"/>
                    <a:pt x="2326530" y="307164"/>
                  </a:cubicBezTo>
                  <a:cubicBezTo>
                    <a:pt x="2328567" y="313276"/>
                    <a:pt x="2330605" y="319388"/>
                    <a:pt x="2333864" y="328352"/>
                  </a:cubicBezTo>
                  <a:cubicBezTo>
                    <a:pt x="2335494" y="310831"/>
                    <a:pt x="2336717" y="296571"/>
                    <a:pt x="2338346" y="282718"/>
                  </a:cubicBezTo>
                  <a:cubicBezTo>
                    <a:pt x="2339976" y="271310"/>
                    <a:pt x="2343643" y="260308"/>
                    <a:pt x="2350570" y="250937"/>
                  </a:cubicBezTo>
                  <a:cubicBezTo>
                    <a:pt x="2361978" y="235046"/>
                    <a:pt x="2376239" y="221193"/>
                    <a:pt x="2396611" y="222823"/>
                  </a:cubicBezTo>
                  <a:cubicBezTo>
                    <a:pt x="2416577" y="224046"/>
                    <a:pt x="2425948" y="240343"/>
                    <a:pt x="2432874" y="257049"/>
                  </a:cubicBezTo>
                  <a:cubicBezTo>
                    <a:pt x="2450802" y="301460"/>
                    <a:pt x="2453654" y="347910"/>
                    <a:pt x="2453247" y="394766"/>
                  </a:cubicBezTo>
                  <a:cubicBezTo>
                    <a:pt x="2451617" y="497443"/>
                    <a:pt x="2432874" y="598083"/>
                    <a:pt x="2414132" y="698723"/>
                  </a:cubicBezTo>
                  <a:cubicBezTo>
                    <a:pt x="2389278" y="832366"/>
                    <a:pt x="2359126" y="965195"/>
                    <a:pt x="2327346" y="1097208"/>
                  </a:cubicBezTo>
                  <a:cubicBezTo>
                    <a:pt x="2326530" y="1100467"/>
                    <a:pt x="2326530" y="1104135"/>
                    <a:pt x="2326123" y="1107393"/>
                  </a:cubicBezTo>
                  <a:cubicBezTo>
                    <a:pt x="2276414" y="1124507"/>
                    <a:pt x="2226706" y="1142434"/>
                    <a:pt x="2176590" y="1159140"/>
                  </a:cubicBezTo>
                  <a:cubicBezTo>
                    <a:pt x="2064134" y="1197032"/>
                    <a:pt x="1951678" y="1234517"/>
                    <a:pt x="1839222" y="1271596"/>
                  </a:cubicBezTo>
                  <a:cubicBezTo>
                    <a:pt x="1831074" y="1275263"/>
                    <a:pt x="1822924" y="1282189"/>
                    <a:pt x="1813146" y="1276892"/>
                  </a:cubicBezTo>
                  <a:cubicBezTo>
                    <a:pt x="1763030" y="1198255"/>
                    <a:pt x="1711283" y="1120432"/>
                    <a:pt x="1672983" y="1034868"/>
                  </a:cubicBezTo>
                  <a:cubicBezTo>
                    <a:pt x="1639165" y="959083"/>
                    <a:pt x="1623682" y="879223"/>
                    <a:pt x="1617570" y="796918"/>
                  </a:cubicBezTo>
                  <a:cubicBezTo>
                    <a:pt x="1611051" y="706872"/>
                    <a:pt x="1605347" y="616826"/>
                    <a:pt x="1597198" y="527187"/>
                  </a:cubicBezTo>
                  <a:cubicBezTo>
                    <a:pt x="1594754" y="498259"/>
                    <a:pt x="1585790" y="470144"/>
                    <a:pt x="1579270" y="442031"/>
                  </a:cubicBezTo>
                  <a:cubicBezTo>
                    <a:pt x="1574789" y="422880"/>
                    <a:pt x="1578048" y="416768"/>
                    <a:pt x="1598013" y="416768"/>
                  </a:cubicBezTo>
                  <a:cubicBezTo>
                    <a:pt x="1639165" y="416768"/>
                    <a:pt x="1670539" y="435919"/>
                    <a:pt x="1695801" y="466478"/>
                  </a:cubicBezTo>
                  <a:cubicBezTo>
                    <a:pt x="1730841" y="508852"/>
                    <a:pt x="1742250" y="560191"/>
                    <a:pt x="1752029" y="612344"/>
                  </a:cubicBezTo>
                  <a:cubicBezTo>
                    <a:pt x="1763844" y="678351"/>
                    <a:pt x="1768734" y="745580"/>
                    <a:pt x="1772808" y="812401"/>
                  </a:cubicBezTo>
                  <a:cubicBezTo>
                    <a:pt x="1773623" y="822587"/>
                    <a:pt x="1774846" y="832366"/>
                    <a:pt x="1777290" y="842145"/>
                  </a:cubicBezTo>
                  <a:cubicBezTo>
                    <a:pt x="1785031" y="816068"/>
                    <a:pt x="1785847" y="788769"/>
                    <a:pt x="1787883" y="761878"/>
                  </a:cubicBezTo>
                  <a:cubicBezTo>
                    <a:pt x="1802552" y="591972"/>
                    <a:pt x="1809886" y="422066"/>
                    <a:pt x="1809886" y="251751"/>
                  </a:cubicBezTo>
                  <a:cubicBezTo>
                    <a:pt x="1809886" y="198376"/>
                    <a:pt x="1811923" y="144593"/>
                    <a:pt x="1824962" y="92032"/>
                  </a:cubicBezTo>
                  <a:cubicBezTo>
                    <a:pt x="1827406" y="81438"/>
                    <a:pt x="1830258" y="70845"/>
                    <a:pt x="1834741" y="61066"/>
                  </a:cubicBezTo>
                  <a:cubicBezTo>
                    <a:pt x="1850223" y="28063"/>
                    <a:pt x="1881190" y="23173"/>
                    <a:pt x="1906859" y="50065"/>
                  </a:cubicBezTo>
                  <a:cubicBezTo>
                    <a:pt x="1929269" y="73697"/>
                    <a:pt x="1933343" y="104663"/>
                    <a:pt x="1934972" y="135222"/>
                  </a:cubicBezTo>
                  <a:cubicBezTo>
                    <a:pt x="1938639" y="202043"/>
                    <a:pt x="1939455" y="269272"/>
                    <a:pt x="1943529" y="336501"/>
                  </a:cubicBezTo>
                  <a:cubicBezTo>
                    <a:pt x="1948011" y="409027"/>
                    <a:pt x="1969606" y="477886"/>
                    <a:pt x="1996905" y="549597"/>
                  </a:cubicBezTo>
                  <a:cubicBezTo>
                    <a:pt x="2020945" y="466885"/>
                    <a:pt x="2043762" y="388654"/>
                    <a:pt x="2040094" y="305942"/>
                  </a:cubicBezTo>
                  <a:cubicBezTo>
                    <a:pt x="2037242" y="243195"/>
                    <a:pt x="2019314" y="183300"/>
                    <a:pt x="2006683" y="122183"/>
                  </a:cubicBezTo>
                  <a:cubicBezTo>
                    <a:pt x="2001387" y="96106"/>
                    <a:pt x="1996090" y="70437"/>
                    <a:pt x="2003424" y="43953"/>
                  </a:cubicBezTo>
                  <a:cubicBezTo>
                    <a:pt x="2009128" y="23581"/>
                    <a:pt x="2019314" y="7690"/>
                    <a:pt x="2040094" y="1578"/>
                  </a:cubicBezTo>
                  <a:close/>
                </a:path>
              </a:pathLst>
            </a:custGeom>
            <a:solidFill>
              <a:srgbClr val="FDCA93"/>
            </a:solidFill>
            <a:ln w="4251" cap="flat">
              <a:noFill/>
              <a:prstDash val="solid"/>
              <a:miter/>
            </a:ln>
          </p:spPr>
          <p:txBody>
            <a:bodyPr wrap="square" rtlCol="0" anchor="ctr">
              <a:noAutofit/>
            </a:bodyPr>
            <a:lstStyle/>
            <a:p>
              <a:endParaRPr lang="en-US">
                <a:latin typeface="The Serif Hand Light" panose="020B0604020202020204" pitchFamily="66" charset="0"/>
                <a:cs typeface="times" panose="02020603050405020304" pitchFamily="18" charset="0"/>
              </a:endParaRPr>
            </a:p>
          </p:txBody>
        </p:sp>
        <p:sp>
          <p:nvSpPr>
            <p:cNvPr id="60" name="Freeform: Shape 59">
              <a:extLst>
                <a:ext uri="{FF2B5EF4-FFF2-40B4-BE49-F238E27FC236}">
                  <a16:creationId xmlns:a16="http://schemas.microsoft.com/office/drawing/2014/main" id="{02860020-9FEC-4C25-AE77-628D6C546A62}"/>
                </a:ext>
              </a:extLst>
            </p:cNvPr>
            <p:cNvSpPr/>
            <p:nvPr/>
          </p:nvSpPr>
          <p:spPr>
            <a:xfrm>
              <a:off x="4805835" y="3545770"/>
              <a:ext cx="2650044" cy="1059772"/>
            </a:xfrm>
            <a:custGeom>
              <a:avLst/>
              <a:gdLst>
                <a:gd name="connsiteX0" fmla="*/ 2748080 w 2769805"/>
                <a:gd name="connsiteY0" fmla="*/ 0 h 1107666"/>
                <a:gd name="connsiteX1" fmla="*/ 2769374 w 2769805"/>
                <a:gd name="connsiteY1" fmla="*/ 22571 h 1107666"/>
                <a:gd name="connsiteX2" fmla="*/ 2667167 w 2769805"/>
                <a:gd name="connsiteY2" fmla="*/ 1082541 h 1107666"/>
                <a:gd name="connsiteX3" fmla="*/ 2647577 w 2769805"/>
                <a:gd name="connsiteY3" fmla="*/ 1101279 h 1107666"/>
                <a:gd name="connsiteX4" fmla="*/ 135843 w 2769805"/>
                <a:gd name="connsiteY4" fmla="*/ 1107667 h 1107666"/>
                <a:gd name="connsiteX5" fmla="*/ 110717 w 2769805"/>
                <a:gd name="connsiteY5" fmla="*/ 1085096 h 1107666"/>
                <a:gd name="connsiteX6" fmla="*/ 5529 w 2769805"/>
                <a:gd name="connsiteY6" fmla="*/ 48974 h 1107666"/>
                <a:gd name="connsiteX7" fmla="*/ 3826 w 2769805"/>
                <a:gd name="connsiteY7" fmla="*/ 11072 h 1107666"/>
                <a:gd name="connsiteX8" fmla="*/ 43005 w 2769805"/>
                <a:gd name="connsiteY8" fmla="*/ 8091 h 1107666"/>
                <a:gd name="connsiteX9" fmla="*/ 2748080 w 2769805"/>
                <a:gd name="connsiteY9" fmla="*/ 0 h 1107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69805" h="1107666">
                  <a:moveTo>
                    <a:pt x="2748080" y="0"/>
                  </a:moveTo>
                  <a:cubicBezTo>
                    <a:pt x="2765966" y="0"/>
                    <a:pt x="2771503" y="2129"/>
                    <a:pt x="2769374" y="22571"/>
                  </a:cubicBezTo>
                  <a:cubicBezTo>
                    <a:pt x="2758301" y="121797"/>
                    <a:pt x="2671851" y="1019088"/>
                    <a:pt x="2667167" y="1082541"/>
                  </a:cubicBezTo>
                  <a:cubicBezTo>
                    <a:pt x="2665889" y="1097446"/>
                    <a:pt x="2662056" y="1101279"/>
                    <a:pt x="2647577" y="1101279"/>
                  </a:cubicBezTo>
                  <a:cubicBezTo>
                    <a:pt x="2514282" y="1101279"/>
                    <a:pt x="256362" y="1106815"/>
                    <a:pt x="135843" y="1107667"/>
                  </a:cubicBezTo>
                  <a:cubicBezTo>
                    <a:pt x="118382" y="1107667"/>
                    <a:pt x="112420" y="1104260"/>
                    <a:pt x="110717" y="1085096"/>
                  </a:cubicBezTo>
                  <a:cubicBezTo>
                    <a:pt x="103051" y="994814"/>
                    <a:pt x="14046" y="140109"/>
                    <a:pt x="5529" y="48974"/>
                  </a:cubicBezTo>
                  <a:cubicBezTo>
                    <a:pt x="4251" y="36198"/>
                    <a:pt x="-5118" y="18738"/>
                    <a:pt x="3826" y="11072"/>
                  </a:cubicBezTo>
                  <a:cubicBezTo>
                    <a:pt x="11917" y="4259"/>
                    <a:pt x="29377" y="8517"/>
                    <a:pt x="43005" y="8091"/>
                  </a:cubicBezTo>
                  <a:cubicBezTo>
                    <a:pt x="111569" y="8091"/>
                    <a:pt x="2492563" y="1703"/>
                    <a:pt x="2748080" y="0"/>
                  </a:cubicBezTo>
                  <a:close/>
                </a:path>
              </a:pathLst>
            </a:custGeom>
            <a:solidFill>
              <a:schemeClr val="accent4"/>
            </a:solidFill>
            <a:ln w="4251" cap="flat">
              <a:noFill/>
              <a:prstDash val="solid"/>
              <a:miter/>
            </a:ln>
          </p:spPr>
          <p:txBody>
            <a:bodyPr rtlCol="0" anchor="ctr"/>
            <a:lstStyle/>
            <a:p>
              <a:endParaRPr lang="en-US">
                <a:latin typeface="The Serif Hand Light" panose="020B0604020202020204" pitchFamily="66" charset="0"/>
                <a:cs typeface="times" panose="02020603050405020304" pitchFamily="18" charset="0"/>
              </a:endParaRPr>
            </a:p>
          </p:txBody>
        </p:sp>
        <p:sp>
          <p:nvSpPr>
            <p:cNvPr id="154" name="Freeform: Shape 153">
              <a:extLst>
                <a:ext uri="{FF2B5EF4-FFF2-40B4-BE49-F238E27FC236}">
                  <a16:creationId xmlns:a16="http://schemas.microsoft.com/office/drawing/2014/main" id="{5A39B69A-AA93-4C98-9D36-F4F9C82371C0}"/>
                </a:ext>
              </a:extLst>
            </p:cNvPr>
            <p:cNvSpPr/>
            <p:nvPr/>
          </p:nvSpPr>
          <p:spPr>
            <a:xfrm>
              <a:off x="5816361" y="3545771"/>
              <a:ext cx="1639520" cy="1056893"/>
            </a:xfrm>
            <a:custGeom>
              <a:avLst/>
              <a:gdLst>
                <a:gd name="connsiteX0" fmla="*/ 1492947 w 1513733"/>
                <a:gd name="connsiteY0" fmla="*/ 0 h 1056893"/>
                <a:gd name="connsiteX1" fmla="*/ 1513321 w 1513733"/>
                <a:gd name="connsiteY1" fmla="*/ 21595 h 1056893"/>
                <a:gd name="connsiteX2" fmla="*/ 1415533 w 1513733"/>
                <a:gd name="connsiteY2" fmla="*/ 1035734 h 1056893"/>
                <a:gd name="connsiteX3" fmla="*/ 1396790 w 1513733"/>
                <a:gd name="connsiteY3" fmla="*/ 1053661 h 1056893"/>
                <a:gd name="connsiteX4" fmla="*/ 190641 w 1513733"/>
                <a:gd name="connsiteY4" fmla="*/ 1056412 h 1056893"/>
                <a:gd name="connsiteX5" fmla="*/ 0 w 1513733"/>
                <a:gd name="connsiteY5" fmla="*/ 1056893 h 1056893"/>
                <a:gd name="connsiteX6" fmla="*/ 938674 w 1513733"/>
                <a:gd name="connsiteY6" fmla="*/ 2073 h 1056893"/>
                <a:gd name="connsiteX7" fmla="*/ 994644 w 1513733"/>
                <a:gd name="connsiteY7" fmla="*/ 1897 h 1056893"/>
                <a:gd name="connsiteX8" fmla="*/ 1492947 w 1513733"/>
                <a:gd name="connsiteY8" fmla="*/ 0 h 1056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3733" h="1056893">
                  <a:moveTo>
                    <a:pt x="1492947" y="0"/>
                  </a:moveTo>
                  <a:cubicBezTo>
                    <a:pt x="1510060" y="0"/>
                    <a:pt x="1515358" y="2037"/>
                    <a:pt x="1513321" y="21595"/>
                  </a:cubicBezTo>
                  <a:cubicBezTo>
                    <a:pt x="1502727" y="116531"/>
                    <a:pt x="1420014" y="975024"/>
                    <a:pt x="1415533" y="1035734"/>
                  </a:cubicBezTo>
                  <a:cubicBezTo>
                    <a:pt x="1414310" y="1049994"/>
                    <a:pt x="1410643" y="1053661"/>
                    <a:pt x="1396790" y="1053661"/>
                  </a:cubicBezTo>
                  <a:cubicBezTo>
                    <a:pt x="1333024" y="1053661"/>
                    <a:pt x="761068" y="1054986"/>
                    <a:pt x="190641" y="1056412"/>
                  </a:cubicBezTo>
                  <a:lnTo>
                    <a:pt x="0" y="1056893"/>
                  </a:lnTo>
                  <a:lnTo>
                    <a:pt x="938674" y="2073"/>
                  </a:lnTo>
                  <a:lnTo>
                    <a:pt x="994644" y="1897"/>
                  </a:lnTo>
                  <a:cubicBezTo>
                    <a:pt x="1243615" y="1095"/>
                    <a:pt x="1431830" y="407"/>
                    <a:pt x="1492947" y="0"/>
                  </a:cubicBezTo>
                  <a:close/>
                </a:path>
              </a:pathLst>
            </a:custGeom>
            <a:solidFill>
              <a:schemeClr val="accent4">
                <a:lumMod val="75000"/>
              </a:schemeClr>
            </a:solidFill>
            <a:ln w="4251" cap="flat">
              <a:noFill/>
              <a:prstDash val="solid"/>
              <a:miter/>
            </a:ln>
          </p:spPr>
          <p:txBody>
            <a:bodyPr wrap="square" rtlCol="0" anchor="ctr">
              <a:noAutofit/>
            </a:bodyPr>
            <a:lstStyle/>
            <a:p>
              <a:endParaRPr lang="en-US">
                <a:latin typeface="The Serif Hand Light" panose="020B0604020202020204" pitchFamily="66" charset="0"/>
                <a:cs typeface="times" panose="02020603050405020304" pitchFamily="18" charset="0"/>
              </a:endParaRPr>
            </a:p>
          </p:txBody>
        </p:sp>
      </p:grpSp>
      <p:grpSp>
        <p:nvGrpSpPr>
          <p:cNvPr id="159" name="Group 158">
            <a:extLst>
              <a:ext uri="{FF2B5EF4-FFF2-40B4-BE49-F238E27FC236}">
                <a16:creationId xmlns:a16="http://schemas.microsoft.com/office/drawing/2014/main" id="{0CC2B3B7-6851-43AA-8ED3-77A509DBACEC}"/>
              </a:ext>
            </a:extLst>
          </p:cNvPr>
          <p:cNvGrpSpPr/>
          <p:nvPr/>
        </p:nvGrpSpPr>
        <p:grpSpPr>
          <a:xfrm rot="900000">
            <a:off x="8649415" y="5589697"/>
            <a:ext cx="613650" cy="832227"/>
            <a:chOff x="4524375" y="1300163"/>
            <a:chExt cx="2665364" cy="3614738"/>
          </a:xfrm>
        </p:grpSpPr>
        <p:grpSp>
          <p:nvGrpSpPr>
            <p:cNvPr id="160" name="Group 159">
              <a:extLst>
                <a:ext uri="{FF2B5EF4-FFF2-40B4-BE49-F238E27FC236}">
                  <a16:creationId xmlns:a16="http://schemas.microsoft.com/office/drawing/2014/main" id="{3932AAC9-8C8D-4A39-B7D2-1E4ABA2ADE12}"/>
                </a:ext>
              </a:extLst>
            </p:cNvPr>
            <p:cNvGrpSpPr/>
            <p:nvPr/>
          </p:nvGrpSpPr>
          <p:grpSpPr>
            <a:xfrm>
              <a:off x="4524375" y="1300163"/>
              <a:ext cx="2665364" cy="3614738"/>
              <a:chOff x="4524375" y="1300162"/>
              <a:chExt cx="3139440" cy="4257675"/>
            </a:xfrm>
          </p:grpSpPr>
          <p:sp>
            <p:nvSpPr>
              <p:cNvPr id="192" name="Freeform: Shape 191">
                <a:extLst>
                  <a:ext uri="{FF2B5EF4-FFF2-40B4-BE49-F238E27FC236}">
                    <a16:creationId xmlns:a16="http://schemas.microsoft.com/office/drawing/2014/main" id="{E51D638D-D2B9-488B-A4DD-5C9C4EB30257}"/>
                  </a:ext>
                </a:extLst>
              </p:cNvPr>
              <p:cNvSpPr/>
              <p:nvPr/>
            </p:nvSpPr>
            <p:spPr>
              <a:xfrm>
                <a:off x="4524375" y="1300162"/>
                <a:ext cx="3139440" cy="4257675"/>
              </a:xfrm>
              <a:custGeom>
                <a:avLst/>
                <a:gdLst>
                  <a:gd name="connsiteX0" fmla="*/ 2950845 w 3139440"/>
                  <a:gd name="connsiteY0" fmla="*/ 4257675 h 4257675"/>
                  <a:gd name="connsiteX1" fmla="*/ 187643 w 3139440"/>
                  <a:gd name="connsiteY1" fmla="*/ 4257675 h 4257675"/>
                  <a:gd name="connsiteX2" fmla="*/ 0 w 3139440"/>
                  <a:gd name="connsiteY2" fmla="*/ 4070033 h 4257675"/>
                  <a:gd name="connsiteX3" fmla="*/ 0 w 3139440"/>
                  <a:gd name="connsiteY3" fmla="*/ 187643 h 4257675"/>
                  <a:gd name="connsiteX4" fmla="*/ 187643 w 3139440"/>
                  <a:gd name="connsiteY4" fmla="*/ 0 h 4257675"/>
                  <a:gd name="connsiteX5" fmla="*/ 2951798 w 3139440"/>
                  <a:gd name="connsiteY5" fmla="*/ 0 h 4257675"/>
                  <a:gd name="connsiteX6" fmla="*/ 3139440 w 3139440"/>
                  <a:gd name="connsiteY6" fmla="*/ 187643 h 4257675"/>
                  <a:gd name="connsiteX7" fmla="*/ 3139440 w 3139440"/>
                  <a:gd name="connsiteY7" fmla="*/ 4070033 h 4257675"/>
                  <a:gd name="connsiteX8" fmla="*/ 2950845 w 3139440"/>
                  <a:gd name="connsiteY8" fmla="*/ 4257675 h 425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9440" h="4257675">
                    <a:moveTo>
                      <a:pt x="2950845" y="4257675"/>
                    </a:moveTo>
                    <a:lnTo>
                      <a:pt x="187643" y="4257675"/>
                    </a:lnTo>
                    <a:cubicBezTo>
                      <a:pt x="84773" y="4257675"/>
                      <a:pt x="0" y="4172903"/>
                      <a:pt x="0" y="4070033"/>
                    </a:cubicBezTo>
                    <a:lnTo>
                      <a:pt x="0" y="187643"/>
                    </a:lnTo>
                    <a:cubicBezTo>
                      <a:pt x="0" y="84773"/>
                      <a:pt x="84773" y="0"/>
                      <a:pt x="187643" y="0"/>
                    </a:cubicBezTo>
                    <a:lnTo>
                      <a:pt x="2951798" y="0"/>
                    </a:lnTo>
                    <a:cubicBezTo>
                      <a:pt x="3054668" y="0"/>
                      <a:pt x="3139440" y="84773"/>
                      <a:pt x="3139440" y="187643"/>
                    </a:cubicBezTo>
                    <a:lnTo>
                      <a:pt x="3139440" y="4070033"/>
                    </a:lnTo>
                    <a:cubicBezTo>
                      <a:pt x="3138488" y="4172903"/>
                      <a:pt x="3054668" y="4257675"/>
                      <a:pt x="2950845" y="4257675"/>
                    </a:cubicBezTo>
                    <a:close/>
                  </a:path>
                </a:pathLst>
              </a:custGeom>
              <a:solidFill>
                <a:schemeClr val="bg1">
                  <a:lumMod val="85000"/>
                </a:schemeClr>
              </a:solidFill>
              <a:ln w="9525" cap="flat">
                <a:noFill/>
                <a:prstDash val="solid"/>
                <a:miter/>
              </a:ln>
            </p:spPr>
            <p:txBody>
              <a:bodyPr rtlCol="0" anchor="ctr"/>
              <a:lstStyle/>
              <a:p>
                <a:endParaRPr lang="en-US">
                  <a:latin typeface="The Serif Hand Light" panose="020B0604020202020204" pitchFamily="66" charset="0"/>
                  <a:cs typeface="times" panose="02020603050405020304" pitchFamily="18" charset="0"/>
                </a:endParaRPr>
              </a:p>
            </p:txBody>
          </p:sp>
          <p:sp>
            <p:nvSpPr>
              <p:cNvPr id="193" name="Freeform: Shape 192">
                <a:extLst>
                  <a:ext uri="{FF2B5EF4-FFF2-40B4-BE49-F238E27FC236}">
                    <a16:creationId xmlns:a16="http://schemas.microsoft.com/office/drawing/2014/main" id="{C7868EDF-4094-48C0-9EC5-AD295775DCE0}"/>
                  </a:ext>
                </a:extLst>
              </p:cNvPr>
              <p:cNvSpPr/>
              <p:nvPr/>
            </p:nvSpPr>
            <p:spPr>
              <a:xfrm>
                <a:off x="4558664" y="1335404"/>
                <a:ext cx="3070860" cy="4173854"/>
              </a:xfrm>
              <a:custGeom>
                <a:avLst/>
                <a:gdLst>
                  <a:gd name="connsiteX0" fmla="*/ 2883218 w 3070860"/>
                  <a:gd name="connsiteY0" fmla="*/ 4173855 h 4173854"/>
                  <a:gd name="connsiteX1" fmla="*/ 187643 w 3070860"/>
                  <a:gd name="connsiteY1" fmla="*/ 4173855 h 4173854"/>
                  <a:gd name="connsiteX2" fmla="*/ 0 w 3070860"/>
                  <a:gd name="connsiteY2" fmla="*/ 3986213 h 4173854"/>
                  <a:gd name="connsiteX3" fmla="*/ 0 w 3070860"/>
                  <a:gd name="connsiteY3" fmla="*/ 187643 h 4173854"/>
                  <a:gd name="connsiteX4" fmla="*/ 187643 w 3070860"/>
                  <a:gd name="connsiteY4" fmla="*/ 0 h 4173854"/>
                  <a:gd name="connsiteX5" fmla="*/ 2883218 w 3070860"/>
                  <a:gd name="connsiteY5" fmla="*/ 0 h 4173854"/>
                  <a:gd name="connsiteX6" fmla="*/ 3070860 w 3070860"/>
                  <a:gd name="connsiteY6" fmla="*/ 187643 h 4173854"/>
                  <a:gd name="connsiteX7" fmla="*/ 3070860 w 3070860"/>
                  <a:gd name="connsiteY7" fmla="*/ 3987165 h 4173854"/>
                  <a:gd name="connsiteX8" fmla="*/ 2883218 w 3070860"/>
                  <a:gd name="connsiteY8" fmla="*/ 4173855 h 4173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70860" h="4173854">
                    <a:moveTo>
                      <a:pt x="2883218" y="4173855"/>
                    </a:moveTo>
                    <a:lnTo>
                      <a:pt x="187643" y="4173855"/>
                    </a:lnTo>
                    <a:cubicBezTo>
                      <a:pt x="84773" y="4173855"/>
                      <a:pt x="0" y="4089083"/>
                      <a:pt x="0" y="3986213"/>
                    </a:cubicBezTo>
                    <a:lnTo>
                      <a:pt x="0" y="187643"/>
                    </a:lnTo>
                    <a:cubicBezTo>
                      <a:pt x="0" y="84773"/>
                      <a:pt x="84773" y="0"/>
                      <a:pt x="187643" y="0"/>
                    </a:cubicBezTo>
                    <a:lnTo>
                      <a:pt x="2883218" y="0"/>
                    </a:lnTo>
                    <a:cubicBezTo>
                      <a:pt x="2986088" y="0"/>
                      <a:pt x="3070860" y="84773"/>
                      <a:pt x="3070860" y="187643"/>
                    </a:cubicBezTo>
                    <a:lnTo>
                      <a:pt x="3070860" y="3987165"/>
                    </a:lnTo>
                    <a:cubicBezTo>
                      <a:pt x="3070860" y="4090035"/>
                      <a:pt x="2986088" y="4173855"/>
                      <a:pt x="2883218" y="4173855"/>
                    </a:cubicBezTo>
                    <a:close/>
                  </a:path>
                </a:pathLst>
              </a:custGeom>
              <a:solidFill>
                <a:schemeClr val="bg1">
                  <a:lumMod val="95000"/>
                </a:schemeClr>
              </a:solidFill>
              <a:ln w="9525" cap="flat">
                <a:noFill/>
                <a:prstDash val="solid"/>
                <a:miter/>
              </a:ln>
            </p:spPr>
            <p:txBody>
              <a:bodyPr rtlCol="0" anchor="ctr"/>
              <a:lstStyle/>
              <a:p>
                <a:endParaRPr lang="en-US">
                  <a:latin typeface="The Serif Hand Light" panose="020B0604020202020204" pitchFamily="66" charset="0"/>
                  <a:cs typeface="times" panose="02020603050405020304" pitchFamily="18" charset="0"/>
                </a:endParaRPr>
              </a:p>
            </p:txBody>
          </p:sp>
          <p:sp>
            <p:nvSpPr>
              <p:cNvPr id="194" name="Freeform: Shape 193">
                <a:extLst>
                  <a:ext uri="{FF2B5EF4-FFF2-40B4-BE49-F238E27FC236}">
                    <a16:creationId xmlns:a16="http://schemas.microsoft.com/office/drawing/2014/main" id="{0FCF783B-1389-4E93-989F-516E2FE213EF}"/>
                  </a:ext>
                </a:extLst>
              </p:cNvPr>
              <p:cNvSpPr/>
              <p:nvPr/>
            </p:nvSpPr>
            <p:spPr>
              <a:xfrm>
                <a:off x="6061709" y="1582102"/>
                <a:ext cx="64770" cy="3641407"/>
              </a:xfrm>
              <a:custGeom>
                <a:avLst/>
                <a:gdLst>
                  <a:gd name="connsiteX0" fmla="*/ 32385 w 64770"/>
                  <a:gd name="connsiteY0" fmla="*/ 3641408 h 3641407"/>
                  <a:gd name="connsiteX1" fmla="*/ 32385 w 64770"/>
                  <a:gd name="connsiteY1" fmla="*/ 3641408 h 3641407"/>
                  <a:gd name="connsiteX2" fmla="*/ 0 w 64770"/>
                  <a:gd name="connsiteY2" fmla="*/ 3609023 h 3641407"/>
                  <a:gd name="connsiteX3" fmla="*/ 0 w 64770"/>
                  <a:gd name="connsiteY3" fmla="*/ 32385 h 3641407"/>
                  <a:gd name="connsiteX4" fmla="*/ 32385 w 64770"/>
                  <a:gd name="connsiteY4" fmla="*/ 0 h 3641407"/>
                  <a:gd name="connsiteX5" fmla="*/ 32385 w 64770"/>
                  <a:gd name="connsiteY5" fmla="*/ 0 h 3641407"/>
                  <a:gd name="connsiteX6" fmla="*/ 64770 w 64770"/>
                  <a:gd name="connsiteY6" fmla="*/ 32385 h 3641407"/>
                  <a:gd name="connsiteX7" fmla="*/ 64770 w 64770"/>
                  <a:gd name="connsiteY7" fmla="*/ 3608070 h 3641407"/>
                  <a:gd name="connsiteX8" fmla="*/ 32385 w 64770"/>
                  <a:gd name="connsiteY8" fmla="*/ 3641408 h 3641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 h="3641407">
                    <a:moveTo>
                      <a:pt x="32385" y="3641408"/>
                    </a:moveTo>
                    <a:lnTo>
                      <a:pt x="32385" y="3641408"/>
                    </a:lnTo>
                    <a:cubicBezTo>
                      <a:pt x="14288" y="3641408"/>
                      <a:pt x="0" y="3627120"/>
                      <a:pt x="0" y="3609023"/>
                    </a:cubicBezTo>
                    <a:lnTo>
                      <a:pt x="0" y="32385"/>
                    </a:lnTo>
                    <a:cubicBezTo>
                      <a:pt x="0" y="14288"/>
                      <a:pt x="14288" y="0"/>
                      <a:pt x="32385" y="0"/>
                    </a:cubicBezTo>
                    <a:lnTo>
                      <a:pt x="32385" y="0"/>
                    </a:lnTo>
                    <a:cubicBezTo>
                      <a:pt x="50483" y="0"/>
                      <a:pt x="64770" y="14288"/>
                      <a:pt x="64770" y="32385"/>
                    </a:cubicBezTo>
                    <a:lnTo>
                      <a:pt x="64770" y="3608070"/>
                    </a:lnTo>
                    <a:cubicBezTo>
                      <a:pt x="64770" y="3626168"/>
                      <a:pt x="49530" y="3641408"/>
                      <a:pt x="32385" y="3641408"/>
                    </a:cubicBezTo>
                    <a:close/>
                  </a:path>
                </a:pathLst>
              </a:custGeom>
              <a:solidFill>
                <a:schemeClr val="bg1">
                  <a:lumMod val="85000"/>
                </a:schemeClr>
              </a:solidFill>
              <a:ln w="9525" cap="flat">
                <a:noFill/>
                <a:prstDash val="solid"/>
                <a:miter/>
              </a:ln>
            </p:spPr>
            <p:txBody>
              <a:bodyPr rtlCol="0" anchor="ctr"/>
              <a:lstStyle/>
              <a:p>
                <a:endParaRPr lang="en-US">
                  <a:latin typeface="The Serif Hand Light" panose="020B0604020202020204" pitchFamily="66" charset="0"/>
                  <a:cs typeface="times" panose="02020603050405020304" pitchFamily="18" charset="0"/>
                </a:endParaRPr>
              </a:p>
            </p:txBody>
          </p:sp>
        </p:grpSp>
        <p:grpSp>
          <p:nvGrpSpPr>
            <p:cNvPr id="161" name="Group 160">
              <a:extLst>
                <a:ext uri="{FF2B5EF4-FFF2-40B4-BE49-F238E27FC236}">
                  <a16:creationId xmlns:a16="http://schemas.microsoft.com/office/drawing/2014/main" id="{65584AE2-A172-4493-A691-5109E120CAE3}"/>
                </a:ext>
              </a:extLst>
            </p:cNvPr>
            <p:cNvGrpSpPr/>
            <p:nvPr/>
          </p:nvGrpSpPr>
          <p:grpSpPr>
            <a:xfrm>
              <a:off x="4788133" y="1765938"/>
              <a:ext cx="2137849" cy="2683189"/>
              <a:chOff x="4787778" y="1766594"/>
              <a:chExt cx="2137849" cy="2683189"/>
            </a:xfrm>
          </p:grpSpPr>
          <p:grpSp>
            <p:nvGrpSpPr>
              <p:cNvPr id="162" name="Group 161">
                <a:extLst>
                  <a:ext uri="{FF2B5EF4-FFF2-40B4-BE49-F238E27FC236}">
                    <a16:creationId xmlns:a16="http://schemas.microsoft.com/office/drawing/2014/main" id="{7C98E028-2CE4-486A-BB12-3D574C4EA7F7}"/>
                  </a:ext>
                </a:extLst>
              </p:cNvPr>
              <p:cNvGrpSpPr/>
              <p:nvPr/>
            </p:nvGrpSpPr>
            <p:grpSpPr>
              <a:xfrm>
                <a:off x="4787778" y="1777071"/>
                <a:ext cx="802957" cy="337184"/>
                <a:chOff x="4919662" y="1750694"/>
                <a:chExt cx="802957" cy="337184"/>
              </a:xfrm>
            </p:grpSpPr>
            <p:sp>
              <p:nvSpPr>
                <p:cNvPr id="190" name="Freeform: Shape 189">
                  <a:extLst>
                    <a:ext uri="{FF2B5EF4-FFF2-40B4-BE49-F238E27FC236}">
                      <a16:creationId xmlns:a16="http://schemas.microsoft.com/office/drawing/2014/main" id="{80B865E5-8AAD-40C7-94DD-FC4C5DE30EEE}"/>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latin typeface="The Serif Hand Light" panose="020B0604020202020204" pitchFamily="66" charset="0"/>
                    <a:cs typeface="times" panose="02020603050405020304" pitchFamily="18" charset="0"/>
                  </a:endParaRPr>
                </a:p>
              </p:txBody>
            </p:sp>
            <p:sp>
              <p:nvSpPr>
                <p:cNvPr id="191" name="Freeform: Shape 190">
                  <a:extLst>
                    <a:ext uri="{FF2B5EF4-FFF2-40B4-BE49-F238E27FC236}">
                      <a16:creationId xmlns:a16="http://schemas.microsoft.com/office/drawing/2014/main" id="{A4886F58-4933-492D-A285-E137214489AB}"/>
                    </a:ext>
                  </a:extLst>
                </p:cNvPr>
                <p:cNvSpPr>
                  <a:spLocks noChangeAspect="1"/>
                </p:cNvSpPr>
                <p:nvPr/>
              </p:nvSpPr>
              <p:spPr>
                <a:xfrm>
                  <a:off x="5140674"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latin typeface="The Serif Hand Light" panose="020B0604020202020204" pitchFamily="66" charset="0"/>
                    <a:cs typeface="times" panose="02020603050405020304" pitchFamily="18" charset="0"/>
                  </a:endParaRPr>
                </a:p>
              </p:txBody>
            </p:sp>
          </p:grpSp>
          <p:grpSp>
            <p:nvGrpSpPr>
              <p:cNvPr id="163" name="Group 162">
                <a:extLst>
                  <a:ext uri="{FF2B5EF4-FFF2-40B4-BE49-F238E27FC236}">
                    <a16:creationId xmlns:a16="http://schemas.microsoft.com/office/drawing/2014/main" id="{F7D18B20-4376-46F1-8BB3-B58AB92D4D7A}"/>
                  </a:ext>
                </a:extLst>
              </p:cNvPr>
              <p:cNvGrpSpPr/>
              <p:nvPr/>
            </p:nvGrpSpPr>
            <p:grpSpPr>
              <a:xfrm>
                <a:off x="4787778" y="2360953"/>
                <a:ext cx="802957" cy="337184"/>
                <a:chOff x="4919662" y="1750694"/>
                <a:chExt cx="802957" cy="337184"/>
              </a:xfrm>
            </p:grpSpPr>
            <p:sp>
              <p:nvSpPr>
                <p:cNvPr id="188" name="Freeform: Shape 187">
                  <a:extLst>
                    <a:ext uri="{FF2B5EF4-FFF2-40B4-BE49-F238E27FC236}">
                      <a16:creationId xmlns:a16="http://schemas.microsoft.com/office/drawing/2014/main" id="{81B03DE6-C3C0-448E-AEE8-ED8E53C6E6CD}"/>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latin typeface="The Serif Hand Light" panose="020B0604020202020204" pitchFamily="66" charset="0"/>
                    <a:cs typeface="times" panose="02020603050405020304" pitchFamily="18" charset="0"/>
                  </a:endParaRPr>
                </a:p>
              </p:txBody>
            </p:sp>
            <p:sp>
              <p:nvSpPr>
                <p:cNvPr id="189" name="Freeform: Shape 188">
                  <a:extLst>
                    <a:ext uri="{FF2B5EF4-FFF2-40B4-BE49-F238E27FC236}">
                      <a16:creationId xmlns:a16="http://schemas.microsoft.com/office/drawing/2014/main" id="{BA6DFC50-E5CA-4CA3-807F-657CCB6A434E}"/>
                    </a:ext>
                  </a:extLst>
                </p:cNvPr>
                <p:cNvSpPr>
                  <a:spLocks noChangeAspect="1"/>
                </p:cNvSpPr>
                <p:nvPr/>
              </p:nvSpPr>
              <p:spPr>
                <a:xfrm>
                  <a:off x="5140674"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latin typeface="The Serif Hand Light" panose="020B0604020202020204" pitchFamily="66" charset="0"/>
                    <a:cs typeface="times" panose="02020603050405020304" pitchFamily="18" charset="0"/>
                  </a:endParaRPr>
                </a:p>
              </p:txBody>
            </p:sp>
          </p:grpSp>
          <p:grpSp>
            <p:nvGrpSpPr>
              <p:cNvPr id="164" name="Group 163">
                <a:extLst>
                  <a:ext uri="{FF2B5EF4-FFF2-40B4-BE49-F238E27FC236}">
                    <a16:creationId xmlns:a16="http://schemas.microsoft.com/office/drawing/2014/main" id="{793A9810-D86C-495B-A21D-50C0E52553E6}"/>
                  </a:ext>
                </a:extLst>
              </p:cNvPr>
              <p:cNvGrpSpPr/>
              <p:nvPr/>
            </p:nvGrpSpPr>
            <p:grpSpPr>
              <a:xfrm>
                <a:off x="4787778" y="2944835"/>
                <a:ext cx="802957" cy="337184"/>
                <a:chOff x="4919662" y="1750694"/>
                <a:chExt cx="802957" cy="337184"/>
              </a:xfrm>
            </p:grpSpPr>
            <p:sp>
              <p:nvSpPr>
                <p:cNvPr id="186" name="Freeform: Shape 185">
                  <a:extLst>
                    <a:ext uri="{FF2B5EF4-FFF2-40B4-BE49-F238E27FC236}">
                      <a16:creationId xmlns:a16="http://schemas.microsoft.com/office/drawing/2014/main" id="{72DE7836-9E91-4EEC-9A49-9E8E57D87AB4}"/>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latin typeface="The Serif Hand Light" panose="020B0604020202020204" pitchFamily="66" charset="0"/>
                    <a:cs typeface="times" panose="02020603050405020304" pitchFamily="18" charset="0"/>
                  </a:endParaRPr>
                </a:p>
              </p:txBody>
            </p:sp>
            <p:sp>
              <p:nvSpPr>
                <p:cNvPr id="187" name="Freeform: Shape 186">
                  <a:extLst>
                    <a:ext uri="{FF2B5EF4-FFF2-40B4-BE49-F238E27FC236}">
                      <a16:creationId xmlns:a16="http://schemas.microsoft.com/office/drawing/2014/main" id="{A1ABCCCB-641A-4578-AF21-DDAC45E9111E}"/>
                    </a:ext>
                  </a:extLst>
                </p:cNvPr>
                <p:cNvSpPr>
                  <a:spLocks noChangeAspect="1"/>
                </p:cNvSpPr>
                <p:nvPr/>
              </p:nvSpPr>
              <p:spPr>
                <a:xfrm>
                  <a:off x="5140674"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latin typeface="The Serif Hand Light" panose="020B0604020202020204" pitchFamily="66" charset="0"/>
                    <a:cs typeface="times" panose="02020603050405020304" pitchFamily="18" charset="0"/>
                  </a:endParaRPr>
                </a:p>
              </p:txBody>
            </p:sp>
          </p:grpSp>
          <p:grpSp>
            <p:nvGrpSpPr>
              <p:cNvPr id="165" name="Group 164">
                <a:extLst>
                  <a:ext uri="{FF2B5EF4-FFF2-40B4-BE49-F238E27FC236}">
                    <a16:creationId xmlns:a16="http://schemas.microsoft.com/office/drawing/2014/main" id="{AC7491F9-26C4-4A65-BFD4-6055AC3EF266}"/>
                  </a:ext>
                </a:extLst>
              </p:cNvPr>
              <p:cNvGrpSpPr/>
              <p:nvPr/>
            </p:nvGrpSpPr>
            <p:grpSpPr>
              <a:xfrm>
                <a:off x="4787778" y="3528717"/>
                <a:ext cx="802957" cy="337184"/>
                <a:chOff x="4919662" y="1750694"/>
                <a:chExt cx="802957" cy="337184"/>
              </a:xfrm>
            </p:grpSpPr>
            <p:sp>
              <p:nvSpPr>
                <p:cNvPr id="184" name="Freeform: Shape 183">
                  <a:extLst>
                    <a:ext uri="{FF2B5EF4-FFF2-40B4-BE49-F238E27FC236}">
                      <a16:creationId xmlns:a16="http://schemas.microsoft.com/office/drawing/2014/main" id="{B81AF6C8-343B-44C3-BA92-6714A539FA70}"/>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latin typeface="The Serif Hand Light" panose="020B0604020202020204" pitchFamily="66" charset="0"/>
                    <a:cs typeface="times" panose="02020603050405020304" pitchFamily="18" charset="0"/>
                  </a:endParaRPr>
                </a:p>
              </p:txBody>
            </p:sp>
            <p:sp>
              <p:nvSpPr>
                <p:cNvPr id="185" name="Freeform: Shape 184">
                  <a:extLst>
                    <a:ext uri="{FF2B5EF4-FFF2-40B4-BE49-F238E27FC236}">
                      <a16:creationId xmlns:a16="http://schemas.microsoft.com/office/drawing/2014/main" id="{47196920-EBE1-4D2B-91D3-E82A0B6D1CC7}"/>
                    </a:ext>
                  </a:extLst>
                </p:cNvPr>
                <p:cNvSpPr>
                  <a:spLocks noChangeAspect="1"/>
                </p:cNvSpPr>
                <p:nvPr/>
              </p:nvSpPr>
              <p:spPr>
                <a:xfrm>
                  <a:off x="5140674"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latin typeface="The Serif Hand Light" panose="020B0604020202020204" pitchFamily="66" charset="0"/>
                    <a:cs typeface="times" panose="02020603050405020304" pitchFamily="18" charset="0"/>
                  </a:endParaRPr>
                </a:p>
              </p:txBody>
            </p:sp>
          </p:grpSp>
          <p:grpSp>
            <p:nvGrpSpPr>
              <p:cNvPr id="166" name="Group 165">
                <a:extLst>
                  <a:ext uri="{FF2B5EF4-FFF2-40B4-BE49-F238E27FC236}">
                    <a16:creationId xmlns:a16="http://schemas.microsoft.com/office/drawing/2014/main" id="{AB62BB25-5965-4CFA-9490-0DD46B9F62DC}"/>
                  </a:ext>
                </a:extLst>
              </p:cNvPr>
              <p:cNvGrpSpPr/>
              <p:nvPr/>
            </p:nvGrpSpPr>
            <p:grpSpPr>
              <a:xfrm>
                <a:off x="4787778" y="4112599"/>
                <a:ext cx="802957" cy="337184"/>
                <a:chOff x="4919662" y="1750694"/>
                <a:chExt cx="802957" cy="337184"/>
              </a:xfrm>
            </p:grpSpPr>
            <p:sp>
              <p:nvSpPr>
                <p:cNvPr id="182" name="Freeform: Shape 181">
                  <a:extLst>
                    <a:ext uri="{FF2B5EF4-FFF2-40B4-BE49-F238E27FC236}">
                      <a16:creationId xmlns:a16="http://schemas.microsoft.com/office/drawing/2014/main" id="{29FD667F-DF62-413D-AD8A-CA68F35005E4}"/>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latin typeface="The Serif Hand Light" panose="020B0604020202020204" pitchFamily="66" charset="0"/>
                    <a:cs typeface="times" panose="02020603050405020304" pitchFamily="18" charset="0"/>
                  </a:endParaRPr>
                </a:p>
              </p:txBody>
            </p:sp>
            <p:sp>
              <p:nvSpPr>
                <p:cNvPr id="183" name="Freeform: Shape 182">
                  <a:extLst>
                    <a:ext uri="{FF2B5EF4-FFF2-40B4-BE49-F238E27FC236}">
                      <a16:creationId xmlns:a16="http://schemas.microsoft.com/office/drawing/2014/main" id="{E9E826EA-BF15-4239-8F88-492CF5D16F53}"/>
                    </a:ext>
                  </a:extLst>
                </p:cNvPr>
                <p:cNvSpPr>
                  <a:spLocks noChangeAspect="1"/>
                </p:cNvSpPr>
                <p:nvPr/>
              </p:nvSpPr>
              <p:spPr>
                <a:xfrm>
                  <a:off x="5140674"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latin typeface="The Serif Hand Light" panose="020B0604020202020204" pitchFamily="66" charset="0"/>
                    <a:cs typeface="times" panose="02020603050405020304" pitchFamily="18" charset="0"/>
                  </a:endParaRPr>
                </a:p>
              </p:txBody>
            </p:sp>
          </p:grpSp>
          <p:grpSp>
            <p:nvGrpSpPr>
              <p:cNvPr id="167" name="Group 166">
                <a:extLst>
                  <a:ext uri="{FF2B5EF4-FFF2-40B4-BE49-F238E27FC236}">
                    <a16:creationId xmlns:a16="http://schemas.microsoft.com/office/drawing/2014/main" id="{DC02A2DD-32ED-45F6-86BD-9051FF4B15D8}"/>
                  </a:ext>
                </a:extLst>
              </p:cNvPr>
              <p:cNvGrpSpPr/>
              <p:nvPr/>
            </p:nvGrpSpPr>
            <p:grpSpPr>
              <a:xfrm>
                <a:off x="6122670" y="1766594"/>
                <a:ext cx="802957" cy="337184"/>
                <a:chOff x="4919662" y="1750694"/>
                <a:chExt cx="802957" cy="337184"/>
              </a:xfrm>
            </p:grpSpPr>
            <p:sp>
              <p:nvSpPr>
                <p:cNvPr id="180" name="Freeform: Shape 179">
                  <a:extLst>
                    <a:ext uri="{FF2B5EF4-FFF2-40B4-BE49-F238E27FC236}">
                      <a16:creationId xmlns:a16="http://schemas.microsoft.com/office/drawing/2014/main" id="{D1A80703-3F0A-49E3-9AAD-052FDC3EB879}"/>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latin typeface="The Serif Hand Light" panose="020B0604020202020204" pitchFamily="66" charset="0"/>
                    <a:cs typeface="times" panose="02020603050405020304" pitchFamily="18" charset="0"/>
                  </a:endParaRPr>
                </a:p>
              </p:txBody>
            </p:sp>
            <p:sp>
              <p:nvSpPr>
                <p:cNvPr id="181" name="Freeform: Shape 180">
                  <a:extLst>
                    <a:ext uri="{FF2B5EF4-FFF2-40B4-BE49-F238E27FC236}">
                      <a16:creationId xmlns:a16="http://schemas.microsoft.com/office/drawing/2014/main" id="{96A8A837-42F1-40B3-8C38-1A1F1FAFB9AE}"/>
                    </a:ext>
                  </a:extLst>
                </p:cNvPr>
                <p:cNvSpPr>
                  <a:spLocks noChangeAspect="1"/>
                </p:cNvSpPr>
                <p:nvPr/>
              </p:nvSpPr>
              <p:spPr>
                <a:xfrm>
                  <a:off x="5145230"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latin typeface="The Serif Hand Light" panose="020B0604020202020204" pitchFamily="66" charset="0"/>
                    <a:cs typeface="times" panose="02020603050405020304" pitchFamily="18" charset="0"/>
                  </a:endParaRPr>
                </a:p>
              </p:txBody>
            </p:sp>
          </p:grpSp>
          <p:grpSp>
            <p:nvGrpSpPr>
              <p:cNvPr id="168" name="Group 167">
                <a:extLst>
                  <a:ext uri="{FF2B5EF4-FFF2-40B4-BE49-F238E27FC236}">
                    <a16:creationId xmlns:a16="http://schemas.microsoft.com/office/drawing/2014/main" id="{7A48E2B5-520F-4B37-8823-32946726E0D3}"/>
                  </a:ext>
                </a:extLst>
              </p:cNvPr>
              <p:cNvGrpSpPr/>
              <p:nvPr/>
            </p:nvGrpSpPr>
            <p:grpSpPr>
              <a:xfrm>
                <a:off x="6122670" y="2350476"/>
                <a:ext cx="802957" cy="337184"/>
                <a:chOff x="4919662" y="1750694"/>
                <a:chExt cx="802957" cy="337184"/>
              </a:xfrm>
            </p:grpSpPr>
            <p:sp>
              <p:nvSpPr>
                <p:cNvPr id="178" name="Freeform: Shape 177">
                  <a:extLst>
                    <a:ext uri="{FF2B5EF4-FFF2-40B4-BE49-F238E27FC236}">
                      <a16:creationId xmlns:a16="http://schemas.microsoft.com/office/drawing/2014/main" id="{35A55B17-8063-4581-8310-EC5AC46CF16E}"/>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latin typeface="The Serif Hand Light" panose="020B0604020202020204" pitchFamily="66" charset="0"/>
                    <a:cs typeface="times" panose="02020603050405020304" pitchFamily="18" charset="0"/>
                  </a:endParaRPr>
                </a:p>
              </p:txBody>
            </p:sp>
            <p:sp>
              <p:nvSpPr>
                <p:cNvPr id="179" name="Freeform: Shape 178">
                  <a:extLst>
                    <a:ext uri="{FF2B5EF4-FFF2-40B4-BE49-F238E27FC236}">
                      <a16:creationId xmlns:a16="http://schemas.microsoft.com/office/drawing/2014/main" id="{94AC9DA8-F6E3-476F-A175-8464E7FC92A7}"/>
                    </a:ext>
                  </a:extLst>
                </p:cNvPr>
                <p:cNvSpPr>
                  <a:spLocks noChangeAspect="1"/>
                </p:cNvSpPr>
                <p:nvPr/>
              </p:nvSpPr>
              <p:spPr>
                <a:xfrm>
                  <a:off x="5145230"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latin typeface="The Serif Hand Light" panose="020B0604020202020204" pitchFamily="66" charset="0"/>
                    <a:cs typeface="times" panose="02020603050405020304" pitchFamily="18" charset="0"/>
                  </a:endParaRPr>
                </a:p>
              </p:txBody>
            </p:sp>
          </p:grpSp>
          <p:grpSp>
            <p:nvGrpSpPr>
              <p:cNvPr id="169" name="Group 168">
                <a:extLst>
                  <a:ext uri="{FF2B5EF4-FFF2-40B4-BE49-F238E27FC236}">
                    <a16:creationId xmlns:a16="http://schemas.microsoft.com/office/drawing/2014/main" id="{2A436E7C-9B63-482A-A33B-4DB90CFCE73F}"/>
                  </a:ext>
                </a:extLst>
              </p:cNvPr>
              <p:cNvGrpSpPr/>
              <p:nvPr/>
            </p:nvGrpSpPr>
            <p:grpSpPr>
              <a:xfrm>
                <a:off x="6122670" y="2934358"/>
                <a:ext cx="802957" cy="337184"/>
                <a:chOff x="4919662" y="1750694"/>
                <a:chExt cx="802957" cy="337184"/>
              </a:xfrm>
            </p:grpSpPr>
            <p:sp>
              <p:nvSpPr>
                <p:cNvPr id="176" name="Freeform: Shape 175">
                  <a:extLst>
                    <a:ext uri="{FF2B5EF4-FFF2-40B4-BE49-F238E27FC236}">
                      <a16:creationId xmlns:a16="http://schemas.microsoft.com/office/drawing/2014/main" id="{9C596221-4A99-407E-B103-93DF33D6E1D2}"/>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latin typeface="The Serif Hand Light" panose="020B0604020202020204" pitchFamily="66" charset="0"/>
                    <a:cs typeface="times" panose="02020603050405020304" pitchFamily="18" charset="0"/>
                  </a:endParaRPr>
                </a:p>
              </p:txBody>
            </p:sp>
            <p:sp>
              <p:nvSpPr>
                <p:cNvPr id="177" name="Freeform: Shape 176">
                  <a:extLst>
                    <a:ext uri="{FF2B5EF4-FFF2-40B4-BE49-F238E27FC236}">
                      <a16:creationId xmlns:a16="http://schemas.microsoft.com/office/drawing/2014/main" id="{43B7B468-9C3C-4ED8-8C1D-710243542F28}"/>
                    </a:ext>
                  </a:extLst>
                </p:cNvPr>
                <p:cNvSpPr>
                  <a:spLocks noChangeAspect="1"/>
                </p:cNvSpPr>
                <p:nvPr/>
              </p:nvSpPr>
              <p:spPr>
                <a:xfrm>
                  <a:off x="5145230"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latin typeface="The Serif Hand Light" panose="020B0604020202020204" pitchFamily="66" charset="0"/>
                    <a:cs typeface="times" panose="02020603050405020304" pitchFamily="18" charset="0"/>
                  </a:endParaRPr>
                </a:p>
              </p:txBody>
            </p:sp>
          </p:grpSp>
          <p:grpSp>
            <p:nvGrpSpPr>
              <p:cNvPr id="170" name="Group 169">
                <a:extLst>
                  <a:ext uri="{FF2B5EF4-FFF2-40B4-BE49-F238E27FC236}">
                    <a16:creationId xmlns:a16="http://schemas.microsoft.com/office/drawing/2014/main" id="{7755225F-6C6F-4AC9-8E08-F453B42031E1}"/>
                  </a:ext>
                </a:extLst>
              </p:cNvPr>
              <p:cNvGrpSpPr/>
              <p:nvPr/>
            </p:nvGrpSpPr>
            <p:grpSpPr>
              <a:xfrm>
                <a:off x="6122670" y="3518240"/>
                <a:ext cx="802957" cy="337184"/>
                <a:chOff x="4919662" y="1750694"/>
                <a:chExt cx="802957" cy="337184"/>
              </a:xfrm>
            </p:grpSpPr>
            <p:sp>
              <p:nvSpPr>
                <p:cNvPr id="174" name="Freeform: Shape 173">
                  <a:extLst>
                    <a:ext uri="{FF2B5EF4-FFF2-40B4-BE49-F238E27FC236}">
                      <a16:creationId xmlns:a16="http://schemas.microsoft.com/office/drawing/2014/main" id="{4E7C90EC-0455-47BB-8437-258786878572}"/>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latin typeface="The Serif Hand Light" panose="020B0604020202020204" pitchFamily="66" charset="0"/>
                    <a:cs typeface="times" panose="02020603050405020304" pitchFamily="18" charset="0"/>
                  </a:endParaRPr>
                </a:p>
              </p:txBody>
            </p:sp>
            <p:sp>
              <p:nvSpPr>
                <p:cNvPr id="175" name="Freeform: Shape 174">
                  <a:extLst>
                    <a:ext uri="{FF2B5EF4-FFF2-40B4-BE49-F238E27FC236}">
                      <a16:creationId xmlns:a16="http://schemas.microsoft.com/office/drawing/2014/main" id="{11949997-CDD6-4E6E-A1C7-F98CD25D0159}"/>
                    </a:ext>
                  </a:extLst>
                </p:cNvPr>
                <p:cNvSpPr>
                  <a:spLocks noChangeAspect="1"/>
                </p:cNvSpPr>
                <p:nvPr/>
              </p:nvSpPr>
              <p:spPr>
                <a:xfrm>
                  <a:off x="5145230"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latin typeface="The Serif Hand Light" panose="020B0604020202020204" pitchFamily="66" charset="0"/>
                    <a:cs typeface="times" panose="02020603050405020304" pitchFamily="18" charset="0"/>
                  </a:endParaRPr>
                </a:p>
              </p:txBody>
            </p:sp>
          </p:grpSp>
          <p:grpSp>
            <p:nvGrpSpPr>
              <p:cNvPr id="171" name="Group 170">
                <a:extLst>
                  <a:ext uri="{FF2B5EF4-FFF2-40B4-BE49-F238E27FC236}">
                    <a16:creationId xmlns:a16="http://schemas.microsoft.com/office/drawing/2014/main" id="{104C52F1-6976-4FE3-AF4B-F2D22DAC9C7D}"/>
                  </a:ext>
                </a:extLst>
              </p:cNvPr>
              <p:cNvGrpSpPr/>
              <p:nvPr/>
            </p:nvGrpSpPr>
            <p:grpSpPr>
              <a:xfrm>
                <a:off x="6122670" y="4102122"/>
                <a:ext cx="802957" cy="337184"/>
                <a:chOff x="4919662" y="1750694"/>
                <a:chExt cx="802957" cy="337184"/>
              </a:xfrm>
            </p:grpSpPr>
            <p:sp>
              <p:nvSpPr>
                <p:cNvPr id="172" name="Freeform: Shape 171">
                  <a:extLst>
                    <a:ext uri="{FF2B5EF4-FFF2-40B4-BE49-F238E27FC236}">
                      <a16:creationId xmlns:a16="http://schemas.microsoft.com/office/drawing/2014/main" id="{87226E1B-D4F4-48DC-84E7-EDA0FC4C4294}"/>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latin typeface="The Serif Hand Light" panose="020B0604020202020204" pitchFamily="66" charset="0"/>
                    <a:cs typeface="times" panose="02020603050405020304" pitchFamily="18" charset="0"/>
                  </a:endParaRPr>
                </a:p>
              </p:txBody>
            </p:sp>
            <p:sp>
              <p:nvSpPr>
                <p:cNvPr id="173" name="Freeform: Shape 172">
                  <a:extLst>
                    <a:ext uri="{FF2B5EF4-FFF2-40B4-BE49-F238E27FC236}">
                      <a16:creationId xmlns:a16="http://schemas.microsoft.com/office/drawing/2014/main" id="{4630FEB2-DE46-43D3-A5A9-2E3FF9C3204D}"/>
                    </a:ext>
                  </a:extLst>
                </p:cNvPr>
                <p:cNvSpPr>
                  <a:spLocks noChangeAspect="1"/>
                </p:cNvSpPr>
                <p:nvPr/>
              </p:nvSpPr>
              <p:spPr>
                <a:xfrm>
                  <a:off x="5145230"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latin typeface="The Serif Hand Light" panose="020B0604020202020204" pitchFamily="66" charset="0"/>
                    <a:cs typeface="times" panose="02020603050405020304" pitchFamily="18" charset="0"/>
                  </a:endParaRPr>
                </a:p>
              </p:txBody>
            </p:sp>
          </p:grpSp>
        </p:grpSp>
      </p:grpSp>
    </p:spTree>
    <p:extLst>
      <p:ext uri="{BB962C8B-B14F-4D97-AF65-F5344CB8AC3E}">
        <p14:creationId xmlns:p14="http://schemas.microsoft.com/office/powerpoint/2010/main" val="1037140280"/>
      </p:ext>
    </p:extLst>
  </p:cSld>
  <p:clrMapOvr>
    <a:masterClrMapping/>
  </p:clrMapOvr>
  <p:transition spd="med">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1508B73-E98A-4BF0-96B7-98C16747B1F7}"/>
              </a:ext>
            </a:extLst>
          </p:cNvPr>
          <p:cNvSpPr/>
          <p:nvPr/>
        </p:nvSpPr>
        <p:spPr>
          <a:xfrm>
            <a:off x="0" y="0"/>
            <a:ext cx="12192000" cy="693751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7607031" y="3226857"/>
            <a:ext cx="4457000" cy="686263"/>
          </a:xfrm>
        </p:spPr>
        <p:txBody>
          <a:bodyPr/>
          <a:lstStyle/>
          <a:p>
            <a:r>
              <a:rPr lang="en-US" sz="4800" b="1">
                <a:latin typeface="Market Deco" panose="02000000000000000000"/>
                <a:cs typeface="Lato Black" panose="020F0502020204030203" pitchFamily="34" charset="0"/>
              </a:rPr>
              <a:t>Use-case Model</a:t>
            </a:r>
          </a:p>
        </p:txBody>
      </p:sp>
      <p:grpSp>
        <p:nvGrpSpPr>
          <p:cNvPr id="3" name="Group 2">
            <a:extLst>
              <a:ext uri="{FF2B5EF4-FFF2-40B4-BE49-F238E27FC236}">
                <a16:creationId xmlns:a16="http://schemas.microsoft.com/office/drawing/2014/main" id="{D4E9D8A3-9C7B-44A7-8AA0-2C64763B3FEF}"/>
              </a:ext>
            </a:extLst>
          </p:cNvPr>
          <p:cNvGrpSpPr/>
          <p:nvPr/>
        </p:nvGrpSpPr>
        <p:grpSpPr>
          <a:xfrm>
            <a:off x="7678994" y="4423017"/>
            <a:ext cx="3953346" cy="2182066"/>
            <a:chOff x="5814569" y="2460779"/>
            <a:chExt cx="5833992" cy="3604135"/>
          </a:xfrm>
        </p:grpSpPr>
        <p:sp>
          <p:nvSpPr>
            <p:cNvPr id="16" name="Freeform: Shape 15">
              <a:extLst>
                <a:ext uri="{FF2B5EF4-FFF2-40B4-BE49-F238E27FC236}">
                  <a16:creationId xmlns:a16="http://schemas.microsoft.com/office/drawing/2014/main" id="{C18B4465-35A1-441A-B6AA-B282E6BEA4EB}"/>
                </a:ext>
              </a:extLst>
            </p:cNvPr>
            <p:cNvSpPr/>
            <p:nvPr/>
          </p:nvSpPr>
          <p:spPr>
            <a:xfrm>
              <a:off x="5814569" y="2460779"/>
              <a:ext cx="5833992" cy="3604135"/>
            </a:xfrm>
            <a:custGeom>
              <a:avLst/>
              <a:gdLst>
                <a:gd name="connsiteX0" fmla="*/ 10401086 w 10391775"/>
                <a:gd name="connsiteY0" fmla="*/ 5277803 h 6419850"/>
                <a:gd name="connsiteX1" fmla="*/ 10346794 w 10391775"/>
                <a:gd name="connsiteY1" fmla="*/ 5213985 h 6419850"/>
                <a:gd name="connsiteX2" fmla="*/ 10257258 w 10391775"/>
                <a:gd name="connsiteY2" fmla="*/ 5204460 h 6419850"/>
                <a:gd name="connsiteX3" fmla="*/ 10055329 w 10391775"/>
                <a:gd name="connsiteY3" fmla="*/ 5180648 h 6419850"/>
                <a:gd name="connsiteX4" fmla="*/ 9990558 w 10391775"/>
                <a:gd name="connsiteY4" fmla="*/ 5137785 h 6419850"/>
                <a:gd name="connsiteX5" fmla="*/ 9946744 w 10391775"/>
                <a:gd name="connsiteY5" fmla="*/ 5097780 h 6419850"/>
                <a:gd name="connsiteX6" fmla="*/ 8430363 w 10391775"/>
                <a:gd name="connsiteY6" fmla="*/ 3751898 h 6419850"/>
                <a:gd name="connsiteX7" fmla="*/ 8434173 w 10391775"/>
                <a:gd name="connsiteY7" fmla="*/ 3711893 h 6419850"/>
                <a:gd name="connsiteX8" fmla="*/ 8403694 w 10391775"/>
                <a:gd name="connsiteY8" fmla="*/ 3470910 h 6419850"/>
                <a:gd name="connsiteX9" fmla="*/ 8289394 w 10391775"/>
                <a:gd name="connsiteY9" fmla="*/ 3220403 h 6419850"/>
                <a:gd name="connsiteX10" fmla="*/ 8270344 w 10391775"/>
                <a:gd name="connsiteY10" fmla="*/ 3156585 h 6419850"/>
                <a:gd name="connsiteX11" fmla="*/ 8249389 w 10391775"/>
                <a:gd name="connsiteY11" fmla="*/ 2998470 h 6419850"/>
                <a:gd name="connsiteX12" fmla="*/ 8235101 w 10391775"/>
                <a:gd name="connsiteY12" fmla="*/ 2959418 h 6419850"/>
                <a:gd name="connsiteX13" fmla="*/ 8251294 w 10391775"/>
                <a:gd name="connsiteY13" fmla="*/ 2849880 h 6419850"/>
                <a:gd name="connsiteX14" fmla="*/ 8243673 w 10391775"/>
                <a:gd name="connsiteY14" fmla="*/ 2742248 h 6419850"/>
                <a:gd name="connsiteX15" fmla="*/ 8164616 w 10391775"/>
                <a:gd name="connsiteY15" fmla="*/ 2652713 h 6419850"/>
                <a:gd name="connsiteX16" fmla="*/ 7905536 w 10391775"/>
                <a:gd name="connsiteY16" fmla="*/ 2518410 h 6419850"/>
                <a:gd name="connsiteX17" fmla="*/ 7904584 w 10391775"/>
                <a:gd name="connsiteY17" fmla="*/ 2516505 h 6419850"/>
                <a:gd name="connsiteX18" fmla="*/ 7896964 w 10391775"/>
                <a:gd name="connsiteY18" fmla="*/ 2493645 h 6419850"/>
                <a:gd name="connsiteX19" fmla="*/ 7984594 w 10391775"/>
                <a:gd name="connsiteY19" fmla="*/ 2342198 h 6419850"/>
                <a:gd name="connsiteX20" fmla="*/ 7993166 w 10391775"/>
                <a:gd name="connsiteY20" fmla="*/ 2317433 h 6419850"/>
                <a:gd name="connsiteX21" fmla="*/ 8005548 w 10391775"/>
                <a:gd name="connsiteY21" fmla="*/ 2270760 h 6419850"/>
                <a:gd name="connsiteX22" fmla="*/ 7965544 w 10391775"/>
                <a:gd name="connsiteY22" fmla="*/ 2142173 h 6419850"/>
                <a:gd name="connsiteX23" fmla="*/ 7956971 w 10391775"/>
                <a:gd name="connsiteY23" fmla="*/ 2039303 h 6419850"/>
                <a:gd name="connsiteX24" fmla="*/ 7962686 w 10391775"/>
                <a:gd name="connsiteY24" fmla="*/ 2036445 h 6419850"/>
                <a:gd name="connsiteX25" fmla="*/ 7979831 w 10391775"/>
                <a:gd name="connsiteY25" fmla="*/ 1876425 h 6419850"/>
                <a:gd name="connsiteX26" fmla="*/ 7975069 w 10391775"/>
                <a:gd name="connsiteY26" fmla="*/ 1875473 h 6419850"/>
                <a:gd name="connsiteX27" fmla="*/ 7950303 w 10391775"/>
                <a:gd name="connsiteY27" fmla="*/ 1832610 h 6419850"/>
                <a:gd name="connsiteX28" fmla="*/ 7813144 w 10391775"/>
                <a:gd name="connsiteY28" fmla="*/ 1753553 h 6419850"/>
                <a:gd name="connsiteX29" fmla="*/ 7776948 w 10391775"/>
                <a:gd name="connsiteY29" fmla="*/ 1728788 h 6419850"/>
                <a:gd name="connsiteX30" fmla="*/ 7735039 w 10391775"/>
                <a:gd name="connsiteY30" fmla="*/ 1305878 h 6419850"/>
                <a:gd name="connsiteX31" fmla="*/ 7711226 w 10391775"/>
                <a:gd name="connsiteY31" fmla="*/ 1237298 h 6419850"/>
                <a:gd name="connsiteX32" fmla="*/ 7568351 w 10391775"/>
                <a:gd name="connsiteY32" fmla="*/ 1065848 h 6419850"/>
                <a:gd name="connsiteX33" fmla="*/ 7569303 w 10391775"/>
                <a:gd name="connsiteY33" fmla="*/ 963930 h 6419850"/>
                <a:gd name="connsiteX34" fmla="*/ 7568351 w 10391775"/>
                <a:gd name="connsiteY34" fmla="*/ 962025 h 6419850"/>
                <a:gd name="connsiteX35" fmla="*/ 7596926 w 10391775"/>
                <a:gd name="connsiteY35" fmla="*/ 897255 h 6419850"/>
                <a:gd name="connsiteX36" fmla="*/ 7595021 w 10391775"/>
                <a:gd name="connsiteY36" fmla="*/ 866775 h 6419850"/>
                <a:gd name="connsiteX37" fmla="*/ 7602641 w 10391775"/>
                <a:gd name="connsiteY37" fmla="*/ 864870 h 6419850"/>
                <a:gd name="connsiteX38" fmla="*/ 7610261 w 10391775"/>
                <a:gd name="connsiteY38" fmla="*/ 785813 h 6419850"/>
                <a:gd name="connsiteX39" fmla="*/ 7603594 w 10391775"/>
                <a:gd name="connsiteY39" fmla="*/ 657225 h 6419850"/>
                <a:gd name="connsiteX40" fmla="*/ 7553111 w 10391775"/>
                <a:gd name="connsiteY40" fmla="*/ 541020 h 6419850"/>
                <a:gd name="connsiteX41" fmla="*/ 7226403 w 10391775"/>
                <a:gd name="connsiteY41" fmla="*/ 168593 h 6419850"/>
                <a:gd name="connsiteX42" fmla="*/ 7071146 w 10391775"/>
                <a:gd name="connsiteY42" fmla="*/ 69533 h 6419850"/>
                <a:gd name="connsiteX43" fmla="*/ 6949226 w 10391775"/>
                <a:gd name="connsiteY43" fmla="*/ 19050 h 6419850"/>
                <a:gd name="connsiteX44" fmla="*/ 6880646 w 10391775"/>
                <a:gd name="connsiteY44" fmla="*/ 0 h 6419850"/>
                <a:gd name="connsiteX45" fmla="*/ 6833021 w 10391775"/>
                <a:gd name="connsiteY45" fmla="*/ 0 h 6419850"/>
                <a:gd name="connsiteX46" fmla="*/ 6680621 w 10391775"/>
                <a:gd name="connsiteY46" fmla="*/ 0 h 6419850"/>
                <a:gd name="connsiteX47" fmla="*/ 6671096 w 10391775"/>
                <a:gd name="connsiteY47" fmla="*/ 0 h 6419850"/>
                <a:gd name="connsiteX48" fmla="*/ 6641569 w 10391775"/>
                <a:gd name="connsiteY48" fmla="*/ 18098 h 6419850"/>
                <a:gd name="connsiteX49" fmla="*/ 6529173 w 10391775"/>
                <a:gd name="connsiteY49" fmla="*/ 48578 h 6419850"/>
                <a:gd name="connsiteX50" fmla="*/ 6318671 w 10391775"/>
                <a:gd name="connsiteY50" fmla="*/ 153353 h 6419850"/>
                <a:gd name="connsiteX51" fmla="*/ 6091976 w 10391775"/>
                <a:gd name="connsiteY51" fmla="*/ 457200 h 6419850"/>
                <a:gd name="connsiteX52" fmla="*/ 6071973 w 10391775"/>
                <a:gd name="connsiteY52" fmla="*/ 533400 h 6419850"/>
                <a:gd name="connsiteX53" fmla="*/ 6060544 w 10391775"/>
                <a:gd name="connsiteY53" fmla="*/ 606743 h 6419850"/>
                <a:gd name="connsiteX54" fmla="*/ 6052923 w 10391775"/>
                <a:gd name="connsiteY54" fmla="*/ 676275 h 6419850"/>
                <a:gd name="connsiteX55" fmla="*/ 6044351 w 10391775"/>
                <a:gd name="connsiteY55" fmla="*/ 802958 h 6419850"/>
                <a:gd name="connsiteX56" fmla="*/ 6013871 w 10391775"/>
                <a:gd name="connsiteY56" fmla="*/ 847725 h 6419850"/>
                <a:gd name="connsiteX57" fmla="*/ 5919573 w 10391775"/>
                <a:gd name="connsiteY57" fmla="*/ 1057275 h 6419850"/>
                <a:gd name="connsiteX58" fmla="*/ 6011014 w 10391775"/>
                <a:gd name="connsiteY58" fmla="*/ 1267778 h 6419850"/>
                <a:gd name="connsiteX59" fmla="*/ 6011966 w 10391775"/>
                <a:gd name="connsiteY59" fmla="*/ 1276350 h 6419850"/>
                <a:gd name="connsiteX60" fmla="*/ 5880521 w 10391775"/>
                <a:gd name="connsiteY60" fmla="*/ 1524953 h 6419850"/>
                <a:gd name="connsiteX61" fmla="*/ 5801464 w 10391775"/>
                <a:gd name="connsiteY61" fmla="*/ 1797368 h 6419850"/>
                <a:gd name="connsiteX62" fmla="*/ 5794796 w 10391775"/>
                <a:gd name="connsiteY62" fmla="*/ 1829753 h 6419850"/>
                <a:gd name="connsiteX63" fmla="*/ 5792891 w 10391775"/>
                <a:gd name="connsiteY63" fmla="*/ 1846898 h 6419850"/>
                <a:gd name="connsiteX64" fmla="*/ 5792891 w 10391775"/>
                <a:gd name="connsiteY64" fmla="*/ 1846898 h 6419850"/>
                <a:gd name="connsiteX65" fmla="*/ 5785271 w 10391775"/>
                <a:gd name="connsiteY65" fmla="*/ 1896428 h 6419850"/>
                <a:gd name="connsiteX66" fmla="*/ 5772889 w 10391775"/>
                <a:gd name="connsiteY66" fmla="*/ 2006918 h 6419850"/>
                <a:gd name="connsiteX67" fmla="*/ 5766221 w 10391775"/>
                <a:gd name="connsiteY67" fmla="*/ 2067878 h 6419850"/>
                <a:gd name="connsiteX68" fmla="*/ 5754791 w 10391775"/>
                <a:gd name="connsiteY68" fmla="*/ 2143125 h 6419850"/>
                <a:gd name="connsiteX69" fmla="*/ 5722406 w 10391775"/>
                <a:gd name="connsiteY69" fmla="*/ 2151698 h 6419850"/>
                <a:gd name="connsiteX70" fmla="*/ 5722406 w 10391775"/>
                <a:gd name="connsiteY70" fmla="*/ 2151698 h 6419850"/>
                <a:gd name="connsiteX71" fmla="*/ 5310926 w 10391775"/>
                <a:gd name="connsiteY71" fmla="*/ 2225993 h 6419850"/>
                <a:gd name="connsiteX72" fmla="*/ 5306164 w 10391775"/>
                <a:gd name="connsiteY72" fmla="*/ 2228850 h 6419850"/>
                <a:gd name="connsiteX73" fmla="*/ 5209009 w 10391775"/>
                <a:gd name="connsiteY73" fmla="*/ 2246948 h 6419850"/>
                <a:gd name="connsiteX74" fmla="*/ 5209009 w 10391775"/>
                <a:gd name="connsiteY74" fmla="*/ 2246948 h 6419850"/>
                <a:gd name="connsiteX75" fmla="*/ 5085184 w 10391775"/>
                <a:gd name="connsiteY75" fmla="*/ 2249805 h 6419850"/>
                <a:gd name="connsiteX76" fmla="*/ 5001364 w 10391775"/>
                <a:gd name="connsiteY76" fmla="*/ 2286000 h 6419850"/>
                <a:gd name="connsiteX77" fmla="*/ 4965169 w 10391775"/>
                <a:gd name="connsiteY77" fmla="*/ 2363153 h 6419850"/>
                <a:gd name="connsiteX78" fmla="*/ 4912781 w 10391775"/>
                <a:gd name="connsiteY78" fmla="*/ 2507933 h 6419850"/>
                <a:gd name="connsiteX79" fmla="*/ 4687039 w 10391775"/>
                <a:gd name="connsiteY79" fmla="*/ 2970848 h 6419850"/>
                <a:gd name="connsiteX80" fmla="*/ 4620364 w 10391775"/>
                <a:gd name="connsiteY80" fmla="*/ 3170873 h 6419850"/>
                <a:gd name="connsiteX81" fmla="*/ 4391764 w 10391775"/>
                <a:gd name="connsiteY81" fmla="*/ 3722370 h 6419850"/>
                <a:gd name="connsiteX82" fmla="*/ 4388906 w 10391775"/>
                <a:gd name="connsiteY82" fmla="*/ 3730943 h 6419850"/>
                <a:gd name="connsiteX83" fmla="*/ 4373666 w 10391775"/>
                <a:gd name="connsiteY83" fmla="*/ 3818573 h 6419850"/>
                <a:gd name="connsiteX84" fmla="*/ 4318421 w 10391775"/>
                <a:gd name="connsiteY84" fmla="*/ 3914775 h 6419850"/>
                <a:gd name="connsiteX85" fmla="*/ 4151733 w 10391775"/>
                <a:gd name="connsiteY85" fmla="*/ 4318635 h 6419850"/>
                <a:gd name="connsiteX86" fmla="*/ 4112681 w 10391775"/>
                <a:gd name="connsiteY86" fmla="*/ 4448175 h 6419850"/>
                <a:gd name="connsiteX87" fmla="*/ 3847886 w 10391775"/>
                <a:gd name="connsiteY87" fmla="*/ 4705350 h 6419850"/>
                <a:gd name="connsiteX88" fmla="*/ 3847886 w 10391775"/>
                <a:gd name="connsiteY88" fmla="*/ 4705350 h 6419850"/>
                <a:gd name="connsiteX89" fmla="*/ 3669768 w 10391775"/>
                <a:gd name="connsiteY89" fmla="*/ 4745355 h 6419850"/>
                <a:gd name="connsiteX90" fmla="*/ 3535466 w 10391775"/>
                <a:gd name="connsiteY90" fmla="*/ 4855845 h 6419850"/>
                <a:gd name="connsiteX91" fmla="*/ 3506891 w 10391775"/>
                <a:gd name="connsiteY91" fmla="*/ 4887278 h 6419850"/>
                <a:gd name="connsiteX92" fmla="*/ 3123986 w 10391775"/>
                <a:gd name="connsiteY92" fmla="*/ 3693795 h 6419850"/>
                <a:gd name="connsiteX93" fmla="*/ 3077314 w 10391775"/>
                <a:gd name="connsiteY93" fmla="*/ 3657600 h 6419850"/>
                <a:gd name="connsiteX94" fmla="*/ 48363 w 10391775"/>
                <a:gd name="connsiteY94" fmla="*/ 3403283 h 6419850"/>
                <a:gd name="connsiteX95" fmla="*/ 10263 w 10391775"/>
                <a:gd name="connsiteY95" fmla="*/ 3453765 h 6419850"/>
                <a:gd name="connsiteX96" fmla="*/ 783693 w 10391775"/>
                <a:gd name="connsiteY96" fmla="*/ 5687378 h 6419850"/>
                <a:gd name="connsiteX97" fmla="*/ 858941 w 10391775"/>
                <a:gd name="connsiteY97" fmla="*/ 5751195 h 6419850"/>
                <a:gd name="connsiteX98" fmla="*/ 3812644 w 10391775"/>
                <a:gd name="connsiteY98" fmla="*/ 6414135 h 6419850"/>
                <a:gd name="connsiteX99" fmla="*/ 3882176 w 10391775"/>
                <a:gd name="connsiteY99" fmla="*/ 6414135 h 6419850"/>
                <a:gd name="connsiteX100" fmla="*/ 5439514 w 10391775"/>
                <a:gd name="connsiteY100" fmla="*/ 5869305 h 6419850"/>
                <a:gd name="connsiteX101" fmla="*/ 5500473 w 10391775"/>
                <a:gd name="connsiteY101" fmla="*/ 5750243 h 6419850"/>
                <a:gd name="connsiteX102" fmla="*/ 5409986 w 10391775"/>
                <a:gd name="connsiteY102" fmla="*/ 5628323 h 6419850"/>
                <a:gd name="connsiteX103" fmla="*/ 4356521 w 10391775"/>
                <a:gd name="connsiteY103" fmla="*/ 5469255 h 6419850"/>
                <a:gd name="connsiteX104" fmla="*/ 4083153 w 10391775"/>
                <a:gd name="connsiteY104" fmla="*/ 5431155 h 6419850"/>
                <a:gd name="connsiteX105" fmla="*/ 4065056 w 10391775"/>
                <a:gd name="connsiteY105" fmla="*/ 5359718 h 6419850"/>
                <a:gd name="connsiteX106" fmla="*/ 4126969 w 10391775"/>
                <a:gd name="connsiteY106" fmla="*/ 5299710 h 6419850"/>
                <a:gd name="connsiteX107" fmla="*/ 4185071 w 10391775"/>
                <a:gd name="connsiteY107" fmla="*/ 5245418 h 6419850"/>
                <a:gd name="connsiteX108" fmla="*/ 4386048 w 10391775"/>
                <a:gd name="connsiteY108" fmla="*/ 5192078 h 6419850"/>
                <a:gd name="connsiteX109" fmla="*/ 4485109 w 10391775"/>
                <a:gd name="connsiteY109" fmla="*/ 5096828 h 6419850"/>
                <a:gd name="connsiteX110" fmla="*/ 4500348 w 10391775"/>
                <a:gd name="connsiteY110" fmla="*/ 5039678 h 6419850"/>
                <a:gd name="connsiteX111" fmla="*/ 4657511 w 10391775"/>
                <a:gd name="connsiteY111" fmla="*/ 4881563 h 6419850"/>
                <a:gd name="connsiteX112" fmla="*/ 4657511 w 10391775"/>
                <a:gd name="connsiteY112" fmla="*/ 4880610 h 6419850"/>
                <a:gd name="connsiteX113" fmla="*/ 4685134 w 10391775"/>
                <a:gd name="connsiteY113" fmla="*/ 4792028 h 6419850"/>
                <a:gd name="connsiteX114" fmla="*/ 4729901 w 10391775"/>
                <a:gd name="connsiteY114" fmla="*/ 4742498 h 6419850"/>
                <a:gd name="connsiteX115" fmla="*/ 5028034 w 10391775"/>
                <a:gd name="connsiteY115" fmla="*/ 4289108 h 6419850"/>
                <a:gd name="connsiteX116" fmla="*/ 5041369 w 10391775"/>
                <a:gd name="connsiteY116" fmla="*/ 4235768 h 6419850"/>
                <a:gd name="connsiteX117" fmla="*/ 5100423 w 10391775"/>
                <a:gd name="connsiteY117" fmla="*/ 3920490 h 6419850"/>
                <a:gd name="connsiteX118" fmla="*/ 5154716 w 10391775"/>
                <a:gd name="connsiteY118" fmla="*/ 3794760 h 6419850"/>
                <a:gd name="connsiteX119" fmla="*/ 5224248 w 10391775"/>
                <a:gd name="connsiteY119" fmla="*/ 3719513 h 6419850"/>
                <a:gd name="connsiteX120" fmla="*/ 5241394 w 10391775"/>
                <a:gd name="connsiteY120" fmla="*/ 3794760 h 6419850"/>
                <a:gd name="connsiteX121" fmla="*/ 5235678 w 10391775"/>
                <a:gd name="connsiteY121" fmla="*/ 3905250 h 6419850"/>
                <a:gd name="connsiteX122" fmla="*/ 5229964 w 10391775"/>
                <a:gd name="connsiteY122" fmla="*/ 4012883 h 6419850"/>
                <a:gd name="connsiteX123" fmla="*/ 5192816 w 10391775"/>
                <a:gd name="connsiteY123" fmla="*/ 4169093 h 6419850"/>
                <a:gd name="connsiteX124" fmla="*/ 5158526 w 10391775"/>
                <a:gd name="connsiteY124" fmla="*/ 4288155 h 6419850"/>
                <a:gd name="connsiteX125" fmla="*/ 5112806 w 10391775"/>
                <a:gd name="connsiteY125" fmla="*/ 4455795 h 6419850"/>
                <a:gd name="connsiteX126" fmla="*/ 5102328 w 10391775"/>
                <a:gd name="connsiteY126" fmla="*/ 4551045 h 6419850"/>
                <a:gd name="connsiteX127" fmla="*/ 5102328 w 10391775"/>
                <a:gd name="connsiteY127" fmla="*/ 4606290 h 6419850"/>
                <a:gd name="connsiteX128" fmla="*/ 5086136 w 10391775"/>
                <a:gd name="connsiteY128" fmla="*/ 4851083 h 6419850"/>
                <a:gd name="connsiteX129" fmla="*/ 5083278 w 10391775"/>
                <a:gd name="connsiteY129" fmla="*/ 5066348 h 6419850"/>
                <a:gd name="connsiteX130" fmla="*/ 5190911 w 10391775"/>
                <a:gd name="connsiteY130" fmla="*/ 5172075 h 6419850"/>
                <a:gd name="connsiteX131" fmla="*/ 7493103 w 10391775"/>
                <a:gd name="connsiteY131" fmla="*/ 5171123 h 6419850"/>
                <a:gd name="connsiteX132" fmla="*/ 7540728 w 10391775"/>
                <a:gd name="connsiteY132" fmla="*/ 5113973 h 6419850"/>
                <a:gd name="connsiteX133" fmla="*/ 7531203 w 10391775"/>
                <a:gd name="connsiteY133" fmla="*/ 5035868 h 6419850"/>
                <a:gd name="connsiteX134" fmla="*/ 7530251 w 10391775"/>
                <a:gd name="connsiteY134" fmla="*/ 4920615 h 6419850"/>
                <a:gd name="connsiteX135" fmla="*/ 7515964 w 10391775"/>
                <a:gd name="connsiteY135" fmla="*/ 4822508 h 6419850"/>
                <a:gd name="connsiteX136" fmla="*/ 7527394 w 10391775"/>
                <a:gd name="connsiteY136" fmla="*/ 4438650 h 6419850"/>
                <a:gd name="connsiteX137" fmla="*/ 7640741 w 10391775"/>
                <a:gd name="connsiteY137" fmla="*/ 4023360 h 6419850"/>
                <a:gd name="connsiteX138" fmla="*/ 7640741 w 10391775"/>
                <a:gd name="connsiteY138" fmla="*/ 4026218 h 6419850"/>
                <a:gd name="connsiteX139" fmla="*/ 7695986 w 10391775"/>
                <a:gd name="connsiteY139" fmla="*/ 4155758 h 6419850"/>
                <a:gd name="connsiteX140" fmla="*/ 7802666 w 10391775"/>
                <a:gd name="connsiteY140" fmla="*/ 4413885 h 6419850"/>
                <a:gd name="connsiteX141" fmla="*/ 7836956 w 10391775"/>
                <a:gd name="connsiteY141" fmla="*/ 4534853 h 6419850"/>
                <a:gd name="connsiteX142" fmla="*/ 7897916 w 10391775"/>
                <a:gd name="connsiteY142" fmla="*/ 4672965 h 6419850"/>
                <a:gd name="connsiteX143" fmla="*/ 8019836 w 10391775"/>
                <a:gd name="connsiteY143" fmla="*/ 4934903 h 6419850"/>
                <a:gd name="connsiteX144" fmla="*/ 8265581 w 10391775"/>
                <a:gd name="connsiteY144" fmla="*/ 5229225 h 6419850"/>
                <a:gd name="connsiteX145" fmla="*/ 8308444 w 10391775"/>
                <a:gd name="connsiteY145" fmla="*/ 5270183 h 6419850"/>
                <a:gd name="connsiteX146" fmla="*/ 8274153 w 10391775"/>
                <a:gd name="connsiteY146" fmla="*/ 5303520 h 6419850"/>
                <a:gd name="connsiteX147" fmla="*/ 7787426 w 10391775"/>
                <a:gd name="connsiteY147" fmla="*/ 5428298 h 6419850"/>
                <a:gd name="connsiteX148" fmla="*/ 7721703 w 10391775"/>
                <a:gd name="connsiteY148" fmla="*/ 5471160 h 6419850"/>
                <a:gd name="connsiteX149" fmla="*/ 7721703 w 10391775"/>
                <a:gd name="connsiteY149" fmla="*/ 5471160 h 6419850"/>
                <a:gd name="connsiteX150" fmla="*/ 7721703 w 10391775"/>
                <a:gd name="connsiteY150" fmla="*/ 5472113 h 6419850"/>
                <a:gd name="connsiteX151" fmla="*/ 7720751 w 10391775"/>
                <a:gd name="connsiteY151" fmla="*/ 5585460 h 6419850"/>
                <a:gd name="connsiteX152" fmla="*/ 7937921 w 10391775"/>
                <a:gd name="connsiteY152" fmla="*/ 5749290 h 6419850"/>
                <a:gd name="connsiteX153" fmla="*/ 8677061 w 10391775"/>
                <a:gd name="connsiteY153" fmla="*/ 5865495 h 6419850"/>
                <a:gd name="connsiteX154" fmla="*/ 8818983 w 10391775"/>
                <a:gd name="connsiteY154" fmla="*/ 5855018 h 6419850"/>
                <a:gd name="connsiteX155" fmla="*/ 8869466 w 10391775"/>
                <a:gd name="connsiteY155" fmla="*/ 5896928 h 6419850"/>
                <a:gd name="connsiteX156" fmla="*/ 8889469 w 10391775"/>
                <a:gd name="connsiteY156" fmla="*/ 6042660 h 6419850"/>
                <a:gd name="connsiteX157" fmla="*/ 8942808 w 10391775"/>
                <a:gd name="connsiteY157" fmla="*/ 6113145 h 6419850"/>
                <a:gd name="connsiteX158" fmla="*/ 9099019 w 10391775"/>
                <a:gd name="connsiteY158" fmla="*/ 6154103 h 6419850"/>
                <a:gd name="connsiteX159" fmla="*/ 9242846 w 10391775"/>
                <a:gd name="connsiteY159" fmla="*/ 6126480 h 6419850"/>
                <a:gd name="connsiteX160" fmla="*/ 9308569 w 10391775"/>
                <a:gd name="connsiteY160" fmla="*/ 6058853 h 6419850"/>
                <a:gd name="connsiteX161" fmla="*/ 9356194 w 10391775"/>
                <a:gd name="connsiteY161" fmla="*/ 6027420 h 6419850"/>
                <a:gd name="connsiteX162" fmla="*/ 9422869 w 10391775"/>
                <a:gd name="connsiteY162" fmla="*/ 6022658 h 6419850"/>
                <a:gd name="connsiteX163" fmla="*/ 10102000 w 10391775"/>
                <a:gd name="connsiteY163" fmla="*/ 5926455 h 6419850"/>
                <a:gd name="connsiteX164" fmla="*/ 10171533 w 10391775"/>
                <a:gd name="connsiteY164" fmla="*/ 5972175 h 6419850"/>
                <a:gd name="connsiteX165" fmla="*/ 10227731 w 10391775"/>
                <a:gd name="connsiteY165" fmla="*/ 6017895 h 6419850"/>
                <a:gd name="connsiteX166" fmla="*/ 10331554 w 10391775"/>
                <a:gd name="connsiteY166" fmla="*/ 6008370 h 6419850"/>
                <a:gd name="connsiteX167" fmla="*/ 10399181 w 10391775"/>
                <a:gd name="connsiteY167" fmla="*/ 5937885 h 6419850"/>
                <a:gd name="connsiteX168" fmla="*/ 10401086 w 10391775"/>
                <a:gd name="connsiteY168" fmla="*/ 5277803 h 6419850"/>
                <a:gd name="connsiteX169" fmla="*/ 5120426 w 10391775"/>
                <a:gd name="connsiteY169" fmla="*/ 4653915 h 6419850"/>
                <a:gd name="connsiteX170" fmla="*/ 5120426 w 10391775"/>
                <a:gd name="connsiteY170" fmla="*/ 4650105 h 6419850"/>
                <a:gd name="connsiteX171" fmla="*/ 5121378 w 10391775"/>
                <a:gd name="connsiteY171" fmla="*/ 4652010 h 6419850"/>
                <a:gd name="connsiteX172" fmla="*/ 5120426 w 10391775"/>
                <a:gd name="connsiteY172" fmla="*/ 4653915 h 6419850"/>
                <a:gd name="connsiteX173" fmla="*/ 5252823 w 10391775"/>
                <a:gd name="connsiteY173" fmla="*/ 3790950 h 6419850"/>
                <a:gd name="connsiteX174" fmla="*/ 5252823 w 10391775"/>
                <a:gd name="connsiteY174" fmla="*/ 3790950 h 6419850"/>
                <a:gd name="connsiteX175" fmla="*/ 5250919 w 10391775"/>
                <a:gd name="connsiteY175" fmla="*/ 3791903 h 6419850"/>
                <a:gd name="connsiteX176" fmla="*/ 5252823 w 10391775"/>
                <a:gd name="connsiteY176" fmla="*/ 3790950 h 6419850"/>
                <a:gd name="connsiteX177" fmla="*/ 5252823 w 10391775"/>
                <a:gd name="connsiteY177" fmla="*/ 3790950 h 6419850"/>
                <a:gd name="connsiteX178" fmla="*/ 5253776 w 10391775"/>
                <a:gd name="connsiteY178" fmla="*/ 3801428 h 6419850"/>
                <a:gd name="connsiteX179" fmla="*/ 5253776 w 10391775"/>
                <a:gd name="connsiteY179" fmla="*/ 3801428 h 6419850"/>
                <a:gd name="connsiteX180" fmla="*/ 5253776 w 10391775"/>
                <a:gd name="connsiteY180" fmla="*/ 3801428 h 6419850"/>
                <a:gd name="connsiteX181" fmla="*/ 5253776 w 10391775"/>
                <a:gd name="connsiteY181" fmla="*/ 3801428 h 6419850"/>
                <a:gd name="connsiteX182" fmla="*/ 5253776 w 10391775"/>
                <a:gd name="connsiteY182" fmla="*/ 3801428 h 6419850"/>
                <a:gd name="connsiteX183" fmla="*/ 5253776 w 10391775"/>
                <a:gd name="connsiteY183" fmla="*/ 3801428 h 6419850"/>
                <a:gd name="connsiteX184" fmla="*/ 7520726 w 10391775"/>
                <a:gd name="connsiteY184" fmla="*/ 5030153 h 6419850"/>
                <a:gd name="connsiteX185" fmla="*/ 7520726 w 10391775"/>
                <a:gd name="connsiteY185" fmla="*/ 5030153 h 6419850"/>
                <a:gd name="connsiteX186" fmla="*/ 7520726 w 10391775"/>
                <a:gd name="connsiteY186" fmla="*/ 5030153 h 6419850"/>
                <a:gd name="connsiteX187" fmla="*/ 7520726 w 10391775"/>
                <a:gd name="connsiteY187" fmla="*/ 5030153 h 6419850"/>
                <a:gd name="connsiteX188" fmla="*/ 7243548 w 10391775"/>
                <a:gd name="connsiteY188" fmla="*/ 2096453 h 6419850"/>
                <a:gd name="connsiteX189" fmla="*/ 7243548 w 10391775"/>
                <a:gd name="connsiteY189" fmla="*/ 2096453 h 6419850"/>
                <a:gd name="connsiteX190" fmla="*/ 7273076 w 10391775"/>
                <a:gd name="connsiteY190" fmla="*/ 1983105 h 6419850"/>
                <a:gd name="connsiteX191" fmla="*/ 7281648 w 10391775"/>
                <a:gd name="connsiteY191" fmla="*/ 1962150 h 6419850"/>
                <a:gd name="connsiteX192" fmla="*/ 7311176 w 10391775"/>
                <a:gd name="connsiteY192" fmla="*/ 1991678 h 6419850"/>
                <a:gd name="connsiteX193" fmla="*/ 7311176 w 10391775"/>
                <a:gd name="connsiteY193" fmla="*/ 1991678 h 6419850"/>
                <a:gd name="connsiteX194" fmla="*/ 7328321 w 10391775"/>
                <a:gd name="connsiteY194" fmla="*/ 2002155 h 6419850"/>
                <a:gd name="connsiteX195" fmla="*/ 7368326 w 10391775"/>
                <a:gd name="connsiteY195" fmla="*/ 2017395 h 6419850"/>
                <a:gd name="connsiteX196" fmla="*/ 7243548 w 10391775"/>
                <a:gd name="connsiteY196" fmla="*/ 2096453 h 6419850"/>
                <a:gd name="connsiteX197" fmla="*/ 7532156 w 10391775"/>
                <a:gd name="connsiteY197" fmla="*/ 1809750 h 6419850"/>
                <a:gd name="connsiteX198" fmla="*/ 7414046 w 10391775"/>
                <a:gd name="connsiteY198" fmla="*/ 1876425 h 6419850"/>
                <a:gd name="connsiteX199" fmla="*/ 7302603 w 10391775"/>
                <a:gd name="connsiteY199" fmla="*/ 1913573 h 6419850"/>
                <a:gd name="connsiteX200" fmla="*/ 7427381 w 10391775"/>
                <a:gd name="connsiteY200" fmla="*/ 1719263 h 6419850"/>
                <a:gd name="connsiteX201" fmla="*/ 7463576 w 10391775"/>
                <a:gd name="connsiteY201" fmla="*/ 1725930 h 6419850"/>
                <a:gd name="connsiteX202" fmla="*/ 7536919 w 10391775"/>
                <a:gd name="connsiteY202" fmla="*/ 1766888 h 6419850"/>
                <a:gd name="connsiteX203" fmla="*/ 7532156 w 10391775"/>
                <a:gd name="connsiteY203" fmla="*/ 1809750 h 6419850"/>
                <a:gd name="connsiteX204" fmla="*/ 7635026 w 10391775"/>
                <a:gd name="connsiteY204" fmla="*/ 2258378 h 6419850"/>
                <a:gd name="connsiteX205" fmla="*/ 7633121 w 10391775"/>
                <a:gd name="connsiteY205" fmla="*/ 2275523 h 6419850"/>
                <a:gd name="connsiteX206" fmla="*/ 7625501 w 10391775"/>
                <a:gd name="connsiteY206" fmla="*/ 2306003 h 6419850"/>
                <a:gd name="connsiteX207" fmla="*/ 7555969 w 10391775"/>
                <a:gd name="connsiteY207" fmla="*/ 2381250 h 6419850"/>
                <a:gd name="connsiteX208" fmla="*/ 7591211 w 10391775"/>
                <a:gd name="connsiteY208" fmla="*/ 2235518 h 6419850"/>
                <a:gd name="connsiteX209" fmla="*/ 7624548 w 10391775"/>
                <a:gd name="connsiteY209" fmla="*/ 2190750 h 6419850"/>
                <a:gd name="connsiteX210" fmla="*/ 7624548 w 10391775"/>
                <a:gd name="connsiteY210" fmla="*/ 2190750 h 6419850"/>
                <a:gd name="connsiteX211" fmla="*/ 7635026 w 10391775"/>
                <a:gd name="connsiteY211" fmla="*/ 2258378 h 6419850"/>
                <a:gd name="connsiteX212" fmla="*/ 7758851 w 10391775"/>
                <a:gd name="connsiteY212" fmla="*/ 1743075 h 6419850"/>
                <a:gd name="connsiteX213" fmla="*/ 7757898 w 10391775"/>
                <a:gd name="connsiteY213" fmla="*/ 1742123 h 6419850"/>
                <a:gd name="connsiteX214" fmla="*/ 7757898 w 10391775"/>
                <a:gd name="connsiteY214" fmla="*/ 1741170 h 6419850"/>
                <a:gd name="connsiteX215" fmla="*/ 7758851 w 10391775"/>
                <a:gd name="connsiteY215" fmla="*/ 1743075 h 6419850"/>
                <a:gd name="connsiteX216" fmla="*/ 7758851 w 10391775"/>
                <a:gd name="connsiteY216" fmla="*/ 1743075 h 6419850"/>
                <a:gd name="connsiteX217" fmla="*/ 9201888 w 10391775"/>
                <a:gd name="connsiteY217" fmla="*/ 6113145 h 6419850"/>
                <a:gd name="connsiteX218" fmla="*/ 9201888 w 10391775"/>
                <a:gd name="connsiteY218" fmla="*/ 6113145 h 6419850"/>
                <a:gd name="connsiteX219" fmla="*/ 9201888 w 10391775"/>
                <a:gd name="connsiteY219" fmla="*/ 6113145 h 6419850"/>
                <a:gd name="connsiteX220" fmla="*/ 9201888 w 10391775"/>
                <a:gd name="connsiteY220" fmla="*/ 6113145 h 6419850"/>
                <a:gd name="connsiteX221" fmla="*/ 9740050 w 10391775"/>
                <a:gd name="connsiteY221" fmla="*/ 5124450 h 6419850"/>
                <a:gd name="connsiteX222" fmla="*/ 8798029 w 10391775"/>
                <a:gd name="connsiteY222" fmla="*/ 5114925 h 6419850"/>
                <a:gd name="connsiteX223" fmla="*/ 8872323 w 10391775"/>
                <a:gd name="connsiteY223" fmla="*/ 4905375 h 6419850"/>
                <a:gd name="connsiteX224" fmla="*/ 8845654 w 10391775"/>
                <a:gd name="connsiteY224" fmla="*/ 4692015 h 6419850"/>
                <a:gd name="connsiteX225" fmla="*/ 8737069 w 10391775"/>
                <a:gd name="connsiteY225" fmla="*/ 4410075 h 6419850"/>
                <a:gd name="connsiteX226" fmla="*/ 8715161 w 10391775"/>
                <a:gd name="connsiteY226" fmla="*/ 4363403 h 6419850"/>
                <a:gd name="connsiteX227" fmla="*/ 8567523 w 10391775"/>
                <a:gd name="connsiteY227" fmla="*/ 4095750 h 6419850"/>
                <a:gd name="connsiteX228" fmla="*/ 8567523 w 10391775"/>
                <a:gd name="connsiteY228" fmla="*/ 4085273 h 6419850"/>
                <a:gd name="connsiteX229" fmla="*/ 8596098 w 10391775"/>
                <a:gd name="connsiteY229" fmla="*/ 4081463 h 6419850"/>
                <a:gd name="connsiteX230" fmla="*/ 9721000 w 10391775"/>
                <a:gd name="connsiteY230" fmla="*/ 5074920 h 6419850"/>
                <a:gd name="connsiteX231" fmla="*/ 9740050 w 10391775"/>
                <a:gd name="connsiteY231" fmla="*/ 5124450 h 641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Lst>
              <a:rect l="l" t="t" r="r" b="b"/>
              <a:pathLst>
                <a:path w="10391775" h="6419850">
                  <a:moveTo>
                    <a:pt x="10401086" y="5277803"/>
                  </a:moveTo>
                  <a:cubicBezTo>
                    <a:pt x="10401086" y="5239703"/>
                    <a:pt x="10386798" y="5218748"/>
                    <a:pt x="10346794" y="5213985"/>
                  </a:cubicBezTo>
                  <a:cubicBezTo>
                    <a:pt x="10317266" y="5211128"/>
                    <a:pt x="10286786" y="5209223"/>
                    <a:pt x="10257258" y="5204460"/>
                  </a:cubicBezTo>
                  <a:cubicBezTo>
                    <a:pt x="10189631" y="5195888"/>
                    <a:pt x="10120098" y="5205413"/>
                    <a:pt x="10055329" y="5180648"/>
                  </a:cubicBezTo>
                  <a:cubicBezTo>
                    <a:pt x="10047708" y="5176838"/>
                    <a:pt x="10006750" y="5147310"/>
                    <a:pt x="9990558" y="5137785"/>
                  </a:cubicBezTo>
                  <a:cubicBezTo>
                    <a:pt x="9990558" y="5136833"/>
                    <a:pt x="9956269" y="5098733"/>
                    <a:pt x="9946744" y="5097780"/>
                  </a:cubicBezTo>
                  <a:cubicBezTo>
                    <a:pt x="9945791" y="5097780"/>
                    <a:pt x="8933283" y="4197668"/>
                    <a:pt x="8430363" y="3751898"/>
                  </a:cubicBezTo>
                  <a:cubicBezTo>
                    <a:pt x="8431316" y="3739515"/>
                    <a:pt x="8434173" y="3712845"/>
                    <a:pt x="8434173" y="3711893"/>
                  </a:cubicBezTo>
                  <a:cubicBezTo>
                    <a:pt x="8437031" y="3708083"/>
                    <a:pt x="8415123" y="3489008"/>
                    <a:pt x="8403694" y="3470910"/>
                  </a:cubicBezTo>
                  <a:cubicBezTo>
                    <a:pt x="8390358" y="3449003"/>
                    <a:pt x="8318921" y="3241358"/>
                    <a:pt x="8289394" y="3220403"/>
                  </a:cubicBezTo>
                  <a:cubicBezTo>
                    <a:pt x="8268439" y="3205163"/>
                    <a:pt x="8266534" y="3159443"/>
                    <a:pt x="8270344" y="3156585"/>
                  </a:cubicBezTo>
                  <a:cubicBezTo>
                    <a:pt x="8292251" y="3105150"/>
                    <a:pt x="8252246" y="2997518"/>
                    <a:pt x="8249389" y="2998470"/>
                  </a:cubicBezTo>
                  <a:cubicBezTo>
                    <a:pt x="8244626" y="2986088"/>
                    <a:pt x="8232244" y="2961323"/>
                    <a:pt x="8235101" y="2959418"/>
                  </a:cubicBezTo>
                  <a:cubicBezTo>
                    <a:pt x="8247484" y="2932748"/>
                    <a:pt x="8253198" y="2858453"/>
                    <a:pt x="8251294" y="2849880"/>
                  </a:cubicBezTo>
                  <a:cubicBezTo>
                    <a:pt x="8258914" y="2816543"/>
                    <a:pt x="8245578" y="2745105"/>
                    <a:pt x="8243673" y="2742248"/>
                  </a:cubicBezTo>
                  <a:cubicBezTo>
                    <a:pt x="8234148" y="2697480"/>
                    <a:pt x="8199859" y="2673668"/>
                    <a:pt x="8164616" y="2652713"/>
                  </a:cubicBezTo>
                  <a:cubicBezTo>
                    <a:pt x="8080796" y="2603183"/>
                    <a:pt x="7994119" y="2558415"/>
                    <a:pt x="7905536" y="2518410"/>
                  </a:cubicBezTo>
                  <a:cubicBezTo>
                    <a:pt x="7905536" y="2517458"/>
                    <a:pt x="7905536" y="2517458"/>
                    <a:pt x="7904584" y="2516505"/>
                  </a:cubicBezTo>
                  <a:cubicBezTo>
                    <a:pt x="7902678" y="2508885"/>
                    <a:pt x="7899821" y="2501265"/>
                    <a:pt x="7896964" y="2493645"/>
                  </a:cubicBezTo>
                  <a:cubicBezTo>
                    <a:pt x="7932206" y="2446973"/>
                    <a:pt x="7962686" y="2397443"/>
                    <a:pt x="7984594" y="2342198"/>
                  </a:cubicBezTo>
                  <a:cubicBezTo>
                    <a:pt x="7987451" y="2333625"/>
                    <a:pt x="7990309" y="2326005"/>
                    <a:pt x="7993166" y="2317433"/>
                  </a:cubicBezTo>
                  <a:cubicBezTo>
                    <a:pt x="7996976" y="2315528"/>
                    <a:pt x="8006501" y="2279333"/>
                    <a:pt x="8005548" y="2270760"/>
                  </a:cubicBezTo>
                  <a:cubicBezTo>
                    <a:pt x="8011264" y="2224088"/>
                    <a:pt x="7985546" y="2184083"/>
                    <a:pt x="7965544" y="2142173"/>
                  </a:cubicBezTo>
                  <a:cubicBezTo>
                    <a:pt x="7952209" y="2108835"/>
                    <a:pt x="7956019" y="2073593"/>
                    <a:pt x="7956971" y="2039303"/>
                  </a:cubicBezTo>
                  <a:cubicBezTo>
                    <a:pt x="7958876" y="2039303"/>
                    <a:pt x="7959828" y="2038350"/>
                    <a:pt x="7962686" y="2036445"/>
                  </a:cubicBezTo>
                  <a:cubicBezTo>
                    <a:pt x="7990309" y="1985010"/>
                    <a:pt x="8002691" y="1932623"/>
                    <a:pt x="7979831" y="1876425"/>
                  </a:cubicBezTo>
                  <a:cubicBezTo>
                    <a:pt x="7977926" y="1875473"/>
                    <a:pt x="7976973" y="1875473"/>
                    <a:pt x="7975069" y="1875473"/>
                  </a:cubicBezTo>
                  <a:cubicBezTo>
                    <a:pt x="7974116" y="1857375"/>
                    <a:pt x="7962686" y="1844993"/>
                    <a:pt x="7950303" y="1832610"/>
                  </a:cubicBezTo>
                  <a:cubicBezTo>
                    <a:pt x="7912203" y="1793558"/>
                    <a:pt x="7862673" y="1771650"/>
                    <a:pt x="7813144" y="1753553"/>
                  </a:cubicBezTo>
                  <a:cubicBezTo>
                    <a:pt x="7795998" y="1747838"/>
                    <a:pt x="7783616" y="1740218"/>
                    <a:pt x="7776948" y="1728788"/>
                  </a:cubicBezTo>
                  <a:cubicBezTo>
                    <a:pt x="7779806" y="1721168"/>
                    <a:pt x="7743611" y="1327785"/>
                    <a:pt x="7735039" y="1305878"/>
                  </a:cubicBezTo>
                  <a:cubicBezTo>
                    <a:pt x="7732181" y="1303973"/>
                    <a:pt x="7720751" y="1257300"/>
                    <a:pt x="7711226" y="1237298"/>
                  </a:cubicBezTo>
                  <a:cubicBezTo>
                    <a:pt x="7695034" y="1154430"/>
                    <a:pt x="7636931" y="1104900"/>
                    <a:pt x="7568351" y="1065848"/>
                  </a:cubicBezTo>
                  <a:cubicBezTo>
                    <a:pt x="7568351" y="1031558"/>
                    <a:pt x="7569303" y="998220"/>
                    <a:pt x="7569303" y="963930"/>
                  </a:cubicBezTo>
                  <a:cubicBezTo>
                    <a:pt x="7569303" y="962978"/>
                    <a:pt x="7568351" y="962978"/>
                    <a:pt x="7568351" y="962025"/>
                  </a:cubicBezTo>
                  <a:cubicBezTo>
                    <a:pt x="7571209" y="961073"/>
                    <a:pt x="7595973" y="920115"/>
                    <a:pt x="7596926" y="897255"/>
                  </a:cubicBezTo>
                  <a:cubicBezTo>
                    <a:pt x="7596926" y="894398"/>
                    <a:pt x="7595973" y="873443"/>
                    <a:pt x="7595021" y="866775"/>
                  </a:cubicBezTo>
                  <a:cubicBezTo>
                    <a:pt x="7596926" y="865823"/>
                    <a:pt x="7599784" y="865823"/>
                    <a:pt x="7602641" y="864870"/>
                  </a:cubicBezTo>
                  <a:cubicBezTo>
                    <a:pt x="7616928" y="845820"/>
                    <a:pt x="7614071" y="790575"/>
                    <a:pt x="7610261" y="785813"/>
                  </a:cubicBezTo>
                  <a:cubicBezTo>
                    <a:pt x="7619786" y="742950"/>
                    <a:pt x="7615976" y="700088"/>
                    <a:pt x="7603594" y="657225"/>
                  </a:cubicBezTo>
                  <a:cubicBezTo>
                    <a:pt x="7596926" y="614363"/>
                    <a:pt x="7575971" y="577215"/>
                    <a:pt x="7553111" y="541020"/>
                  </a:cubicBezTo>
                  <a:cubicBezTo>
                    <a:pt x="7463576" y="401003"/>
                    <a:pt x="7356896" y="274320"/>
                    <a:pt x="7226403" y="168593"/>
                  </a:cubicBezTo>
                  <a:cubicBezTo>
                    <a:pt x="7178778" y="129540"/>
                    <a:pt x="7128296" y="93345"/>
                    <a:pt x="7071146" y="69533"/>
                  </a:cubicBezTo>
                  <a:cubicBezTo>
                    <a:pt x="7059716" y="61913"/>
                    <a:pt x="6952084" y="22860"/>
                    <a:pt x="6949226" y="19050"/>
                  </a:cubicBezTo>
                  <a:cubicBezTo>
                    <a:pt x="6931128" y="-3810"/>
                    <a:pt x="6901601" y="12383"/>
                    <a:pt x="6880646" y="0"/>
                  </a:cubicBezTo>
                  <a:cubicBezTo>
                    <a:pt x="6864453" y="0"/>
                    <a:pt x="6849214" y="0"/>
                    <a:pt x="6833021" y="0"/>
                  </a:cubicBezTo>
                  <a:cubicBezTo>
                    <a:pt x="6801589" y="0"/>
                    <a:pt x="6699671" y="0"/>
                    <a:pt x="6680621" y="0"/>
                  </a:cubicBezTo>
                  <a:cubicBezTo>
                    <a:pt x="6677764" y="0"/>
                    <a:pt x="6673953" y="0"/>
                    <a:pt x="6671096" y="0"/>
                  </a:cubicBezTo>
                  <a:cubicBezTo>
                    <a:pt x="6668239" y="17145"/>
                    <a:pt x="6648236" y="7620"/>
                    <a:pt x="6641569" y="18098"/>
                  </a:cubicBezTo>
                  <a:cubicBezTo>
                    <a:pt x="6602516" y="20955"/>
                    <a:pt x="6565369" y="34290"/>
                    <a:pt x="6529173" y="48578"/>
                  </a:cubicBezTo>
                  <a:cubicBezTo>
                    <a:pt x="6452021" y="69533"/>
                    <a:pt x="6383441" y="107633"/>
                    <a:pt x="6318671" y="153353"/>
                  </a:cubicBezTo>
                  <a:cubicBezTo>
                    <a:pt x="6210086" y="229553"/>
                    <a:pt x="6128171" y="326708"/>
                    <a:pt x="6091976" y="457200"/>
                  </a:cubicBezTo>
                  <a:cubicBezTo>
                    <a:pt x="6086261" y="471488"/>
                    <a:pt x="6071021" y="521970"/>
                    <a:pt x="6071973" y="533400"/>
                  </a:cubicBezTo>
                  <a:cubicBezTo>
                    <a:pt x="6064353" y="557213"/>
                    <a:pt x="6059591" y="581978"/>
                    <a:pt x="6060544" y="606743"/>
                  </a:cubicBezTo>
                  <a:cubicBezTo>
                    <a:pt x="6050066" y="628650"/>
                    <a:pt x="6051971" y="652463"/>
                    <a:pt x="6052923" y="676275"/>
                  </a:cubicBezTo>
                  <a:cubicBezTo>
                    <a:pt x="6050066" y="718185"/>
                    <a:pt x="6045303" y="761048"/>
                    <a:pt x="6044351" y="802958"/>
                  </a:cubicBezTo>
                  <a:cubicBezTo>
                    <a:pt x="6044351" y="826770"/>
                    <a:pt x="6037684" y="838200"/>
                    <a:pt x="6013871" y="847725"/>
                  </a:cubicBezTo>
                  <a:cubicBezTo>
                    <a:pt x="5900523" y="892493"/>
                    <a:pt x="5879569" y="941070"/>
                    <a:pt x="5919573" y="1057275"/>
                  </a:cubicBezTo>
                  <a:cubicBezTo>
                    <a:pt x="5940528" y="1131570"/>
                    <a:pt x="5973866" y="1201103"/>
                    <a:pt x="6011014" y="1267778"/>
                  </a:cubicBezTo>
                  <a:cubicBezTo>
                    <a:pt x="6010061" y="1270635"/>
                    <a:pt x="6011014" y="1273493"/>
                    <a:pt x="6011966" y="1276350"/>
                  </a:cubicBezTo>
                  <a:cubicBezTo>
                    <a:pt x="5963389" y="1356360"/>
                    <a:pt x="5913859" y="1436370"/>
                    <a:pt x="5880521" y="1524953"/>
                  </a:cubicBezTo>
                  <a:cubicBezTo>
                    <a:pt x="5839564" y="1611630"/>
                    <a:pt x="5811941" y="1702118"/>
                    <a:pt x="5801464" y="1797368"/>
                  </a:cubicBezTo>
                  <a:cubicBezTo>
                    <a:pt x="5792891" y="1806893"/>
                    <a:pt x="5793844" y="1818323"/>
                    <a:pt x="5794796" y="1829753"/>
                  </a:cubicBezTo>
                  <a:cubicBezTo>
                    <a:pt x="5793844" y="1835468"/>
                    <a:pt x="5793844" y="1841183"/>
                    <a:pt x="5792891" y="1846898"/>
                  </a:cubicBezTo>
                  <a:cubicBezTo>
                    <a:pt x="5792891" y="1846898"/>
                    <a:pt x="5792891" y="1846898"/>
                    <a:pt x="5792891" y="1846898"/>
                  </a:cubicBezTo>
                  <a:cubicBezTo>
                    <a:pt x="5784319" y="1862138"/>
                    <a:pt x="5783366" y="1879283"/>
                    <a:pt x="5785271" y="1896428"/>
                  </a:cubicBezTo>
                  <a:cubicBezTo>
                    <a:pt x="5772889" y="1932623"/>
                    <a:pt x="5773841" y="1969770"/>
                    <a:pt x="5772889" y="2006918"/>
                  </a:cubicBezTo>
                  <a:cubicBezTo>
                    <a:pt x="5763364" y="2025968"/>
                    <a:pt x="5765269" y="2046923"/>
                    <a:pt x="5766221" y="2067878"/>
                  </a:cubicBezTo>
                  <a:cubicBezTo>
                    <a:pt x="5762411" y="2092643"/>
                    <a:pt x="5758601" y="2118360"/>
                    <a:pt x="5754791" y="2143125"/>
                  </a:cubicBezTo>
                  <a:cubicBezTo>
                    <a:pt x="5743361" y="2145030"/>
                    <a:pt x="5731931" y="2143125"/>
                    <a:pt x="5722406" y="2151698"/>
                  </a:cubicBezTo>
                  <a:cubicBezTo>
                    <a:pt x="5722406" y="2151698"/>
                    <a:pt x="5722406" y="2151698"/>
                    <a:pt x="5722406" y="2151698"/>
                  </a:cubicBezTo>
                  <a:cubicBezTo>
                    <a:pt x="5662398" y="2156460"/>
                    <a:pt x="5321403" y="2220278"/>
                    <a:pt x="5310926" y="2225993"/>
                  </a:cubicBezTo>
                  <a:cubicBezTo>
                    <a:pt x="5309021" y="2226945"/>
                    <a:pt x="5308069" y="2227898"/>
                    <a:pt x="5306164" y="2228850"/>
                  </a:cubicBezTo>
                  <a:cubicBezTo>
                    <a:pt x="5284256" y="2232660"/>
                    <a:pt x="5218534" y="2239328"/>
                    <a:pt x="5209009" y="2246948"/>
                  </a:cubicBezTo>
                  <a:cubicBezTo>
                    <a:pt x="5209009" y="2246948"/>
                    <a:pt x="5209009" y="2246948"/>
                    <a:pt x="5209009" y="2246948"/>
                  </a:cubicBezTo>
                  <a:cubicBezTo>
                    <a:pt x="5168051" y="2251710"/>
                    <a:pt x="5127094" y="2260283"/>
                    <a:pt x="5085184" y="2249805"/>
                  </a:cubicBezTo>
                  <a:cubicBezTo>
                    <a:pt x="5067086" y="2245043"/>
                    <a:pt x="5008984" y="2274570"/>
                    <a:pt x="5001364" y="2286000"/>
                  </a:cubicBezTo>
                  <a:cubicBezTo>
                    <a:pt x="4980409" y="2307908"/>
                    <a:pt x="4975646" y="2336483"/>
                    <a:pt x="4965169" y="2363153"/>
                  </a:cubicBezTo>
                  <a:cubicBezTo>
                    <a:pt x="4958501" y="2394585"/>
                    <a:pt x="4927069" y="2492693"/>
                    <a:pt x="4912781" y="2507933"/>
                  </a:cubicBezTo>
                  <a:cubicBezTo>
                    <a:pt x="4826103" y="2599373"/>
                    <a:pt x="4698469" y="2922270"/>
                    <a:pt x="4687039" y="2970848"/>
                  </a:cubicBezTo>
                  <a:cubicBezTo>
                    <a:pt x="4680371" y="2976563"/>
                    <a:pt x="4641319" y="3111818"/>
                    <a:pt x="4620364" y="3170873"/>
                  </a:cubicBezTo>
                  <a:cubicBezTo>
                    <a:pt x="4587978" y="3260408"/>
                    <a:pt x="4397478" y="3664268"/>
                    <a:pt x="4391764" y="3722370"/>
                  </a:cubicBezTo>
                  <a:cubicBezTo>
                    <a:pt x="4389859" y="3725228"/>
                    <a:pt x="4388906" y="3728085"/>
                    <a:pt x="4388906" y="3730943"/>
                  </a:cubicBezTo>
                  <a:cubicBezTo>
                    <a:pt x="4381286" y="3750945"/>
                    <a:pt x="4374619" y="3810000"/>
                    <a:pt x="4373666" y="3818573"/>
                  </a:cubicBezTo>
                  <a:cubicBezTo>
                    <a:pt x="4366998" y="3857625"/>
                    <a:pt x="4343186" y="3886200"/>
                    <a:pt x="4318421" y="3914775"/>
                  </a:cubicBezTo>
                  <a:cubicBezTo>
                    <a:pt x="4270796" y="3970020"/>
                    <a:pt x="4134589" y="4238625"/>
                    <a:pt x="4151733" y="4318635"/>
                  </a:cubicBezTo>
                  <a:cubicBezTo>
                    <a:pt x="4151733" y="4321493"/>
                    <a:pt x="4125064" y="4431983"/>
                    <a:pt x="4112681" y="4448175"/>
                  </a:cubicBezTo>
                  <a:cubicBezTo>
                    <a:pt x="4037433" y="4547235"/>
                    <a:pt x="3948851" y="4632008"/>
                    <a:pt x="3847886" y="4705350"/>
                  </a:cubicBezTo>
                  <a:cubicBezTo>
                    <a:pt x="3847886" y="4705350"/>
                    <a:pt x="3847886" y="4705350"/>
                    <a:pt x="3847886" y="4705350"/>
                  </a:cubicBezTo>
                  <a:cubicBezTo>
                    <a:pt x="3785973" y="4709160"/>
                    <a:pt x="3726918" y="4724400"/>
                    <a:pt x="3669768" y="4745355"/>
                  </a:cubicBezTo>
                  <a:cubicBezTo>
                    <a:pt x="3606903" y="4759643"/>
                    <a:pt x="3564993" y="4800600"/>
                    <a:pt x="3535466" y="4855845"/>
                  </a:cubicBezTo>
                  <a:cubicBezTo>
                    <a:pt x="3527846" y="4870133"/>
                    <a:pt x="3507843" y="4890135"/>
                    <a:pt x="3506891" y="4887278"/>
                  </a:cubicBezTo>
                  <a:cubicBezTo>
                    <a:pt x="3379256" y="4489133"/>
                    <a:pt x="3251621" y="4090988"/>
                    <a:pt x="3123986" y="3693795"/>
                  </a:cubicBezTo>
                  <a:cubicBezTo>
                    <a:pt x="3116366" y="3669030"/>
                    <a:pt x="3103983" y="3659505"/>
                    <a:pt x="3077314" y="3657600"/>
                  </a:cubicBezTo>
                  <a:cubicBezTo>
                    <a:pt x="2791564" y="3633788"/>
                    <a:pt x="444603" y="3435668"/>
                    <a:pt x="48363" y="3403283"/>
                  </a:cubicBezTo>
                  <a:cubicBezTo>
                    <a:pt x="-5929" y="3398520"/>
                    <a:pt x="-7834" y="3402330"/>
                    <a:pt x="10263" y="3453765"/>
                  </a:cubicBezTo>
                  <a:cubicBezTo>
                    <a:pt x="68366" y="3618548"/>
                    <a:pt x="722733" y="5509260"/>
                    <a:pt x="783693" y="5687378"/>
                  </a:cubicBezTo>
                  <a:cubicBezTo>
                    <a:pt x="797028" y="5724525"/>
                    <a:pt x="821793" y="5742623"/>
                    <a:pt x="858941" y="5751195"/>
                  </a:cubicBezTo>
                  <a:cubicBezTo>
                    <a:pt x="1196126" y="5827395"/>
                    <a:pt x="3562136" y="6356033"/>
                    <a:pt x="3812644" y="6414135"/>
                  </a:cubicBezTo>
                  <a:cubicBezTo>
                    <a:pt x="3835503" y="6419850"/>
                    <a:pt x="3858364" y="6423660"/>
                    <a:pt x="3882176" y="6414135"/>
                  </a:cubicBezTo>
                  <a:cubicBezTo>
                    <a:pt x="3978378" y="6374130"/>
                    <a:pt x="5427131" y="5882640"/>
                    <a:pt x="5439514" y="5869305"/>
                  </a:cubicBezTo>
                  <a:cubicBezTo>
                    <a:pt x="5436656" y="5863590"/>
                    <a:pt x="5498569" y="5767388"/>
                    <a:pt x="5500473" y="5750243"/>
                  </a:cubicBezTo>
                  <a:cubicBezTo>
                    <a:pt x="5514761" y="5647373"/>
                    <a:pt x="5511903" y="5643563"/>
                    <a:pt x="5409986" y="5628323"/>
                  </a:cubicBezTo>
                  <a:cubicBezTo>
                    <a:pt x="5058514" y="5574030"/>
                    <a:pt x="4707994" y="5520690"/>
                    <a:pt x="4356521" y="5469255"/>
                  </a:cubicBezTo>
                  <a:cubicBezTo>
                    <a:pt x="4266034" y="5455920"/>
                    <a:pt x="4175546" y="5434965"/>
                    <a:pt x="4083153" y="5431155"/>
                  </a:cubicBezTo>
                  <a:cubicBezTo>
                    <a:pt x="4077439" y="5432108"/>
                    <a:pt x="4023146" y="5385435"/>
                    <a:pt x="4065056" y="5359718"/>
                  </a:cubicBezTo>
                  <a:cubicBezTo>
                    <a:pt x="4068866" y="5359718"/>
                    <a:pt x="4120301" y="5326380"/>
                    <a:pt x="4126969" y="5299710"/>
                  </a:cubicBezTo>
                  <a:cubicBezTo>
                    <a:pt x="4135541" y="5267325"/>
                    <a:pt x="4155544" y="5253990"/>
                    <a:pt x="4185071" y="5245418"/>
                  </a:cubicBezTo>
                  <a:cubicBezTo>
                    <a:pt x="4251746" y="5226368"/>
                    <a:pt x="4318421" y="5204460"/>
                    <a:pt x="4386048" y="5192078"/>
                  </a:cubicBezTo>
                  <a:cubicBezTo>
                    <a:pt x="4443198" y="5181600"/>
                    <a:pt x="4478441" y="5154930"/>
                    <a:pt x="4485109" y="5096828"/>
                  </a:cubicBezTo>
                  <a:cubicBezTo>
                    <a:pt x="4490823" y="5081588"/>
                    <a:pt x="4499396" y="5043488"/>
                    <a:pt x="4500348" y="5039678"/>
                  </a:cubicBezTo>
                  <a:cubicBezTo>
                    <a:pt x="4511778" y="5033963"/>
                    <a:pt x="4640366" y="4949190"/>
                    <a:pt x="4657511" y="4881563"/>
                  </a:cubicBezTo>
                  <a:cubicBezTo>
                    <a:pt x="4657511" y="4881563"/>
                    <a:pt x="4657511" y="4881563"/>
                    <a:pt x="4657511" y="4880610"/>
                  </a:cubicBezTo>
                  <a:cubicBezTo>
                    <a:pt x="4659416" y="4880610"/>
                    <a:pt x="4685134" y="4797743"/>
                    <a:pt x="4685134" y="4792028"/>
                  </a:cubicBezTo>
                  <a:cubicBezTo>
                    <a:pt x="4694659" y="4772025"/>
                    <a:pt x="4710851" y="4756785"/>
                    <a:pt x="4729901" y="4742498"/>
                  </a:cubicBezTo>
                  <a:cubicBezTo>
                    <a:pt x="4836581" y="4663440"/>
                    <a:pt x="5026128" y="4291965"/>
                    <a:pt x="5028034" y="4289108"/>
                  </a:cubicBezTo>
                  <a:cubicBezTo>
                    <a:pt x="5040416" y="4272915"/>
                    <a:pt x="5043273" y="4254818"/>
                    <a:pt x="5041369" y="4235768"/>
                  </a:cubicBezTo>
                  <a:cubicBezTo>
                    <a:pt x="5040416" y="4232910"/>
                    <a:pt x="5088994" y="4015740"/>
                    <a:pt x="5100423" y="3920490"/>
                  </a:cubicBezTo>
                  <a:cubicBezTo>
                    <a:pt x="5104234" y="3910965"/>
                    <a:pt x="5139476" y="3823335"/>
                    <a:pt x="5154716" y="3794760"/>
                  </a:cubicBezTo>
                  <a:cubicBezTo>
                    <a:pt x="5181386" y="3772853"/>
                    <a:pt x="5205198" y="3748088"/>
                    <a:pt x="5224248" y="3719513"/>
                  </a:cubicBezTo>
                  <a:cubicBezTo>
                    <a:pt x="5247109" y="3740468"/>
                    <a:pt x="5233773" y="3769995"/>
                    <a:pt x="5241394" y="3794760"/>
                  </a:cubicBezTo>
                  <a:cubicBezTo>
                    <a:pt x="5241394" y="3801428"/>
                    <a:pt x="5239489" y="3874770"/>
                    <a:pt x="5235678" y="3905250"/>
                  </a:cubicBezTo>
                  <a:cubicBezTo>
                    <a:pt x="5234726" y="3915728"/>
                    <a:pt x="5239489" y="3988118"/>
                    <a:pt x="5229964" y="4012883"/>
                  </a:cubicBezTo>
                  <a:cubicBezTo>
                    <a:pt x="5219486" y="4065270"/>
                    <a:pt x="5198531" y="4115753"/>
                    <a:pt x="5192816" y="4169093"/>
                  </a:cubicBezTo>
                  <a:cubicBezTo>
                    <a:pt x="5194721" y="4172903"/>
                    <a:pt x="5161384" y="4284345"/>
                    <a:pt x="5158526" y="4288155"/>
                  </a:cubicBezTo>
                  <a:cubicBezTo>
                    <a:pt x="5119473" y="4337685"/>
                    <a:pt x="5117569" y="4396740"/>
                    <a:pt x="5112806" y="4455795"/>
                  </a:cubicBezTo>
                  <a:cubicBezTo>
                    <a:pt x="5111853" y="4461510"/>
                    <a:pt x="5102328" y="4538663"/>
                    <a:pt x="5102328" y="4551045"/>
                  </a:cubicBezTo>
                  <a:cubicBezTo>
                    <a:pt x="5101376" y="4561523"/>
                    <a:pt x="5106139" y="4607243"/>
                    <a:pt x="5102328" y="4606290"/>
                  </a:cubicBezTo>
                  <a:cubicBezTo>
                    <a:pt x="5088994" y="4625340"/>
                    <a:pt x="5089946" y="4848225"/>
                    <a:pt x="5086136" y="4851083"/>
                  </a:cubicBezTo>
                  <a:cubicBezTo>
                    <a:pt x="5078516" y="4900613"/>
                    <a:pt x="5083278" y="5044440"/>
                    <a:pt x="5083278" y="5066348"/>
                  </a:cubicBezTo>
                  <a:cubicBezTo>
                    <a:pt x="5083278" y="5172075"/>
                    <a:pt x="5083278" y="5172075"/>
                    <a:pt x="5190911" y="5172075"/>
                  </a:cubicBezTo>
                  <a:cubicBezTo>
                    <a:pt x="5940528" y="5172075"/>
                    <a:pt x="7475006" y="5172075"/>
                    <a:pt x="7493103" y="5171123"/>
                  </a:cubicBezTo>
                  <a:cubicBezTo>
                    <a:pt x="7530251" y="5170170"/>
                    <a:pt x="7550253" y="5153978"/>
                    <a:pt x="7540728" y="5113973"/>
                  </a:cubicBezTo>
                  <a:cubicBezTo>
                    <a:pt x="7538823" y="5087303"/>
                    <a:pt x="7544539" y="5060633"/>
                    <a:pt x="7531203" y="5035868"/>
                  </a:cubicBezTo>
                  <a:cubicBezTo>
                    <a:pt x="7529298" y="5033010"/>
                    <a:pt x="7526441" y="4953000"/>
                    <a:pt x="7530251" y="4920615"/>
                  </a:cubicBezTo>
                  <a:cubicBezTo>
                    <a:pt x="7530251" y="4893945"/>
                    <a:pt x="7519773" y="4828223"/>
                    <a:pt x="7515964" y="4822508"/>
                  </a:cubicBezTo>
                  <a:cubicBezTo>
                    <a:pt x="7515964" y="4748213"/>
                    <a:pt x="7527394" y="4462463"/>
                    <a:pt x="7527394" y="4438650"/>
                  </a:cubicBezTo>
                  <a:cubicBezTo>
                    <a:pt x="7531203" y="4432935"/>
                    <a:pt x="7638836" y="4023360"/>
                    <a:pt x="7640741" y="4023360"/>
                  </a:cubicBezTo>
                  <a:cubicBezTo>
                    <a:pt x="7640741" y="4024313"/>
                    <a:pt x="7640741" y="4025265"/>
                    <a:pt x="7640741" y="4026218"/>
                  </a:cubicBezTo>
                  <a:cubicBezTo>
                    <a:pt x="7653123" y="4068128"/>
                    <a:pt x="7693128" y="4152900"/>
                    <a:pt x="7695986" y="4155758"/>
                  </a:cubicBezTo>
                  <a:cubicBezTo>
                    <a:pt x="7695034" y="4184333"/>
                    <a:pt x="7801714" y="4412933"/>
                    <a:pt x="7802666" y="4413885"/>
                  </a:cubicBezTo>
                  <a:cubicBezTo>
                    <a:pt x="7826478" y="4495800"/>
                    <a:pt x="7801714" y="4456748"/>
                    <a:pt x="7836956" y="4534853"/>
                  </a:cubicBezTo>
                  <a:cubicBezTo>
                    <a:pt x="7836003" y="4539615"/>
                    <a:pt x="7885534" y="4655820"/>
                    <a:pt x="7897916" y="4672965"/>
                  </a:cubicBezTo>
                  <a:cubicBezTo>
                    <a:pt x="7944589" y="4787265"/>
                    <a:pt x="8016978" y="4935855"/>
                    <a:pt x="8019836" y="4934903"/>
                  </a:cubicBezTo>
                  <a:cubicBezTo>
                    <a:pt x="8132231" y="5106353"/>
                    <a:pt x="8221766" y="5200650"/>
                    <a:pt x="8265581" y="5229225"/>
                  </a:cubicBezTo>
                  <a:cubicBezTo>
                    <a:pt x="8268439" y="5229225"/>
                    <a:pt x="8308444" y="5266373"/>
                    <a:pt x="8308444" y="5270183"/>
                  </a:cubicBezTo>
                  <a:cubicBezTo>
                    <a:pt x="8322731" y="5306378"/>
                    <a:pt x="8289394" y="5299710"/>
                    <a:pt x="8274153" y="5303520"/>
                  </a:cubicBezTo>
                  <a:cubicBezTo>
                    <a:pt x="8111276" y="5343525"/>
                    <a:pt x="7950303" y="5387340"/>
                    <a:pt x="7787426" y="5428298"/>
                  </a:cubicBezTo>
                  <a:cubicBezTo>
                    <a:pt x="7758851" y="5435918"/>
                    <a:pt x="7733134" y="5445443"/>
                    <a:pt x="7721703" y="5471160"/>
                  </a:cubicBezTo>
                  <a:cubicBezTo>
                    <a:pt x="7721703" y="5471160"/>
                    <a:pt x="7721703" y="5471160"/>
                    <a:pt x="7721703" y="5471160"/>
                  </a:cubicBezTo>
                  <a:cubicBezTo>
                    <a:pt x="7721703" y="5471160"/>
                    <a:pt x="7721703" y="5471160"/>
                    <a:pt x="7721703" y="5472113"/>
                  </a:cubicBezTo>
                  <a:cubicBezTo>
                    <a:pt x="7719798" y="5476875"/>
                    <a:pt x="7711226" y="5553075"/>
                    <a:pt x="7720751" y="5585460"/>
                  </a:cubicBezTo>
                  <a:cubicBezTo>
                    <a:pt x="7743611" y="5622608"/>
                    <a:pt x="7885534" y="5739765"/>
                    <a:pt x="7937921" y="5749290"/>
                  </a:cubicBezTo>
                  <a:cubicBezTo>
                    <a:pt x="8046506" y="5769293"/>
                    <a:pt x="8536091" y="5876925"/>
                    <a:pt x="8677061" y="5865495"/>
                  </a:cubicBezTo>
                  <a:cubicBezTo>
                    <a:pt x="8724686" y="5861685"/>
                    <a:pt x="8771358" y="5853113"/>
                    <a:pt x="8818983" y="5855018"/>
                  </a:cubicBezTo>
                  <a:cubicBezTo>
                    <a:pt x="8849463" y="5855970"/>
                    <a:pt x="8865656" y="5865495"/>
                    <a:pt x="8869466" y="5896928"/>
                  </a:cubicBezTo>
                  <a:cubicBezTo>
                    <a:pt x="8875181" y="5945505"/>
                    <a:pt x="8882800" y="5994083"/>
                    <a:pt x="8889469" y="6042660"/>
                  </a:cubicBezTo>
                  <a:cubicBezTo>
                    <a:pt x="8893279" y="6075998"/>
                    <a:pt x="8904708" y="6104573"/>
                    <a:pt x="8942808" y="6113145"/>
                  </a:cubicBezTo>
                  <a:cubicBezTo>
                    <a:pt x="8995196" y="6125528"/>
                    <a:pt x="9045679" y="6144578"/>
                    <a:pt x="9099019" y="6154103"/>
                  </a:cubicBezTo>
                  <a:cubicBezTo>
                    <a:pt x="9149500" y="6162675"/>
                    <a:pt x="9242846" y="6126480"/>
                    <a:pt x="9242846" y="6126480"/>
                  </a:cubicBezTo>
                  <a:cubicBezTo>
                    <a:pt x="9287613" y="6126480"/>
                    <a:pt x="9319046" y="6111240"/>
                    <a:pt x="9308569" y="6058853"/>
                  </a:cubicBezTo>
                  <a:cubicBezTo>
                    <a:pt x="9303806" y="6035993"/>
                    <a:pt x="9346669" y="6026468"/>
                    <a:pt x="9356194" y="6027420"/>
                  </a:cubicBezTo>
                  <a:cubicBezTo>
                    <a:pt x="9378100" y="6028373"/>
                    <a:pt x="9400008" y="6025515"/>
                    <a:pt x="9422869" y="6022658"/>
                  </a:cubicBezTo>
                  <a:cubicBezTo>
                    <a:pt x="9649563" y="5992178"/>
                    <a:pt x="9875306" y="5959793"/>
                    <a:pt x="10102000" y="5926455"/>
                  </a:cubicBezTo>
                  <a:cubicBezTo>
                    <a:pt x="10142006" y="5920740"/>
                    <a:pt x="10166771" y="5928360"/>
                    <a:pt x="10171533" y="5972175"/>
                  </a:cubicBezTo>
                  <a:cubicBezTo>
                    <a:pt x="10175344" y="6005513"/>
                    <a:pt x="10196298" y="6016943"/>
                    <a:pt x="10227731" y="6017895"/>
                  </a:cubicBezTo>
                  <a:cubicBezTo>
                    <a:pt x="10262973" y="6018848"/>
                    <a:pt x="10297263" y="6011228"/>
                    <a:pt x="10331554" y="6008370"/>
                  </a:cubicBezTo>
                  <a:cubicBezTo>
                    <a:pt x="10384894" y="6004560"/>
                    <a:pt x="10399181" y="5991225"/>
                    <a:pt x="10399181" y="5937885"/>
                  </a:cubicBezTo>
                  <a:cubicBezTo>
                    <a:pt x="10402038" y="5715953"/>
                    <a:pt x="10401086" y="5496878"/>
                    <a:pt x="10401086" y="5277803"/>
                  </a:cubicBezTo>
                  <a:close/>
                  <a:moveTo>
                    <a:pt x="5120426" y="4653915"/>
                  </a:moveTo>
                  <a:cubicBezTo>
                    <a:pt x="5120426" y="4652963"/>
                    <a:pt x="5120426" y="4652010"/>
                    <a:pt x="5120426" y="4650105"/>
                  </a:cubicBezTo>
                  <a:cubicBezTo>
                    <a:pt x="5120426" y="4651058"/>
                    <a:pt x="5120426" y="4651058"/>
                    <a:pt x="5121378" y="4652010"/>
                  </a:cubicBezTo>
                  <a:cubicBezTo>
                    <a:pt x="5121378" y="4652010"/>
                    <a:pt x="5120426" y="4652963"/>
                    <a:pt x="5120426" y="4653915"/>
                  </a:cubicBezTo>
                  <a:close/>
                  <a:moveTo>
                    <a:pt x="5252823" y="3790950"/>
                  </a:moveTo>
                  <a:cubicBezTo>
                    <a:pt x="5252823" y="3790950"/>
                    <a:pt x="5252823" y="3791903"/>
                    <a:pt x="5252823" y="3790950"/>
                  </a:cubicBezTo>
                  <a:cubicBezTo>
                    <a:pt x="5251871" y="3791903"/>
                    <a:pt x="5251871" y="3791903"/>
                    <a:pt x="5250919" y="3791903"/>
                  </a:cubicBezTo>
                  <a:cubicBezTo>
                    <a:pt x="5251871" y="3791903"/>
                    <a:pt x="5252823" y="3790950"/>
                    <a:pt x="5252823" y="3790950"/>
                  </a:cubicBezTo>
                  <a:cubicBezTo>
                    <a:pt x="5252823" y="3790950"/>
                    <a:pt x="5252823" y="3790950"/>
                    <a:pt x="5252823" y="3790950"/>
                  </a:cubicBezTo>
                  <a:close/>
                  <a:moveTo>
                    <a:pt x="5253776" y="3801428"/>
                  </a:moveTo>
                  <a:cubicBezTo>
                    <a:pt x="5253776" y="3801428"/>
                    <a:pt x="5253776" y="3801428"/>
                    <a:pt x="5253776" y="3801428"/>
                  </a:cubicBezTo>
                  <a:cubicBezTo>
                    <a:pt x="5253776" y="3801428"/>
                    <a:pt x="5253776" y="3801428"/>
                    <a:pt x="5253776" y="3801428"/>
                  </a:cubicBezTo>
                  <a:cubicBezTo>
                    <a:pt x="5253776" y="3801428"/>
                    <a:pt x="5253776" y="3801428"/>
                    <a:pt x="5253776" y="3801428"/>
                  </a:cubicBezTo>
                  <a:cubicBezTo>
                    <a:pt x="5253776" y="3801428"/>
                    <a:pt x="5253776" y="3801428"/>
                    <a:pt x="5253776" y="3801428"/>
                  </a:cubicBezTo>
                  <a:cubicBezTo>
                    <a:pt x="5253776" y="3801428"/>
                    <a:pt x="5253776" y="3801428"/>
                    <a:pt x="5253776" y="3801428"/>
                  </a:cubicBezTo>
                  <a:close/>
                  <a:moveTo>
                    <a:pt x="7520726" y="5030153"/>
                  </a:moveTo>
                  <a:cubicBezTo>
                    <a:pt x="7520726" y="5030153"/>
                    <a:pt x="7520726" y="5030153"/>
                    <a:pt x="7520726" y="5030153"/>
                  </a:cubicBezTo>
                  <a:cubicBezTo>
                    <a:pt x="7520726" y="5030153"/>
                    <a:pt x="7520726" y="5030153"/>
                    <a:pt x="7520726" y="5030153"/>
                  </a:cubicBezTo>
                  <a:cubicBezTo>
                    <a:pt x="7520726" y="5030153"/>
                    <a:pt x="7520726" y="5030153"/>
                    <a:pt x="7520726" y="5030153"/>
                  </a:cubicBezTo>
                  <a:close/>
                  <a:moveTo>
                    <a:pt x="7243548" y="2096453"/>
                  </a:moveTo>
                  <a:cubicBezTo>
                    <a:pt x="7243548" y="2095500"/>
                    <a:pt x="7243548" y="2095500"/>
                    <a:pt x="7243548" y="2096453"/>
                  </a:cubicBezTo>
                  <a:cubicBezTo>
                    <a:pt x="7227356" y="2051685"/>
                    <a:pt x="7243548" y="2016443"/>
                    <a:pt x="7273076" y="1983105"/>
                  </a:cubicBezTo>
                  <a:cubicBezTo>
                    <a:pt x="7277839" y="1977390"/>
                    <a:pt x="7281648" y="1969770"/>
                    <a:pt x="7281648" y="1962150"/>
                  </a:cubicBezTo>
                  <a:cubicBezTo>
                    <a:pt x="7292126" y="1971675"/>
                    <a:pt x="7301651" y="1981200"/>
                    <a:pt x="7311176" y="1991678"/>
                  </a:cubicBezTo>
                  <a:lnTo>
                    <a:pt x="7311176" y="1991678"/>
                  </a:lnTo>
                  <a:cubicBezTo>
                    <a:pt x="7314986" y="1999298"/>
                    <a:pt x="7319748" y="2003108"/>
                    <a:pt x="7328321" y="2002155"/>
                  </a:cubicBezTo>
                  <a:cubicBezTo>
                    <a:pt x="7339751" y="2006918"/>
                    <a:pt x="7351181" y="2010728"/>
                    <a:pt x="7368326" y="2017395"/>
                  </a:cubicBezTo>
                  <a:cubicBezTo>
                    <a:pt x="7321653" y="2038350"/>
                    <a:pt x="7280696" y="2064068"/>
                    <a:pt x="7243548" y="2096453"/>
                  </a:cubicBezTo>
                  <a:close/>
                  <a:moveTo>
                    <a:pt x="7532156" y="1809750"/>
                  </a:moveTo>
                  <a:cubicBezTo>
                    <a:pt x="7492151" y="1830705"/>
                    <a:pt x="7453098" y="1853565"/>
                    <a:pt x="7414046" y="1876425"/>
                  </a:cubicBezTo>
                  <a:cubicBezTo>
                    <a:pt x="7376898" y="1888808"/>
                    <a:pt x="7339751" y="1901190"/>
                    <a:pt x="7302603" y="1913573"/>
                  </a:cubicBezTo>
                  <a:cubicBezTo>
                    <a:pt x="7344514" y="1848803"/>
                    <a:pt x="7385471" y="1784033"/>
                    <a:pt x="7427381" y="1719263"/>
                  </a:cubicBezTo>
                  <a:cubicBezTo>
                    <a:pt x="7439764" y="1721168"/>
                    <a:pt x="7452146" y="1723073"/>
                    <a:pt x="7463576" y="1725930"/>
                  </a:cubicBezTo>
                  <a:cubicBezTo>
                    <a:pt x="7485484" y="1744028"/>
                    <a:pt x="7515964" y="1744980"/>
                    <a:pt x="7536919" y="1766888"/>
                  </a:cubicBezTo>
                  <a:cubicBezTo>
                    <a:pt x="7552159" y="1784985"/>
                    <a:pt x="7559778" y="1795463"/>
                    <a:pt x="7532156" y="1809750"/>
                  </a:cubicBezTo>
                  <a:close/>
                  <a:moveTo>
                    <a:pt x="7635026" y="2258378"/>
                  </a:moveTo>
                  <a:cubicBezTo>
                    <a:pt x="7634073" y="2264093"/>
                    <a:pt x="7634073" y="2269808"/>
                    <a:pt x="7633121" y="2275523"/>
                  </a:cubicBezTo>
                  <a:cubicBezTo>
                    <a:pt x="7626453" y="2285048"/>
                    <a:pt x="7624548" y="2294573"/>
                    <a:pt x="7625501" y="2306003"/>
                  </a:cubicBezTo>
                  <a:cubicBezTo>
                    <a:pt x="7610261" y="2336483"/>
                    <a:pt x="7592164" y="2366010"/>
                    <a:pt x="7555969" y="2381250"/>
                  </a:cubicBezTo>
                  <a:cubicBezTo>
                    <a:pt x="7543586" y="2325053"/>
                    <a:pt x="7547396" y="2276475"/>
                    <a:pt x="7591211" y="2235518"/>
                  </a:cubicBezTo>
                  <a:cubicBezTo>
                    <a:pt x="7604546" y="2223135"/>
                    <a:pt x="7613119" y="2205990"/>
                    <a:pt x="7624548" y="2190750"/>
                  </a:cubicBezTo>
                  <a:cubicBezTo>
                    <a:pt x="7624548" y="2190750"/>
                    <a:pt x="7624548" y="2190750"/>
                    <a:pt x="7624548" y="2190750"/>
                  </a:cubicBezTo>
                  <a:cubicBezTo>
                    <a:pt x="7647409" y="2210753"/>
                    <a:pt x="7626453" y="2236470"/>
                    <a:pt x="7635026" y="2258378"/>
                  </a:cubicBezTo>
                  <a:close/>
                  <a:moveTo>
                    <a:pt x="7758851" y="1743075"/>
                  </a:moveTo>
                  <a:cubicBezTo>
                    <a:pt x="7758851" y="1743075"/>
                    <a:pt x="7757898" y="1742123"/>
                    <a:pt x="7757898" y="1742123"/>
                  </a:cubicBezTo>
                  <a:cubicBezTo>
                    <a:pt x="7757898" y="1742123"/>
                    <a:pt x="7757898" y="1742123"/>
                    <a:pt x="7757898" y="1741170"/>
                  </a:cubicBezTo>
                  <a:cubicBezTo>
                    <a:pt x="7757898" y="1742123"/>
                    <a:pt x="7758851" y="1742123"/>
                    <a:pt x="7758851" y="1743075"/>
                  </a:cubicBezTo>
                  <a:cubicBezTo>
                    <a:pt x="7758851" y="1743075"/>
                    <a:pt x="7758851" y="1743075"/>
                    <a:pt x="7758851" y="1743075"/>
                  </a:cubicBezTo>
                  <a:close/>
                  <a:moveTo>
                    <a:pt x="9201888" y="6113145"/>
                  </a:moveTo>
                  <a:cubicBezTo>
                    <a:pt x="9201888" y="6113145"/>
                    <a:pt x="9200936" y="6113145"/>
                    <a:pt x="9201888" y="6113145"/>
                  </a:cubicBezTo>
                  <a:cubicBezTo>
                    <a:pt x="9201888" y="6112193"/>
                    <a:pt x="9201888" y="6112193"/>
                    <a:pt x="9201888" y="6113145"/>
                  </a:cubicBezTo>
                  <a:cubicBezTo>
                    <a:pt x="9201888" y="6112193"/>
                    <a:pt x="9201888" y="6113145"/>
                    <a:pt x="9201888" y="6113145"/>
                  </a:cubicBezTo>
                  <a:close/>
                  <a:moveTo>
                    <a:pt x="9740050" y="5124450"/>
                  </a:moveTo>
                  <a:cubicBezTo>
                    <a:pt x="9733383" y="5117783"/>
                    <a:pt x="9089494" y="5115878"/>
                    <a:pt x="8798029" y="5114925"/>
                  </a:cubicBezTo>
                  <a:cubicBezTo>
                    <a:pt x="8795171" y="5104448"/>
                    <a:pt x="8874229" y="4975860"/>
                    <a:pt x="8872323" y="4905375"/>
                  </a:cubicBezTo>
                  <a:cubicBezTo>
                    <a:pt x="8877086" y="4879658"/>
                    <a:pt x="8853273" y="4698683"/>
                    <a:pt x="8845654" y="4692015"/>
                  </a:cubicBezTo>
                  <a:cubicBezTo>
                    <a:pt x="8826604" y="4610100"/>
                    <a:pt x="8740879" y="4419600"/>
                    <a:pt x="8737069" y="4410075"/>
                  </a:cubicBezTo>
                  <a:cubicBezTo>
                    <a:pt x="8730400" y="4394835"/>
                    <a:pt x="8723733" y="4378643"/>
                    <a:pt x="8715161" y="4363403"/>
                  </a:cubicBezTo>
                  <a:cubicBezTo>
                    <a:pt x="8666583" y="4273868"/>
                    <a:pt x="8567523" y="4095750"/>
                    <a:pt x="8567523" y="4095750"/>
                  </a:cubicBezTo>
                  <a:cubicBezTo>
                    <a:pt x="8567523" y="4095750"/>
                    <a:pt x="8567523" y="4089083"/>
                    <a:pt x="8567523" y="4085273"/>
                  </a:cubicBezTo>
                  <a:cubicBezTo>
                    <a:pt x="8573238" y="4057650"/>
                    <a:pt x="8585621" y="4071938"/>
                    <a:pt x="8596098" y="4081463"/>
                  </a:cubicBezTo>
                  <a:cubicBezTo>
                    <a:pt x="8678013" y="4153853"/>
                    <a:pt x="9679091" y="5034915"/>
                    <a:pt x="9721000" y="5074920"/>
                  </a:cubicBezTo>
                  <a:cubicBezTo>
                    <a:pt x="9733383" y="5087303"/>
                    <a:pt x="9767673" y="5095875"/>
                    <a:pt x="9740050" y="5124450"/>
                  </a:cubicBezTo>
                  <a:close/>
                </a:path>
              </a:pathLst>
            </a:custGeom>
            <a:solidFill>
              <a:schemeClr val="tx2">
                <a:lumMod val="50000"/>
              </a:schemeClr>
            </a:solidFill>
            <a:ln w="9525" cap="flat">
              <a:noFill/>
              <a:prstDash val="solid"/>
              <a:miter/>
            </a:ln>
          </p:spPr>
          <p:txBody>
            <a:bodyPr rtlCol="0" anchor="ctr"/>
            <a:lstStyle/>
            <a:p>
              <a:endParaRPr lang="en-US"/>
            </a:p>
          </p:txBody>
        </p:sp>
        <p:sp>
          <p:nvSpPr>
            <p:cNvPr id="5" name="Plus Sign 4">
              <a:extLst>
                <a:ext uri="{FF2B5EF4-FFF2-40B4-BE49-F238E27FC236}">
                  <a16:creationId xmlns:a16="http://schemas.microsoft.com/office/drawing/2014/main" id="{09D4715A-92C7-4853-B7BE-051ACE2CCDE9}"/>
                </a:ext>
              </a:extLst>
            </p:cNvPr>
            <p:cNvSpPr/>
            <p:nvPr/>
          </p:nvSpPr>
          <p:spPr>
            <a:xfrm>
              <a:off x="9615333" y="4240313"/>
              <a:ext cx="448003" cy="448003"/>
            </a:xfrm>
            <a:prstGeom prst="mathPlu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E2681D84-B042-43FD-9804-E12F936BD43F}"/>
                </a:ext>
              </a:extLst>
            </p:cNvPr>
            <p:cNvGrpSpPr/>
            <p:nvPr/>
          </p:nvGrpSpPr>
          <p:grpSpPr>
            <a:xfrm rot="20857237">
              <a:off x="9024574" y="3519586"/>
              <a:ext cx="1109031" cy="1274933"/>
              <a:chOff x="8873991" y="3923317"/>
              <a:chExt cx="1109031" cy="1274933"/>
            </a:xfrm>
          </p:grpSpPr>
          <p:grpSp>
            <p:nvGrpSpPr>
              <p:cNvPr id="7" name="Group 6">
                <a:extLst>
                  <a:ext uri="{FF2B5EF4-FFF2-40B4-BE49-F238E27FC236}">
                    <a16:creationId xmlns:a16="http://schemas.microsoft.com/office/drawing/2014/main" id="{B0D7A995-E16C-44B4-A88B-9E2327CF2D5F}"/>
                  </a:ext>
                </a:extLst>
              </p:cNvPr>
              <p:cNvGrpSpPr/>
              <p:nvPr/>
            </p:nvGrpSpPr>
            <p:grpSpPr>
              <a:xfrm>
                <a:off x="8932620" y="3923317"/>
                <a:ext cx="1050402" cy="1274933"/>
                <a:chOff x="8772175" y="4670224"/>
                <a:chExt cx="1050402" cy="1274933"/>
              </a:xfrm>
              <a:solidFill>
                <a:schemeClr val="bg1"/>
              </a:solidFill>
            </p:grpSpPr>
            <p:sp>
              <p:nvSpPr>
                <p:cNvPr id="11" name="Freeform: Shape 10">
                  <a:extLst>
                    <a:ext uri="{FF2B5EF4-FFF2-40B4-BE49-F238E27FC236}">
                      <a16:creationId xmlns:a16="http://schemas.microsoft.com/office/drawing/2014/main" id="{3C7C7204-B0AC-48CB-9A5C-4220110A607D}"/>
                    </a:ext>
                  </a:extLst>
                </p:cNvPr>
                <p:cNvSpPr/>
                <p:nvPr/>
              </p:nvSpPr>
              <p:spPr>
                <a:xfrm rot="567401">
                  <a:off x="8772175" y="4670224"/>
                  <a:ext cx="116160" cy="704068"/>
                </a:xfrm>
                <a:custGeom>
                  <a:avLst/>
                  <a:gdLst>
                    <a:gd name="connsiteX0" fmla="*/ 31309 w 197809"/>
                    <a:gd name="connsiteY0" fmla="*/ 0 h 1198955"/>
                    <a:gd name="connsiteX1" fmla="*/ 8623 w 197809"/>
                    <a:gd name="connsiteY1" fmla="*/ 96358 h 1198955"/>
                    <a:gd name="connsiteX2" fmla="*/ 0 w 197809"/>
                    <a:gd name="connsiteY2" fmla="*/ 226395 h 1198955"/>
                    <a:gd name="connsiteX3" fmla="*/ 143760 w 197809"/>
                    <a:gd name="connsiteY3" fmla="*/ 1179118 h 1198955"/>
                    <a:gd name="connsiteX4" fmla="*/ 197367 w 197809"/>
                    <a:gd name="connsiteY4" fmla="*/ 1176683 h 1198955"/>
                    <a:gd name="connsiteX5" fmla="*/ 116958 w 197809"/>
                    <a:gd name="connsiteY5" fmla="*/ 812404 h 1198955"/>
                    <a:gd name="connsiteX6" fmla="*/ 51170 w 197809"/>
                    <a:gd name="connsiteY6" fmla="*/ 176444 h 1198955"/>
                    <a:gd name="connsiteX7" fmla="*/ 54101 w 197809"/>
                    <a:gd name="connsiteY7" fmla="*/ 106809 h 1198955"/>
                    <a:gd name="connsiteX8" fmla="*/ 61676 w 197809"/>
                    <a:gd name="connsiteY8" fmla="*/ 57582 h 119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09" h="1198955">
                      <a:moveTo>
                        <a:pt x="31309" y="0"/>
                      </a:moveTo>
                      <a:lnTo>
                        <a:pt x="8623" y="96358"/>
                      </a:lnTo>
                      <a:cubicBezTo>
                        <a:pt x="2589" y="138981"/>
                        <a:pt x="0" y="182536"/>
                        <a:pt x="0" y="226395"/>
                      </a:cubicBezTo>
                      <a:cubicBezTo>
                        <a:pt x="0" y="551685"/>
                        <a:pt x="77971" y="864793"/>
                        <a:pt x="143760" y="1179118"/>
                      </a:cubicBezTo>
                      <a:cubicBezTo>
                        <a:pt x="165691" y="1207140"/>
                        <a:pt x="202240" y="1204703"/>
                        <a:pt x="197367" y="1176683"/>
                      </a:cubicBezTo>
                      <a:cubicBezTo>
                        <a:pt x="176656" y="1063378"/>
                        <a:pt x="137668" y="925709"/>
                        <a:pt x="116958" y="812404"/>
                      </a:cubicBezTo>
                      <a:cubicBezTo>
                        <a:pt x="77972" y="602855"/>
                        <a:pt x="52387" y="390868"/>
                        <a:pt x="51170" y="176444"/>
                      </a:cubicBezTo>
                      <a:cubicBezTo>
                        <a:pt x="51170" y="152991"/>
                        <a:pt x="52007" y="129767"/>
                        <a:pt x="54101" y="106809"/>
                      </a:cubicBezTo>
                      <a:lnTo>
                        <a:pt x="61676" y="57582"/>
                      </a:lnTo>
                      <a:close/>
                    </a:path>
                  </a:pathLst>
                </a:custGeom>
                <a:grpFill/>
                <a:ln w="685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CED0C4E-D3B0-42AC-BB83-EE47FC7E5C40}"/>
                    </a:ext>
                  </a:extLst>
                </p:cNvPr>
                <p:cNvSpPr/>
                <p:nvPr/>
              </p:nvSpPr>
              <p:spPr>
                <a:xfrm rot="2624473">
                  <a:off x="9205359" y="5419204"/>
                  <a:ext cx="175807" cy="376730"/>
                </a:xfrm>
                <a:custGeom>
                  <a:avLst/>
                  <a:gdLst>
                    <a:gd name="connsiteX0" fmla="*/ 0 w 144018"/>
                    <a:gd name="connsiteY0" fmla="*/ 4566 h 308610"/>
                    <a:gd name="connsiteX1" fmla="*/ 19888 w 144018"/>
                    <a:gd name="connsiteY1" fmla="*/ 7309 h 308610"/>
                    <a:gd name="connsiteX2" fmla="*/ 28804 w 144018"/>
                    <a:gd name="connsiteY2" fmla="*/ 73146 h 308610"/>
                    <a:gd name="connsiteX3" fmla="*/ 75438 w 144018"/>
                    <a:gd name="connsiteY3" fmla="*/ 239109 h 308610"/>
                    <a:gd name="connsiteX4" fmla="*/ 104242 w 144018"/>
                    <a:gd name="connsiteY4" fmla="*/ 280943 h 308610"/>
                    <a:gd name="connsiteX5" fmla="*/ 143332 w 144018"/>
                    <a:gd name="connsiteY5" fmla="*/ 297402 h 308610"/>
                    <a:gd name="connsiteX6" fmla="*/ 143332 w 144018"/>
                    <a:gd name="connsiteY6" fmla="*/ 314547 h 308610"/>
                    <a:gd name="connsiteX7" fmla="*/ 60350 w 144018"/>
                    <a:gd name="connsiteY7" fmla="*/ 243910 h 308610"/>
                    <a:gd name="connsiteX8" fmla="*/ 4115 w 144018"/>
                    <a:gd name="connsiteY8" fmla="*/ 29940 h 308610"/>
                    <a:gd name="connsiteX9" fmla="*/ 0 w 144018"/>
                    <a:gd name="connsiteY9" fmla="*/ 4566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018" h="308610">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grpFill/>
                <a:ln w="6854"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55E08D90-57A3-44A9-B9C3-A1DC2F2716D6}"/>
                    </a:ext>
                  </a:extLst>
                </p:cNvPr>
                <p:cNvSpPr/>
                <p:nvPr/>
              </p:nvSpPr>
              <p:spPr>
                <a:xfrm rot="2624473">
                  <a:off x="9453204" y="5568427"/>
                  <a:ext cx="92090" cy="376730"/>
                </a:xfrm>
                <a:custGeom>
                  <a:avLst/>
                  <a:gdLst>
                    <a:gd name="connsiteX0" fmla="*/ 0 w 75438"/>
                    <a:gd name="connsiteY0" fmla="*/ 9601 h 308610"/>
                    <a:gd name="connsiteX1" fmla="*/ 17145 w 75438"/>
                    <a:gd name="connsiteY1" fmla="*/ 0 h 308610"/>
                    <a:gd name="connsiteX2" fmla="*/ 75438 w 75438"/>
                    <a:gd name="connsiteY2" fmla="*/ 233858 h 308610"/>
                    <a:gd name="connsiteX3" fmla="*/ 75438 w 75438"/>
                    <a:gd name="connsiteY3" fmla="*/ 279121 h 308610"/>
                    <a:gd name="connsiteX4" fmla="*/ 65151 w 75438"/>
                    <a:gd name="connsiteY4" fmla="*/ 311353 h 308610"/>
                    <a:gd name="connsiteX5" fmla="*/ 47320 w 75438"/>
                    <a:gd name="connsiteY5" fmla="*/ 296951 h 308610"/>
                    <a:gd name="connsiteX6" fmla="*/ 61722 w 75438"/>
                    <a:gd name="connsiteY6" fmla="*/ 256489 h 308610"/>
                    <a:gd name="connsiteX7" fmla="*/ 57607 w 75438"/>
                    <a:gd name="connsiteY7" fmla="*/ 225628 h 308610"/>
                    <a:gd name="connsiteX8" fmla="*/ 5487 w 75438"/>
                    <a:gd name="connsiteY8" fmla="*/ 25375 h 308610"/>
                    <a:gd name="connsiteX9" fmla="*/ 0 w 75438"/>
                    <a:gd name="connsiteY9" fmla="*/ 9601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38" h="308610">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grpFill/>
                <a:ln w="6854"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EA5F39BF-3476-49BC-9CAD-EA8038AED485}"/>
                    </a:ext>
                  </a:extLst>
                </p:cNvPr>
                <p:cNvSpPr/>
                <p:nvPr/>
              </p:nvSpPr>
              <p:spPr>
                <a:xfrm rot="2624473">
                  <a:off x="9373440" y="5030162"/>
                  <a:ext cx="449137" cy="527241"/>
                </a:xfrm>
                <a:custGeom>
                  <a:avLst/>
                  <a:gdLst>
                    <a:gd name="connsiteX0" fmla="*/ 196 w 349758"/>
                    <a:gd name="connsiteY0" fmla="*/ 0 h 445770"/>
                    <a:gd name="connsiteX1" fmla="*/ 119525 w 349758"/>
                    <a:gd name="connsiteY1" fmla="*/ 109042 h 445770"/>
                    <a:gd name="connsiteX2" fmla="*/ 153815 w 349758"/>
                    <a:gd name="connsiteY2" fmla="*/ 161163 h 445770"/>
                    <a:gd name="connsiteX3" fmla="*/ 181247 w 349758"/>
                    <a:gd name="connsiteY3" fmla="*/ 189967 h 445770"/>
                    <a:gd name="connsiteX4" fmla="*/ 226510 w 349758"/>
                    <a:gd name="connsiteY4" fmla="*/ 200254 h 445770"/>
                    <a:gd name="connsiteX5" fmla="*/ 293033 w 349758"/>
                    <a:gd name="connsiteY5" fmla="*/ 270891 h 445770"/>
                    <a:gd name="connsiteX6" fmla="*/ 351326 w 349758"/>
                    <a:gd name="connsiteY6" fmla="*/ 407365 h 445770"/>
                    <a:gd name="connsiteX7" fmla="*/ 333495 w 349758"/>
                    <a:gd name="connsiteY7" fmla="*/ 425196 h 445770"/>
                    <a:gd name="connsiteX8" fmla="*/ 274516 w 349758"/>
                    <a:gd name="connsiteY8" fmla="*/ 291465 h 445770"/>
                    <a:gd name="connsiteX9" fmla="*/ 197707 w 349758"/>
                    <a:gd name="connsiteY9" fmla="*/ 216027 h 445770"/>
                    <a:gd name="connsiteX10" fmla="*/ 146957 w 349758"/>
                    <a:gd name="connsiteY10" fmla="*/ 228371 h 445770"/>
                    <a:gd name="connsiteX11" fmla="*/ 101009 w 349758"/>
                    <a:gd name="connsiteY11" fmla="*/ 369646 h 445770"/>
                    <a:gd name="connsiteX12" fmla="*/ 114725 w 349758"/>
                    <a:gd name="connsiteY12" fmla="*/ 447142 h 445770"/>
                    <a:gd name="connsiteX13" fmla="*/ 92779 w 349758"/>
                    <a:gd name="connsiteY13" fmla="*/ 445770 h 445770"/>
                    <a:gd name="connsiteX14" fmla="*/ 71519 w 349758"/>
                    <a:gd name="connsiteY14" fmla="*/ 350444 h 445770"/>
                    <a:gd name="connsiteX15" fmla="*/ 132556 w 349758"/>
                    <a:gd name="connsiteY15" fmla="*/ 205054 h 445770"/>
                    <a:gd name="connsiteX16" fmla="*/ 128441 w 349758"/>
                    <a:gd name="connsiteY16" fmla="*/ 176251 h 445770"/>
                    <a:gd name="connsiteX17" fmla="*/ 107181 w 349758"/>
                    <a:gd name="connsiteY17" fmla="*/ 137846 h 445770"/>
                    <a:gd name="connsiteX18" fmla="*/ 35858 w 349758"/>
                    <a:gd name="connsiteY18" fmla="*/ 63779 h 445770"/>
                    <a:gd name="connsiteX19" fmla="*/ 7740 w 349758"/>
                    <a:gd name="connsiteY19" fmla="*/ 38405 h 445770"/>
                    <a:gd name="connsiteX20" fmla="*/ 196 w 349758"/>
                    <a:gd name="connsiteY20" fmla="*/ 0 h 445770"/>
                    <a:gd name="connsiteX0" fmla="*/ 9624 w 360810"/>
                    <a:gd name="connsiteY0" fmla="*/ 4565 h 454288"/>
                    <a:gd name="connsiteX1" fmla="*/ 128953 w 360810"/>
                    <a:gd name="connsiteY1" fmla="*/ 113607 h 454288"/>
                    <a:gd name="connsiteX2" fmla="*/ 163243 w 360810"/>
                    <a:gd name="connsiteY2" fmla="*/ 165728 h 454288"/>
                    <a:gd name="connsiteX3" fmla="*/ 190675 w 360810"/>
                    <a:gd name="connsiteY3" fmla="*/ 194532 h 454288"/>
                    <a:gd name="connsiteX4" fmla="*/ 235938 w 360810"/>
                    <a:gd name="connsiteY4" fmla="*/ 204819 h 454288"/>
                    <a:gd name="connsiteX5" fmla="*/ 302461 w 360810"/>
                    <a:gd name="connsiteY5" fmla="*/ 275456 h 454288"/>
                    <a:gd name="connsiteX6" fmla="*/ 360754 w 360810"/>
                    <a:gd name="connsiteY6" fmla="*/ 411930 h 454288"/>
                    <a:gd name="connsiteX7" fmla="*/ 342923 w 360810"/>
                    <a:gd name="connsiteY7" fmla="*/ 429761 h 454288"/>
                    <a:gd name="connsiteX8" fmla="*/ 283944 w 360810"/>
                    <a:gd name="connsiteY8" fmla="*/ 296030 h 454288"/>
                    <a:gd name="connsiteX9" fmla="*/ 207135 w 360810"/>
                    <a:gd name="connsiteY9" fmla="*/ 220592 h 454288"/>
                    <a:gd name="connsiteX10" fmla="*/ 156385 w 360810"/>
                    <a:gd name="connsiteY10" fmla="*/ 232936 h 454288"/>
                    <a:gd name="connsiteX11" fmla="*/ 110437 w 360810"/>
                    <a:gd name="connsiteY11" fmla="*/ 374211 h 454288"/>
                    <a:gd name="connsiteX12" fmla="*/ 124153 w 360810"/>
                    <a:gd name="connsiteY12" fmla="*/ 451707 h 454288"/>
                    <a:gd name="connsiteX13" fmla="*/ 102207 w 360810"/>
                    <a:gd name="connsiteY13" fmla="*/ 450335 h 454288"/>
                    <a:gd name="connsiteX14" fmla="*/ 80947 w 360810"/>
                    <a:gd name="connsiteY14" fmla="*/ 355009 h 454288"/>
                    <a:gd name="connsiteX15" fmla="*/ 141984 w 360810"/>
                    <a:gd name="connsiteY15" fmla="*/ 209619 h 454288"/>
                    <a:gd name="connsiteX16" fmla="*/ 137869 w 360810"/>
                    <a:gd name="connsiteY16" fmla="*/ 180816 h 454288"/>
                    <a:gd name="connsiteX17" fmla="*/ 116609 w 360810"/>
                    <a:gd name="connsiteY17" fmla="*/ 142411 h 454288"/>
                    <a:gd name="connsiteX18" fmla="*/ 45286 w 360810"/>
                    <a:gd name="connsiteY18" fmla="*/ 68344 h 454288"/>
                    <a:gd name="connsiteX19" fmla="*/ 17168 w 360810"/>
                    <a:gd name="connsiteY19" fmla="*/ 42970 h 454288"/>
                    <a:gd name="connsiteX20" fmla="*/ 8233 w 360810"/>
                    <a:gd name="connsiteY20" fmla="*/ 22698 h 454288"/>
                    <a:gd name="connsiteX21" fmla="*/ 9624 w 360810"/>
                    <a:gd name="connsiteY21" fmla="*/ 4565 h 454288"/>
                    <a:gd name="connsiteX0" fmla="*/ 17456 w 368642"/>
                    <a:gd name="connsiteY0" fmla="*/ 3522 h 453245"/>
                    <a:gd name="connsiteX1" fmla="*/ 136785 w 368642"/>
                    <a:gd name="connsiteY1" fmla="*/ 112564 h 453245"/>
                    <a:gd name="connsiteX2" fmla="*/ 171075 w 368642"/>
                    <a:gd name="connsiteY2" fmla="*/ 164685 h 453245"/>
                    <a:gd name="connsiteX3" fmla="*/ 198507 w 368642"/>
                    <a:gd name="connsiteY3" fmla="*/ 193489 h 453245"/>
                    <a:gd name="connsiteX4" fmla="*/ 243770 w 368642"/>
                    <a:gd name="connsiteY4" fmla="*/ 203776 h 453245"/>
                    <a:gd name="connsiteX5" fmla="*/ 310293 w 368642"/>
                    <a:gd name="connsiteY5" fmla="*/ 274413 h 453245"/>
                    <a:gd name="connsiteX6" fmla="*/ 368586 w 368642"/>
                    <a:gd name="connsiteY6" fmla="*/ 410887 h 453245"/>
                    <a:gd name="connsiteX7" fmla="*/ 350755 w 368642"/>
                    <a:gd name="connsiteY7" fmla="*/ 428718 h 453245"/>
                    <a:gd name="connsiteX8" fmla="*/ 291776 w 368642"/>
                    <a:gd name="connsiteY8" fmla="*/ 294987 h 453245"/>
                    <a:gd name="connsiteX9" fmla="*/ 214967 w 368642"/>
                    <a:gd name="connsiteY9" fmla="*/ 219549 h 453245"/>
                    <a:gd name="connsiteX10" fmla="*/ 164217 w 368642"/>
                    <a:gd name="connsiteY10" fmla="*/ 231893 h 453245"/>
                    <a:gd name="connsiteX11" fmla="*/ 118269 w 368642"/>
                    <a:gd name="connsiteY11" fmla="*/ 373168 h 453245"/>
                    <a:gd name="connsiteX12" fmla="*/ 131985 w 368642"/>
                    <a:gd name="connsiteY12" fmla="*/ 450664 h 453245"/>
                    <a:gd name="connsiteX13" fmla="*/ 110039 w 368642"/>
                    <a:gd name="connsiteY13" fmla="*/ 449292 h 453245"/>
                    <a:gd name="connsiteX14" fmla="*/ 88779 w 368642"/>
                    <a:gd name="connsiteY14" fmla="*/ 353966 h 453245"/>
                    <a:gd name="connsiteX15" fmla="*/ 149816 w 368642"/>
                    <a:gd name="connsiteY15" fmla="*/ 208576 h 453245"/>
                    <a:gd name="connsiteX16" fmla="*/ 145701 w 368642"/>
                    <a:gd name="connsiteY16" fmla="*/ 179773 h 453245"/>
                    <a:gd name="connsiteX17" fmla="*/ 124441 w 368642"/>
                    <a:gd name="connsiteY17" fmla="*/ 141368 h 453245"/>
                    <a:gd name="connsiteX18" fmla="*/ 53118 w 368642"/>
                    <a:gd name="connsiteY18" fmla="*/ 67301 h 453245"/>
                    <a:gd name="connsiteX19" fmla="*/ 25000 w 368642"/>
                    <a:gd name="connsiteY19" fmla="*/ 41927 h 453245"/>
                    <a:gd name="connsiteX20" fmla="*/ 761 w 368642"/>
                    <a:gd name="connsiteY20" fmla="*/ 33027 h 453245"/>
                    <a:gd name="connsiteX21" fmla="*/ 17456 w 368642"/>
                    <a:gd name="connsiteY21" fmla="*/ 3522 h 453245"/>
                    <a:gd name="connsiteX0" fmla="*/ 35749 w 367948"/>
                    <a:gd name="connsiteY0" fmla="*/ 4556 h 442990"/>
                    <a:gd name="connsiteX1" fmla="*/ 136091 w 367948"/>
                    <a:gd name="connsiteY1" fmla="*/ 102309 h 442990"/>
                    <a:gd name="connsiteX2" fmla="*/ 170381 w 367948"/>
                    <a:gd name="connsiteY2" fmla="*/ 154430 h 442990"/>
                    <a:gd name="connsiteX3" fmla="*/ 197813 w 367948"/>
                    <a:gd name="connsiteY3" fmla="*/ 183234 h 442990"/>
                    <a:gd name="connsiteX4" fmla="*/ 243076 w 367948"/>
                    <a:gd name="connsiteY4" fmla="*/ 193521 h 442990"/>
                    <a:gd name="connsiteX5" fmla="*/ 309599 w 367948"/>
                    <a:gd name="connsiteY5" fmla="*/ 264158 h 442990"/>
                    <a:gd name="connsiteX6" fmla="*/ 367892 w 367948"/>
                    <a:gd name="connsiteY6" fmla="*/ 400632 h 442990"/>
                    <a:gd name="connsiteX7" fmla="*/ 350061 w 367948"/>
                    <a:gd name="connsiteY7" fmla="*/ 418463 h 442990"/>
                    <a:gd name="connsiteX8" fmla="*/ 291082 w 367948"/>
                    <a:gd name="connsiteY8" fmla="*/ 284732 h 442990"/>
                    <a:gd name="connsiteX9" fmla="*/ 214273 w 367948"/>
                    <a:gd name="connsiteY9" fmla="*/ 209294 h 442990"/>
                    <a:gd name="connsiteX10" fmla="*/ 163523 w 367948"/>
                    <a:gd name="connsiteY10" fmla="*/ 221638 h 442990"/>
                    <a:gd name="connsiteX11" fmla="*/ 117575 w 367948"/>
                    <a:gd name="connsiteY11" fmla="*/ 362913 h 442990"/>
                    <a:gd name="connsiteX12" fmla="*/ 131291 w 367948"/>
                    <a:gd name="connsiteY12" fmla="*/ 440409 h 442990"/>
                    <a:gd name="connsiteX13" fmla="*/ 109345 w 367948"/>
                    <a:gd name="connsiteY13" fmla="*/ 439037 h 442990"/>
                    <a:gd name="connsiteX14" fmla="*/ 88085 w 367948"/>
                    <a:gd name="connsiteY14" fmla="*/ 343711 h 442990"/>
                    <a:gd name="connsiteX15" fmla="*/ 149122 w 367948"/>
                    <a:gd name="connsiteY15" fmla="*/ 198321 h 442990"/>
                    <a:gd name="connsiteX16" fmla="*/ 145007 w 367948"/>
                    <a:gd name="connsiteY16" fmla="*/ 169518 h 442990"/>
                    <a:gd name="connsiteX17" fmla="*/ 123747 w 367948"/>
                    <a:gd name="connsiteY17" fmla="*/ 131113 h 442990"/>
                    <a:gd name="connsiteX18" fmla="*/ 52424 w 367948"/>
                    <a:gd name="connsiteY18" fmla="*/ 57046 h 442990"/>
                    <a:gd name="connsiteX19" fmla="*/ 24306 w 367948"/>
                    <a:gd name="connsiteY19" fmla="*/ 31672 h 442990"/>
                    <a:gd name="connsiteX20" fmla="*/ 67 w 367948"/>
                    <a:gd name="connsiteY20" fmla="*/ 22772 h 442990"/>
                    <a:gd name="connsiteX21" fmla="*/ 35749 w 367948"/>
                    <a:gd name="connsiteY21" fmla="*/ 4556 h 442990"/>
                    <a:gd name="connsiteX0" fmla="*/ 35721 w 367920"/>
                    <a:gd name="connsiteY0" fmla="*/ 867 h 439301"/>
                    <a:gd name="connsiteX1" fmla="*/ 136063 w 367920"/>
                    <a:gd name="connsiteY1" fmla="*/ 98620 h 439301"/>
                    <a:gd name="connsiteX2" fmla="*/ 170353 w 367920"/>
                    <a:gd name="connsiteY2" fmla="*/ 150741 h 439301"/>
                    <a:gd name="connsiteX3" fmla="*/ 197785 w 367920"/>
                    <a:gd name="connsiteY3" fmla="*/ 179545 h 439301"/>
                    <a:gd name="connsiteX4" fmla="*/ 243048 w 367920"/>
                    <a:gd name="connsiteY4" fmla="*/ 189832 h 439301"/>
                    <a:gd name="connsiteX5" fmla="*/ 309571 w 367920"/>
                    <a:gd name="connsiteY5" fmla="*/ 260469 h 439301"/>
                    <a:gd name="connsiteX6" fmla="*/ 367864 w 367920"/>
                    <a:gd name="connsiteY6" fmla="*/ 396943 h 439301"/>
                    <a:gd name="connsiteX7" fmla="*/ 350033 w 367920"/>
                    <a:gd name="connsiteY7" fmla="*/ 414774 h 439301"/>
                    <a:gd name="connsiteX8" fmla="*/ 291054 w 367920"/>
                    <a:gd name="connsiteY8" fmla="*/ 281043 h 439301"/>
                    <a:gd name="connsiteX9" fmla="*/ 214245 w 367920"/>
                    <a:gd name="connsiteY9" fmla="*/ 205605 h 439301"/>
                    <a:gd name="connsiteX10" fmla="*/ 163495 w 367920"/>
                    <a:gd name="connsiteY10" fmla="*/ 217949 h 439301"/>
                    <a:gd name="connsiteX11" fmla="*/ 117547 w 367920"/>
                    <a:gd name="connsiteY11" fmla="*/ 359224 h 439301"/>
                    <a:gd name="connsiteX12" fmla="*/ 131263 w 367920"/>
                    <a:gd name="connsiteY12" fmla="*/ 436720 h 439301"/>
                    <a:gd name="connsiteX13" fmla="*/ 109317 w 367920"/>
                    <a:gd name="connsiteY13" fmla="*/ 435348 h 439301"/>
                    <a:gd name="connsiteX14" fmla="*/ 88057 w 367920"/>
                    <a:gd name="connsiteY14" fmla="*/ 340022 h 439301"/>
                    <a:gd name="connsiteX15" fmla="*/ 149094 w 367920"/>
                    <a:gd name="connsiteY15" fmla="*/ 194632 h 439301"/>
                    <a:gd name="connsiteX16" fmla="*/ 144979 w 367920"/>
                    <a:gd name="connsiteY16" fmla="*/ 165829 h 439301"/>
                    <a:gd name="connsiteX17" fmla="*/ 123719 w 367920"/>
                    <a:gd name="connsiteY17" fmla="*/ 127424 h 439301"/>
                    <a:gd name="connsiteX18" fmla="*/ 52396 w 367920"/>
                    <a:gd name="connsiteY18" fmla="*/ 53357 h 439301"/>
                    <a:gd name="connsiteX19" fmla="*/ 24278 w 367920"/>
                    <a:gd name="connsiteY19" fmla="*/ 27983 h 439301"/>
                    <a:gd name="connsiteX20" fmla="*/ 39 w 367920"/>
                    <a:gd name="connsiteY20" fmla="*/ 19083 h 439301"/>
                    <a:gd name="connsiteX21" fmla="*/ 35721 w 367920"/>
                    <a:gd name="connsiteY21" fmla="*/ 867 h 439301"/>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43 w 367924"/>
                    <a:gd name="connsiteY0" fmla="*/ 5470 h 431907"/>
                    <a:gd name="connsiteX1" fmla="*/ 136067 w 367924"/>
                    <a:gd name="connsiteY1" fmla="*/ 91226 h 431907"/>
                    <a:gd name="connsiteX2" fmla="*/ 170357 w 367924"/>
                    <a:gd name="connsiteY2" fmla="*/ 143347 h 431907"/>
                    <a:gd name="connsiteX3" fmla="*/ 197789 w 367924"/>
                    <a:gd name="connsiteY3" fmla="*/ 172151 h 431907"/>
                    <a:gd name="connsiteX4" fmla="*/ 243052 w 367924"/>
                    <a:gd name="connsiteY4" fmla="*/ 182438 h 431907"/>
                    <a:gd name="connsiteX5" fmla="*/ 309575 w 367924"/>
                    <a:gd name="connsiteY5" fmla="*/ 253075 h 431907"/>
                    <a:gd name="connsiteX6" fmla="*/ 367868 w 367924"/>
                    <a:gd name="connsiteY6" fmla="*/ 389549 h 431907"/>
                    <a:gd name="connsiteX7" fmla="*/ 350037 w 367924"/>
                    <a:gd name="connsiteY7" fmla="*/ 407380 h 431907"/>
                    <a:gd name="connsiteX8" fmla="*/ 291058 w 367924"/>
                    <a:gd name="connsiteY8" fmla="*/ 273649 h 431907"/>
                    <a:gd name="connsiteX9" fmla="*/ 214249 w 367924"/>
                    <a:gd name="connsiteY9" fmla="*/ 198211 h 431907"/>
                    <a:gd name="connsiteX10" fmla="*/ 163499 w 367924"/>
                    <a:gd name="connsiteY10" fmla="*/ 210555 h 431907"/>
                    <a:gd name="connsiteX11" fmla="*/ 117551 w 367924"/>
                    <a:gd name="connsiteY11" fmla="*/ 351830 h 431907"/>
                    <a:gd name="connsiteX12" fmla="*/ 131267 w 367924"/>
                    <a:gd name="connsiteY12" fmla="*/ 429326 h 431907"/>
                    <a:gd name="connsiteX13" fmla="*/ 109321 w 367924"/>
                    <a:gd name="connsiteY13" fmla="*/ 427954 h 431907"/>
                    <a:gd name="connsiteX14" fmla="*/ 88061 w 367924"/>
                    <a:gd name="connsiteY14" fmla="*/ 332628 h 431907"/>
                    <a:gd name="connsiteX15" fmla="*/ 149098 w 367924"/>
                    <a:gd name="connsiteY15" fmla="*/ 187238 h 431907"/>
                    <a:gd name="connsiteX16" fmla="*/ 144983 w 367924"/>
                    <a:gd name="connsiteY16" fmla="*/ 158435 h 431907"/>
                    <a:gd name="connsiteX17" fmla="*/ 123723 w 367924"/>
                    <a:gd name="connsiteY17" fmla="*/ 120030 h 431907"/>
                    <a:gd name="connsiteX18" fmla="*/ 52400 w 367924"/>
                    <a:gd name="connsiteY18" fmla="*/ 45963 h 431907"/>
                    <a:gd name="connsiteX19" fmla="*/ 24282 w 367924"/>
                    <a:gd name="connsiteY19" fmla="*/ 20589 h 431907"/>
                    <a:gd name="connsiteX20" fmla="*/ 43 w 367924"/>
                    <a:gd name="connsiteY20" fmla="*/ 11689 h 431907"/>
                    <a:gd name="connsiteX21" fmla="*/ 48843 w 367924"/>
                    <a:gd name="connsiteY21" fmla="*/ 5470 h 431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7924" h="431907">
                      <a:moveTo>
                        <a:pt x="48843" y="5470"/>
                      </a:moveTo>
                      <a:cubicBezTo>
                        <a:pt x="79018" y="28101"/>
                        <a:pt x="115815" y="68247"/>
                        <a:pt x="136067" y="91226"/>
                      </a:cubicBezTo>
                      <a:cubicBezTo>
                        <a:pt x="156319" y="114206"/>
                        <a:pt x="159385" y="124830"/>
                        <a:pt x="170357" y="143347"/>
                      </a:cubicBezTo>
                      <a:cubicBezTo>
                        <a:pt x="179273" y="157749"/>
                        <a:pt x="179959" y="173522"/>
                        <a:pt x="197789" y="172151"/>
                      </a:cubicBezTo>
                      <a:cubicBezTo>
                        <a:pt x="214249" y="173522"/>
                        <a:pt x="232765" y="178323"/>
                        <a:pt x="243052" y="182438"/>
                      </a:cubicBezTo>
                      <a:cubicBezTo>
                        <a:pt x="273227" y="194782"/>
                        <a:pt x="296545" y="229072"/>
                        <a:pt x="309575" y="253075"/>
                      </a:cubicBezTo>
                      <a:cubicBezTo>
                        <a:pt x="333578" y="297652"/>
                        <a:pt x="352095" y="341543"/>
                        <a:pt x="367868" y="389549"/>
                      </a:cubicBezTo>
                      <a:cubicBezTo>
                        <a:pt x="368554" y="402579"/>
                        <a:pt x="363067" y="408752"/>
                        <a:pt x="350037" y="407380"/>
                      </a:cubicBezTo>
                      <a:cubicBezTo>
                        <a:pt x="326720" y="362117"/>
                        <a:pt x="320548" y="325770"/>
                        <a:pt x="291058" y="273649"/>
                      </a:cubicBezTo>
                      <a:cubicBezTo>
                        <a:pt x="274599" y="247589"/>
                        <a:pt x="264998" y="208498"/>
                        <a:pt x="214249" y="198211"/>
                      </a:cubicBezTo>
                      <a:cubicBezTo>
                        <a:pt x="201904" y="195468"/>
                        <a:pt x="173101" y="203012"/>
                        <a:pt x="163499" y="210555"/>
                      </a:cubicBezTo>
                      <a:cubicBezTo>
                        <a:pt x="120980" y="241416"/>
                        <a:pt x="105206" y="299709"/>
                        <a:pt x="117551" y="351830"/>
                      </a:cubicBezTo>
                      <a:cubicBezTo>
                        <a:pt x="123037" y="377205"/>
                        <a:pt x="128524" y="401208"/>
                        <a:pt x="131267" y="429326"/>
                      </a:cubicBezTo>
                      <a:cubicBezTo>
                        <a:pt x="129209" y="434126"/>
                        <a:pt x="116179" y="431383"/>
                        <a:pt x="109321" y="427954"/>
                      </a:cubicBezTo>
                      <a:cubicBezTo>
                        <a:pt x="101777" y="397779"/>
                        <a:pt x="90805" y="364175"/>
                        <a:pt x="88061" y="332628"/>
                      </a:cubicBezTo>
                      <a:cubicBezTo>
                        <a:pt x="83261" y="273649"/>
                        <a:pt x="105206" y="225643"/>
                        <a:pt x="149098" y="187238"/>
                      </a:cubicBezTo>
                      <a:cubicBezTo>
                        <a:pt x="158699" y="179009"/>
                        <a:pt x="151155" y="168036"/>
                        <a:pt x="144983" y="158435"/>
                      </a:cubicBezTo>
                      <a:cubicBezTo>
                        <a:pt x="144983" y="158435"/>
                        <a:pt x="134010" y="137175"/>
                        <a:pt x="123723" y="120030"/>
                      </a:cubicBezTo>
                      <a:cubicBezTo>
                        <a:pt x="111379" y="98084"/>
                        <a:pt x="84632" y="72710"/>
                        <a:pt x="52400" y="45963"/>
                      </a:cubicBezTo>
                      <a:cubicBezTo>
                        <a:pt x="44170" y="37734"/>
                        <a:pt x="32512" y="28133"/>
                        <a:pt x="24282" y="20589"/>
                      </a:cubicBezTo>
                      <a:cubicBezTo>
                        <a:pt x="18107" y="12981"/>
                        <a:pt x="1300" y="18090"/>
                        <a:pt x="43" y="11689"/>
                      </a:cubicBezTo>
                      <a:cubicBezTo>
                        <a:pt x="-1214" y="5288"/>
                        <a:pt x="25183" y="-7222"/>
                        <a:pt x="48843" y="5470"/>
                      </a:cubicBezTo>
                      <a:close/>
                    </a:path>
                  </a:pathLst>
                </a:custGeom>
                <a:grpFill/>
                <a:ln w="6854" cap="flat">
                  <a:noFill/>
                  <a:prstDash val="solid"/>
                  <a:miter/>
                </a:ln>
              </p:spPr>
              <p:txBody>
                <a:bodyPr rtlCol="0" anchor="ctr"/>
                <a:lstStyle/>
                <a:p>
                  <a:endParaRPr lang="en-US"/>
                </a:p>
              </p:txBody>
            </p:sp>
          </p:grpSp>
          <p:grpSp>
            <p:nvGrpSpPr>
              <p:cNvPr id="8" name="Group 7">
                <a:extLst>
                  <a:ext uri="{FF2B5EF4-FFF2-40B4-BE49-F238E27FC236}">
                    <a16:creationId xmlns:a16="http://schemas.microsoft.com/office/drawing/2014/main" id="{D2697508-147C-4139-8800-4B69A0EF92AF}"/>
                  </a:ext>
                </a:extLst>
              </p:cNvPr>
              <p:cNvGrpSpPr/>
              <p:nvPr/>
            </p:nvGrpSpPr>
            <p:grpSpPr>
              <a:xfrm>
                <a:off x="8873991" y="4601281"/>
                <a:ext cx="193168" cy="193168"/>
                <a:chOff x="8682887" y="5354471"/>
                <a:chExt cx="193168" cy="193168"/>
              </a:xfrm>
              <a:solidFill>
                <a:schemeClr val="bg1"/>
              </a:solidFill>
            </p:grpSpPr>
            <p:sp>
              <p:nvSpPr>
                <p:cNvPr id="9" name="Freeform: Shape 8">
                  <a:extLst>
                    <a:ext uri="{FF2B5EF4-FFF2-40B4-BE49-F238E27FC236}">
                      <a16:creationId xmlns:a16="http://schemas.microsoft.com/office/drawing/2014/main" id="{7F6F7B55-9F84-42F0-B40E-552056BCE9D8}"/>
                    </a:ext>
                  </a:extLst>
                </p:cNvPr>
                <p:cNvSpPr/>
                <p:nvPr/>
              </p:nvSpPr>
              <p:spPr>
                <a:xfrm rot="567401">
                  <a:off x="8682887" y="5354471"/>
                  <a:ext cx="193168" cy="193168"/>
                </a:xfrm>
                <a:custGeom>
                  <a:avLst/>
                  <a:gdLst>
                    <a:gd name="connsiteX0" fmla="*/ 64571 w 185166"/>
                    <a:gd name="connsiteY0" fmla="*/ 1778 h 185166"/>
                    <a:gd name="connsiteX1" fmla="*/ 135208 w 185166"/>
                    <a:gd name="connsiteY1" fmla="*/ 14122 h 185166"/>
                    <a:gd name="connsiteX2" fmla="*/ 183214 w 185166"/>
                    <a:gd name="connsiteY2" fmla="*/ 116306 h 185166"/>
                    <a:gd name="connsiteX3" fmla="*/ 95432 w 185166"/>
                    <a:gd name="connsiteY3" fmla="*/ 189001 h 185166"/>
                    <a:gd name="connsiteX4" fmla="*/ 3535 w 185166"/>
                    <a:gd name="connsiteY4" fmla="*/ 121107 h 185166"/>
                    <a:gd name="connsiteX5" fmla="*/ 47426 w 185166"/>
                    <a:gd name="connsiteY5" fmla="*/ 12751 h 185166"/>
                    <a:gd name="connsiteX6" fmla="*/ 64571 w 185166"/>
                    <a:gd name="connsiteY6" fmla="*/ 1778 h 18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166" h="185166">
                      <a:moveTo>
                        <a:pt x="64571" y="1778"/>
                      </a:moveTo>
                      <a:cubicBezTo>
                        <a:pt x="98175" y="406"/>
                        <a:pt x="107776" y="-5080"/>
                        <a:pt x="135208" y="14122"/>
                      </a:cubicBezTo>
                      <a:cubicBezTo>
                        <a:pt x="176356" y="37439"/>
                        <a:pt x="193501" y="74473"/>
                        <a:pt x="183214" y="116306"/>
                      </a:cubicBezTo>
                      <a:cubicBezTo>
                        <a:pt x="172927" y="158826"/>
                        <a:pt x="137952" y="187630"/>
                        <a:pt x="95432" y="189001"/>
                      </a:cubicBezTo>
                      <a:cubicBezTo>
                        <a:pt x="53598" y="190373"/>
                        <a:pt x="15193" y="162255"/>
                        <a:pt x="3535" y="121107"/>
                      </a:cubicBezTo>
                      <a:cubicBezTo>
                        <a:pt x="-8124" y="79273"/>
                        <a:pt x="9707" y="36754"/>
                        <a:pt x="47426" y="12751"/>
                      </a:cubicBezTo>
                      <a:cubicBezTo>
                        <a:pt x="52912" y="9322"/>
                        <a:pt x="54284" y="4521"/>
                        <a:pt x="64571" y="1778"/>
                      </a:cubicBezTo>
                      <a:close/>
                    </a:path>
                  </a:pathLst>
                </a:custGeom>
                <a:grpFill/>
                <a:ln w="6854"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9BE58A9-0F22-4EC3-8CCD-7DEE01BA7243}"/>
                    </a:ext>
                  </a:extLst>
                </p:cNvPr>
                <p:cNvSpPr/>
                <p:nvPr/>
              </p:nvSpPr>
              <p:spPr>
                <a:xfrm rot="567401">
                  <a:off x="8709149" y="5384737"/>
                  <a:ext cx="135933" cy="135933"/>
                </a:xfrm>
                <a:custGeom>
                  <a:avLst/>
                  <a:gdLst>
                    <a:gd name="connsiteX0" fmla="*/ 132359 w 130302"/>
                    <a:gd name="connsiteY0" fmla="*/ 65163 h 130302"/>
                    <a:gd name="connsiteX1" fmla="*/ 65151 w 130302"/>
                    <a:gd name="connsiteY1" fmla="*/ 132371 h 130302"/>
                    <a:gd name="connsiteX2" fmla="*/ 0 w 130302"/>
                    <a:gd name="connsiteY2" fmla="*/ 66535 h 130302"/>
                    <a:gd name="connsiteX3" fmla="*/ 64465 w 130302"/>
                    <a:gd name="connsiteY3" fmla="*/ 12 h 130302"/>
                    <a:gd name="connsiteX4" fmla="*/ 132359 w 130302"/>
                    <a:gd name="connsiteY4" fmla="*/ 65163 h 130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bg1">
                    <a:lumMod val="50000"/>
                  </a:schemeClr>
                </a:solidFill>
                <a:ln w="6854" cap="flat">
                  <a:noFill/>
                  <a:prstDash val="solid"/>
                  <a:miter/>
                </a:ln>
              </p:spPr>
              <p:txBody>
                <a:bodyPr rtlCol="0" anchor="ctr"/>
                <a:lstStyle/>
                <a:p>
                  <a:endParaRPr lang="en-US"/>
                </a:p>
              </p:txBody>
            </p:sp>
          </p:grpSp>
        </p:grpSp>
      </p:grpSp>
      <p:pic>
        <p:nvPicPr>
          <p:cNvPr id="1026" name="Picture 2">
            <a:extLst>
              <a:ext uri="{FF2B5EF4-FFF2-40B4-BE49-F238E27FC236}">
                <a16:creationId xmlns:a16="http://schemas.microsoft.com/office/drawing/2014/main" id="{D8EB7563-7F00-4AC3-AD93-B6E99C880DF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8" b="4943"/>
          <a:stretch/>
        </p:blipFill>
        <p:spPr bwMode="auto">
          <a:xfrm>
            <a:off x="280041" y="147484"/>
            <a:ext cx="6590052" cy="661806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47716"/>
      </p:ext>
    </p:extLst>
  </p:cSld>
  <p:clrMapOvr>
    <a:masterClrMapping/>
  </p:clrMapOvr>
  <p:transition spd="med">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1CB7E1BB-6B9D-4F39-AA03-1FCB75A69BC5}"/>
              </a:ext>
            </a:extLst>
          </p:cNvPr>
          <p:cNvSpPr/>
          <p:nvPr/>
        </p:nvSpPr>
        <p:spPr>
          <a:xfrm>
            <a:off x="3569682" y="1462690"/>
            <a:ext cx="792088" cy="792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5" name="TextBox 24">
            <a:extLst>
              <a:ext uri="{FF2B5EF4-FFF2-40B4-BE49-F238E27FC236}">
                <a16:creationId xmlns:a16="http://schemas.microsoft.com/office/drawing/2014/main" id="{2BDAE1FC-80F9-4634-91FD-7C3DA67CE3BD}"/>
              </a:ext>
            </a:extLst>
          </p:cNvPr>
          <p:cNvSpPr txBox="1"/>
          <p:nvPr/>
        </p:nvSpPr>
        <p:spPr>
          <a:xfrm>
            <a:off x="876454" y="1535569"/>
            <a:ext cx="806953" cy="646331"/>
          </a:xfrm>
          <a:prstGeom prst="rect">
            <a:avLst/>
          </a:prstGeom>
          <a:noFill/>
        </p:spPr>
        <p:txBody>
          <a:bodyPr wrap="square" rtlCol="0">
            <a:spAutoFit/>
          </a:bodyPr>
          <a:lstStyle/>
          <a:p>
            <a:pPr algn="ctr"/>
            <a:r>
              <a:rPr lang="en-US" altLang="ko-KR" sz="3600" b="1">
                <a:solidFill>
                  <a:schemeClr val="tx1">
                    <a:lumMod val="65000"/>
                    <a:lumOff val="35000"/>
                  </a:schemeClr>
                </a:solidFill>
              </a:rPr>
              <a:t>01</a:t>
            </a:r>
            <a:endParaRPr lang="ko-KR" altLang="en-US" sz="3600" b="1">
              <a:solidFill>
                <a:schemeClr val="tx1">
                  <a:lumMod val="65000"/>
                  <a:lumOff val="35000"/>
                </a:schemeClr>
              </a:solidFill>
            </a:endParaRPr>
          </a:p>
        </p:txBody>
      </p:sp>
      <p:sp>
        <p:nvSpPr>
          <p:cNvPr id="26" name="TextBox 25">
            <a:extLst>
              <a:ext uri="{FF2B5EF4-FFF2-40B4-BE49-F238E27FC236}">
                <a16:creationId xmlns:a16="http://schemas.microsoft.com/office/drawing/2014/main" id="{4C941FF0-FBCB-46EC-80CA-283E2B53C5F4}"/>
              </a:ext>
            </a:extLst>
          </p:cNvPr>
          <p:cNvSpPr txBox="1"/>
          <p:nvPr/>
        </p:nvSpPr>
        <p:spPr>
          <a:xfrm>
            <a:off x="1765011" y="1614183"/>
            <a:ext cx="1422604" cy="400110"/>
          </a:xfrm>
          <a:prstGeom prst="rect">
            <a:avLst/>
          </a:prstGeom>
          <a:noFill/>
        </p:spPr>
        <p:txBody>
          <a:bodyPr wrap="square" rtlCol="0">
            <a:spAutoFit/>
          </a:bodyPr>
          <a:lstStyle/>
          <a:p>
            <a:pPr algn="ctr"/>
            <a:r>
              <a:rPr lang="en-US" altLang="ko-KR" sz="2000" b="1">
                <a:solidFill>
                  <a:schemeClr val="tx1">
                    <a:lumMod val="75000"/>
                    <a:lumOff val="25000"/>
                  </a:schemeClr>
                </a:solidFill>
              </a:rPr>
              <a:t>Security</a:t>
            </a:r>
            <a:endParaRPr lang="ko-KR" altLang="en-US" sz="2000" b="1">
              <a:solidFill>
                <a:schemeClr val="tx1">
                  <a:lumMod val="75000"/>
                  <a:lumOff val="25000"/>
                </a:schemeClr>
              </a:solidFill>
            </a:endParaRPr>
          </a:p>
        </p:txBody>
      </p:sp>
      <p:sp>
        <p:nvSpPr>
          <p:cNvPr id="27" name="Chevron 13">
            <a:extLst>
              <a:ext uri="{FF2B5EF4-FFF2-40B4-BE49-F238E27FC236}">
                <a16:creationId xmlns:a16="http://schemas.microsoft.com/office/drawing/2014/main" id="{24DF6DA0-69FF-4F26-BDB4-577EE2B5525C}"/>
              </a:ext>
            </a:extLst>
          </p:cNvPr>
          <p:cNvSpPr/>
          <p:nvPr/>
        </p:nvSpPr>
        <p:spPr>
          <a:xfrm>
            <a:off x="4785868" y="1623567"/>
            <a:ext cx="400199" cy="513159"/>
          </a:xfrm>
          <a:prstGeom prst="chevron">
            <a:avLst/>
          </a:prstGeom>
          <a:solidFill>
            <a:srgbClr val="AFD2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sp>
        <p:nvSpPr>
          <p:cNvPr id="29" name="TextBox 28">
            <a:extLst>
              <a:ext uri="{FF2B5EF4-FFF2-40B4-BE49-F238E27FC236}">
                <a16:creationId xmlns:a16="http://schemas.microsoft.com/office/drawing/2014/main" id="{51502E22-B6DD-4B1D-8012-C334FA35D85F}"/>
              </a:ext>
            </a:extLst>
          </p:cNvPr>
          <p:cNvSpPr txBox="1"/>
          <p:nvPr/>
        </p:nvSpPr>
        <p:spPr>
          <a:xfrm>
            <a:off x="5598021" y="1710869"/>
            <a:ext cx="5717525" cy="338554"/>
          </a:xfrm>
          <a:prstGeom prst="rect">
            <a:avLst/>
          </a:prstGeom>
          <a:noFill/>
        </p:spPr>
        <p:txBody>
          <a:bodyPr wrap="square" rtlCol="0">
            <a:spAutoFit/>
          </a:bodyPr>
          <a:lstStyle/>
          <a:p>
            <a:pPr marL="285750" indent="-285750">
              <a:buFont typeface="Courier New" panose="02070309020205020404" pitchFamily="49" charset="0"/>
              <a:buChar char="o"/>
            </a:pPr>
            <a:r>
              <a:rPr lang="en-US" altLang="ko-KR" sz="1600">
                <a:solidFill>
                  <a:schemeClr val="tx1">
                    <a:lumMod val="75000"/>
                    <a:lumOff val="25000"/>
                  </a:schemeClr>
                </a:solidFill>
              </a:rPr>
              <a:t>User’s sensitive data must be encrypted.</a:t>
            </a:r>
          </a:p>
        </p:txBody>
      </p:sp>
      <p:sp>
        <p:nvSpPr>
          <p:cNvPr id="31" name="Rectangle 30">
            <a:extLst>
              <a:ext uri="{FF2B5EF4-FFF2-40B4-BE49-F238E27FC236}">
                <a16:creationId xmlns:a16="http://schemas.microsoft.com/office/drawing/2014/main" id="{BB3B52D4-82FB-467F-B9B4-4EF3DBE7BB5E}"/>
              </a:ext>
            </a:extLst>
          </p:cNvPr>
          <p:cNvSpPr/>
          <p:nvPr/>
        </p:nvSpPr>
        <p:spPr>
          <a:xfrm>
            <a:off x="3562937" y="2713797"/>
            <a:ext cx="792088" cy="792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32" name="TextBox 31">
            <a:extLst>
              <a:ext uri="{FF2B5EF4-FFF2-40B4-BE49-F238E27FC236}">
                <a16:creationId xmlns:a16="http://schemas.microsoft.com/office/drawing/2014/main" id="{0821013C-29F7-43A9-A8CE-B18B983667EA}"/>
              </a:ext>
            </a:extLst>
          </p:cNvPr>
          <p:cNvSpPr txBox="1"/>
          <p:nvPr/>
        </p:nvSpPr>
        <p:spPr>
          <a:xfrm>
            <a:off x="876454" y="2795007"/>
            <a:ext cx="806953" cy="646331"/>
          </a:xfrm>
          <a:prstGeom prst="rect">
            <a:avLst/>
          </a:prstGeom>
          <a:noFill/>
        </p:spPr>
        <p:txBody>
          <a:bodyPr wrap="square" rtlCol="0">
            <a:spAutoFit/>
          </a:bodyPr>
          <a:lstStyle/>
          <a:p>
            <a:pPr algn="ctr"/>
            <a:r>
              <a:rPr lang="en-US" altLang="ko-KR" sz="3600" b="1">
                <a:solidFill>
                  <a:schemeClr val="tx1">
                    <a:lumMod val="65000"/>
                    <a:lumOff val="35000"/>
                  </a:schemeClr>
                </a:solidFill>
              </a:rPr>
              <a:t>02</a:t>
            </a:r>
            <a:endParaRPr lang="ko-KR" altLang="en-US" sz="3600" b="1">
              <a:solidFill>
                <a:schemeClr val="tx1">
                  <a:lumMod val="65000"/>
                  <a:lumOff val="35000"/>
                </a:schemeClr>
              </a:solidFill>
            </a:endParaRPr>
          </a:p>
        </p:txBody>
      </p:sp>
      <p:sp>
        <p:nvSpPr>
          <p:cNvPr id="33" name="TextBox 32">
            <a:extLst>
              <a:ext uri="{FF2B5EF4-FFF2-40B4-BE49-F238E27FC236}">
                <a16:creationId xmlns:a16="http://schemas.microsoft.com/office/drawing/2014/main" id="{11CDAD11-A261-4494-8BE0-B265CF1AD1EE}"/>
              </a:ext>
            </a:extLst>
          </p:cNvPr>
          <p:cNvSpPr txBox="1"/>
          <p:nvPr/>
        </p:nvSpPr>
        <p:spPr>
          <a:xfrm>
            <a:off x="1683407" y="2909786"/>
            <a:ext cx="1794447" cy="400110"/>
          </a:xfrm>
          <a:prstGeom prst="rect">
            <a:avLst/>
          </a:prstGeom>
          <a:noFill/>
        </p:spPr>
        <p:txBody>
          <a:bodyPr wrap="square" rtlCol="0">
            <a:spAutoFit/>
          </a:bodyPr>
          <a:lstStyle/>
          <a:p>
            <a:pPr algn="ctr"/>
            <a:r>
              <a:rPr lang="en-US" altLang="ko-KR" sz="2000" b="1">
                <a:solidFill>
                  <a:schemeClr val="tx1">
                    <a:lumMod val="75000"/>
                    <a:lumOff val="25000"/>
                  </a:schemeClr>
                </a:solidFill>
              </a:rPr>
              <a:t>Performance</a:t>
            </a:r>
            <a:endParaRPr lang="ko-KR" altLang="en-US" sz="2000" b="1">
              <a:solidFill>
                <a:schemeClr val="tx1">
                  <a:lumMod val="75000"/>
                  <a:lumOff val="25000"/>
                </a:schemeClr>
              </a:solidFill>
            </a:endParaRPr>
          </a:p>
        </p:txBody>
      </p:sp>
      <p:sp>
        <p:nvSpPr>
          <p:cNvPr id="34" name="Chevron 21">
            <a:extLst>
              <a:ext uri="{FF2B5EF4-FFF2-40B4-BE49-F238E27FC236}">
                <a16:creationId xmlns:a16="http://schemas.microsoft.com/office/drawing/2014/main" id="{C2DD8B65-E420-4451-839D-EC12672B0FAB}"/>
              </a:ext>
            </a:extLst>
          </p:cNvPr>
          <p:cNvSpPr/>
          <p:nvPr/>
        </p:nvSpPr>
        <p:spPr>
          <a:xfrm>
            <a:off x="4763488" y="2858514"/>
            <a:ext cx="400199" cy="513159"/>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sp>
        <p:nvSpPr>
          <p:cNvPr id="36" name="TextBox 35">
            <a:extLst>
              <a:ext uri="{FF2B5EF4-FFF2-40B4-BE49-F238E27FC236}">
                <a16:creationId xmlns:a16="http://schemas.microsoft.com/office/drawing/2014/main" id="{CE55C567-3C2D-4EDD-97C1-262E0FB62C0D}"/>
              </a:ext>
            </a:extLst>
          </p:cNvPr>
          <p:cNvSpPr txBox="1"/>
          <p:nvPr/>
        </p:nvSpPr>
        <p:spPr>
          <a:xfrm>
            <a:off x="5572150" y="2571232"/>
            <a:ext cx="6419221" cy="1077218"/>
          </a:xfrm>
          <a:prstGeom prst="rect">
            <a:avLst/>
          </a:prstGeom>
          <a:noFill/>
        </p:spPr>
        <p:txBody>
          <a:bodyPr wrap="square" rtlCol="0">
            <a:spAutoFit/>
          </a:bodyPr>
          <a:lstStyle/>
          <a:p>
            <a:pPr marL="285750" indent="-285750">
              <a:buFont typeface="Courier New" panose="02070309020205020404" pitchFamily="49" charset="0"/>
              <a:buChar char="o"/>
            </a:pPr>
            <a:r>
              <a:rPr lang="en-US" altLang="ko-KR" sz="1600">
                <a:solidFill>
                  <a:schemeClr val="tx1">
                    <a:lumMod val="75000"/>
                    <a:lumOff val="25000"/>
                  </a:schemeClr>
                </a:solidFill>
              </a:rPr>
              <a:t>Smart devices run on Android.</a:t>
            </a:r>
          </a:p>
          <a:p>
            <a:pPr marL="285750" indent="-285750">
              <a:buFont typeface="Courier New" panose="02070309020205020404" pitchFamily="49" charset="0"/>
              <a:buChar char="o"/>
            </a:pPr>
            <a:r>
              <a:rPr lang="en-US" altLang="ko-KR" sz="1600">
                <a:solidFill>
                  <a:schemeClr val="tx1">
                    <a:lumMod val="75000"/>
                    <a:lumOff val="25000"/>
                  </a:schemeClr>
                </a:solidFill>
              </a:rPr>
              <a:t>Every input and output screen must be ready for use within 3 seconds, provided the connection between client and server is normal.</a:t>
            </a:r>
            <a:endParaRPr lang="ko-KR" altLang="en-US" sz="1600">
              <a:solidFill>
                <a:schemeClr val="tx1">
                  <a:lumMod val="75000"/>
                  <a:lumOff val="25000"/>
                </a:schemeClr>
              </a:solidFill>
            </a:endParaRPr>
          </a:p>
        </p:txBody>
      </p:sp>
      <p:sp>
        <p:nvSpPr>
          <p:cNvPr id="38" name="Rectangle 37">
            <a:extLst>
              <a:ext uri="{FF2B5EF4-FFF2-40B4-BE49-F238E27FC236}">
                <a16:creationId xmlns:a16="http://schemas.microsoft.com/office/drawing/2014/main" id="{1A7D365F-1141-4E12-B119-08BD4433F168}"/>
              </a:ext>
            </a:extLst>
          </p:cNvPr>
          <p:cNvSpPr/>
          <p:nvPr/>
        </p:nvSpPr>
        <p:spPr>
          <a:xfrm>
            <a:off x="3571971" y="3915851"/>
            <a:ext cx="792088" cy="7920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39" name="TextBox 38">
            <a:extLst>
              <a:ext uri="{FF2B5EF4-FFF2-40B4-BE49-F238E27FC236}">
                <a16:creationId xmlns:a16="http://schemas.microsoft.com/office/drawing/2014/main" id="{AB063395-7C20-4787-87FF-0D7FA8252DC2}"/>
              </a:ext>
            </a:extLst>
          </p:cNvPr>
          <p:cNvSpPr txBox="1"/>
          <p:nvPr/>
        </p:nvSpPr>
        <p:spPr>
          <a:xfrm>
            <a:off x="876454" y="3988729"/>
            <a:ext cx="806953" cy="646331"/>
          </a:xfrm>
          <a:prstGeom prst="rect">
            <a:avLst/>
          </a:prstGeom>
          <a:noFill/>
        </p:spPr>
        <p:txBody>
          <a:bodyPr wrap="square" rtlCol="0">
            <a:spAutoFit/>
          </a:bodyPr>
          <a:lstStyle/>
          <a:p>
            <a:pPr algn="ctr"/>
            <a:r>
              <a:rPr lang="en-US" altLang="ko-KR" sz="3600" b="1">
                <a:solidFill>
                  <a:schemeClr val="tx1">
                    <a:lumMod val="65000"/>
                    <a:lumOff val="35000"/>
                  </a:schemeClr>
                </a:solidFill>
              </a:rPr>
              <a:t>03</a:t>
            </a:r>
            <a:endParaRPr lang="ko-KR" altLang="en-US" sz="3600" b="1">
              <a:solidFill>
                <a:schemeClr val="tx1">
                  <a:lumMod val="65000"/>
                  <a:lumOff val="35000"/>
                </a:schemeClr>
              </a:solidFill>
            </a:endParaRPr>
          </a:p>
        </p:txBody>
      </p:sp>
      <p:sp>
        <p:nvSpPr>
          <p:cNvPr id="40" name="TextBox 39">
            <a:extLst>
              <a:ext uri="{FF2B5EF4-FFF2-40B4-BE49-F238E27FC236}">
                <a16:creationId xmlns:a16="http://schemas.microsoft.com/office/drawing/2014/main" id="{6E919721-2057-4D68-8D0C-AF0651686CC8}"/>
              </a:ext>
            </a:extLst>
          </p:cNvPr>
          <p:cNvSpPr txBox="1"/>
          <p:nvPr/>
        </p:nvSpPr>
        <p:spPr>
          <a:xfrm>
            <a:off x="1872218" y="4111840"/>
            <a:ext cx="1422604" cy="400110"/>
          </a:xfrm>
          <a:prstGeom prst="rect">
            <a:avLst/>
          </a:prstGeom>
          <a:noFill/>
        </p:spPr>
        <p:txBody>
          <a:bodyPr wrap="square" rtlCol="0">
            <a:spAutoFit/>
          </a:bodyPr>
          <a:lstStyle/>
          <a:p>
            <a:pPr algn="ctr"/>
            <a:r>
              <a:rPr lang="en-US" altLang="ko-KR" sz="2000" b="1">
                <a:solidFill>
                  <a:schemeClr val="tx1">
                    <a:lumMod val="75000"/>
                    <a:lumOff val="25000"/>
                  </a:schemeClr>
                </a:solidFill>
              </a:rPr>
              <a:t>Usability</a:t>
            </a:r>
            <a:endParaRPr lang="ko-KR" altLang="en-US" sz="2000" b="1">
              <a:solidFill>
                <a:schemeClr val="tx1">
                  <a:lumMod val="75000"/>
                  <a:lumOff val="25000"/>
                </a:schemeClr>
              </a:solidFill>
            </a:endParaRPr>
          </a:p>
        </p:txBody>
      </p:sp>
      <p:sp>
        <p:nvSpPr>
          <p:cNvPr id="41" name="Chevron 29">
            <a:extLst>
              <a:ext uri="{FF2B5EF4-FFF2-40B4-BE49-F238E27FC236}">
                <a16:creationId xmlns:a16="http://schemas.microsoft.com/office/drawing/2014/main" id="{2B88BFF1-926B-4C3A-998B-8C65D1841783}"/>
              </a:ext>
            </a:extLst>
          </p:cNvPr>
          <p:cNvSpPr/>
          <p:nvPr/>
        </p:nvSpPr>
        <p:spPr>
          <a:xfrm>
            <a:off x="4783146" y="4069283"/>
            <a:ext cx="400199" cy="513159"/>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sp>
        <p:nvSpPr>
          <p:cNvPr id="43" name="TextBox 42">
            <a:extLst>
              <a:ext uri="{FF2B5EF4-FFF2-40B4-BE49-F238E27FC236}">
                <a16:creationId xmlns:a16="http://schemas.microsoft.com/office/drawing/2014/main" id="{C46C857F-D430-4925-BAF0-3EB70E2146F7}"/>
              </a:ext>
            </a:extLst>
          </p:cNvPr>
          <p:cNvSpPr txBox="1"/>
          <p:nvPr/>
        </p:nvSpPr>
        <p:spPr>
          <a:xfrm>
            <a:off x="5572151" y="3773285"/>
            <a:ext cx="6310446" cy="1077218"/>
          </a:xfrm>
          <a:prstGeom prst="rect">
            <a:avLst/>
          </a:prstGeom>
          <a:noFill/>
        </p:spPr>
        <p:txBody>
          <a:bodyPr wrap="square" rtlCol="0">
            <a:spAutoFit/>
          </a:bodyPr>
          <a:lstStyle/>
          <a:p>
            <a:pPr marL="285750" indent="-285750">
              <a:buFont typeface="Courier New" panose="02070309020205020404" pitchFamily="49" charset="0"/>
              <a:buChar char="o"/>
            </a:pPr>
            <a:r>
              <a:rPr lang="en-US" altLang="ko-KR" sz="1600">
                <a:solidFill>
                  <a:schemeClr val="tx1">
                    <a:lumMod val="75000"/>
                    <a:lumOff val="25000"/>
                  </a:schemeClr>
                </a:solidFill>
              </a:rPr>
              <a:t>The visual of the app is consistent.</a:t>
            </a:r>
          </a:p>
          <a:p>
            <a:pPr marL="285750" indent="-285750">
              <a:buFont typeface="Courier New" panose="02070309020205020404" pitchFamily="49" charset="0"/>
              <a:buChar char="o"/>
            </a:pPr>
            <a:r>
              <a:rPr lang="en-US" altLang="ko-KR" sz="1600">
                <a:solidFill>
                  <a:schemeClr val="tx1">
                    <a:lumMod val="75000"/>
                    <a:lumOff val="25000"/>
                  </a:schemeClr>
                </a:solidFill>
              </a:rPr>
              <a:t>The application's theme is clear and simple to understand.</a:t>
            </a:r>
          </a:p>
          <a:p>
            <a:pPr marL="285750" indent="-285750">
              <a:buFont typeface="Courier New" panose="02070309020205020404" pitchFamily="49" charset="0"/>
              <a:buChar char="o"/>
            </a:pPr>
            <a:r>
              <a:rPr lang="en-US" altLang="ko-KR" sz="1600">
                <a:solidFill>
                  <a:schemeClr val="tx1">
                    <a:lumMod val="75000"/>
                    <a:lumOff val="25000"/>
                  </a:schemeClr>
                </a:solidFill>
              </a:rPr>
              <a:t>Menu displays categories that are considered as important and frequently used by users.</a:t>
            </a:r>
            <a:endParaRPr lang="ko-KR" altLang="en-US" sz="1600">
              <a:solidFill>
                <a:schemeClr val="tx1">
                  <a:lumMod val="75000"/>
                  <a:lumOff val="25000"/>
                </a:schemeClr>
              </a:solidFill>
            </a:endParaRPr>
          </a:p>
        </p:txBody>
      </p:sp>
      <p:sp>
        <p:nvSpPr>
          <p:cNvPr id="45" name="Rectangle 44">
            <a:extLst>
              <a:ext uri="{FF2B5EF4-FFF2-40B4-BE49-F238E27FC236}">
                <a16:creationId xmlns:a16="http://schemas.microsoft.com/office/drawing/2014/main" id="{3D632D79-3C41-4BBF-A93E-4CA7D4C7CAC4}"/>
              </a:ext>
            </a:extLst>
          </p:cNvPr>
          <p:cNvSpPr/>
          <p:nvPr/>
        </p:nvSpPr>
        <p:spPr>
          <a:xfrm>
            <a:off x="3585359" y="5224811"/>
            <a:ext cx="792088" cy="7920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46" name="TextBox 45">
            <a:extLst>
              <a:ext uri="{FF2B5EF4-FFF2-40B4-BE49-F238E27FC236}">
                <a16:creationId xmlns:a16="http://schemas.microsoft.com/office/drawing/2014/main" id="{13568FF7-C7AA-459F-AE62-A4D1991A8B02}"/>
              </a:ext>
            </a:extLst>
          </p:cNvPr>
          <p:cNvSpPr txBox="1"/>
          <p:nvPr/>
        </p:nvSpPr>
        <p:spPr>
          <a:xfrm>
            <a:off x="859276" y="5297689"/>
            <a:ext cx="806953" cy="646331"/>
          </a:xfrm>
          <a:prstGeom prst="rect">
            <a:avLst/>
          </a:prstGeom>
          <a:noFill/>
        </p:spPr>
        <p:txBody>
          <a:bodyPr wrap="square" rtlCol="0">
            <a:spAutoFit/>
          </a:bodyPr>
          <a:lstStyle/>
          <a:p>
            <a:pPr algn="ctr"/>
            <a:r>
              <a:rPr lang="en-US" altLang="ko-KR" sz="3600" b="1">
                <a:solidFill>
                  <a:schemeClr val="tx1">
                    <a:lumMod val="65000"/>
                    <a:lumOff val="35000"/>
                  </a:schemeClr>
                </a:solidFill>
              </a:rPr>
              <a:t>04</a:t>
            </a:r>
            <a:endParaRPr lang="ko-KR" altLang="en-US" sz="3600" b="1">
              <a:solidFill>
                <a:schemeClr val="tx1">
                  <a:lumMod val="65000"/>
                  <a:lumOff val="35000"/>
                </a:schemeClr>
              </a:solidFill>
            </a:endParaRPr>
          </a:p>
        </p:txBody>
      </p:sp>
      <p:sp>
        <p:nvSpPr>
          <p:cNvPr id="47" name="TextBox 46">
            <a:extLst>
              <a:ext uri="{FF2B5EF4-FFF2-40B4-BE49-F238E27FC236}">
                <a16:creationId xmlns:a16="http://schemas.microsoft.com/office/drawing/2014/main" id="{5C8375DA-ADFE-48E5-B84B-24B6C8FDE58F}"/>
              </a:ext>
            </a:extLst>
          </p:cNvPr>
          <p:cNvSpPr txBox="1"/>
          <p:nvPr/>
        </p:nvSpPr>
        <p:spPr>
          <a:xfrm>
            <a:off x="1906465" y="5266912"/>
            <a:ext cx="1422604" cy="707886"/>
          </a:xfrm>
          <a:prstGeom prst="rect">
            <a:avLst/>
          </a:prstGeom>
          <a:noFill/>
        </p:spPr>
        <p:txBody>
          <a:bodyPr wrap="square" rtlCol="0">
            <a:spAutoFit/>
          </a:bodyPr>
          <a:lstStyle/>
          <a:p>
            <a:pPr algn="ctr"/>
            <a:r>
              <a:rPr lang="en-US" altLang="ko-KR" sz="2000" b="1">
                <a:solidFill>
                  <a:schemeClr val="tx1">
                    <a:lumMod val="75000"/>
                    <a:lumOff val="25000"/>
                  </a:schemeClr>
                </a:solidFill>
              </a:rPr>
              <a:t>User Interface</a:t>
            </a:r>
            <a:endParaRPr lang="ko-KR" altLang="en-US" sz="2000" b="1">
              <a:solidFill>
                <a:schemeClr val="tx1">
                  <a:lumMod val="75000"/>
                  <a:lumOff val="25000"/>
                </a:schemeClr>
              </a:solidFill>
            </a:endParaRPr>
          </a:p>
        </p:txBody>
      </p:sp>
      <p:sp>
        <p:nvSpPr>
          <p:cNvPr id="48" name="Chevron 37">
            <a:extLst>
              <a:ext uri="{FF2B5EF4-FFF2-40B4-BE49-F238E27FC236}">
                <a16:creationId xmlns:a16="http://schemas.microsoft.com/office/drawing/2014/main" id="{1F78A85C-4B55-4B44-92CB-2E256646F9C7}"/>
              </a:ext>
            </a:extLst>
          </p:cNvPr>
          <p:cNvSpPr/>
          <p:nvPr/>
        </p:nvSpPr>
        <p:spPr>
          <a:xfrm>
            <a:off x="4785868" y="5339276"/>
            <a:ext cx="400199" cy="51315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sp>
        <p:nvSpPr>
          <p:cNvPr id="50" name="TextBox 49">
            <a:extLst>
              <a:ext uri="{FF2B5EF4-FFF2-40B4-BE49-F238E27FC236}">
                <a16:creationId xmlns:a16="http://schemas.microsoft.com/office/drawing/2014/main" id="{52E668FF-FC74-4740-B466-29E674F94321}"/>
              </a:ext>
            </a:extLst>
          </p:cNvPr>
          <p:cNvSpPr txBox="1"/>
          <p:nvPr/>
        </p:nvSpPr>
        <p:spPr>
          <a:xfrm>
            <a:off x="5572151" y="5082245"/>
            <a:ext cx="5717525" cy="1077218"/>
          </a:xfrm>
          <a:prstGeom prst="rect">
            <a:avLst/>
          </a:prstGeom>
          <a:noFill/>
        </p:spPr>
        <p:txBody>
          <a:bodyPr wrap="square" rtlCol="0">
            <a:spAutoFit/>
          </a:bodyPr>
          <a:lstStyle/>
          <a:p>
            <a:pPr marL="285750" indent="-285750">
              <a:buFont typeface="Courier New" panose="02070309020205020404" pitchFamily="49" charset="0"/>
              <a:buChar char="o"/>
            </a:pPr>
            <a:r>
              <a:rPr lang="en-US" altLang="ko-KR" sz="1600">
                <a:solidFill>
                  <a:schemeClr val="tx1">
                    <a:lumMod val="75000"/>
                    <a:lumOff val="25000"/>
                  </a:schemeClr>
                </a:solidFill>
              </a:rPr>
              <a:t>The system must ask for confirmation (Yes or No) for important operations.</a:t>
            </a:r>
          </a:p>
          <a:p>
            <a:pPr marL="285750" indent="-285750">
              <a:buFont typeface="Courier New" panose="02070309020205020404" pitchFamily="49" charset="0"/>
              <a:buChar char="o"/>
            </a:pPr>
            <a:r>
              <a:rPr lang="en-US" altLang="ko-KR" sz="1600">
                <a:solidFill>
                  <a:schemeClr val="tx1">
                    <a:lumMod val="75000"/>
                    <a:lumOff val="25000"/>
                  </a:schemeClr>
                </a:solidFill>
              </a:rPr>
              <a:t>Every error message should be accompanied by troubleshooting instructions to users.</a:t>
            </a:r>
          </a:p>
        </p:txBody>
      </p:sp>
      <p:sp>
        <p:nvSpPr>
          <p:cNvPr id="52" name="Rectangle 16">
            <a:extLst>
              <a:ext uri="{FF2B5EF4-FFF2-40B4-BE49-F238E27FC236}">
                <a16:creationId xmlns:a16="http://schemas.microsoft.com/office/drawing/2014/main" id="{883A2021-1701-4D61-87F4-CCC20F08AAF7}"/>
              </a:ext>
            </a:extLst>
          </p:cNvPr>
          <p:cNvSpPr/>
          <p:nvPr/>
        </p:nvSpPr>
        <p:spPr>
          <a:xfrm rot="2700000">
            <a:off x="3848442" y="4073523"/>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56" name="Text Placeholder 1">
            <a:extLst>
              <a:ext uri="{FF2B5EF4-FFF2-40B4-BE49-F238E27FC236}">
                <a16:creationId xmlns:a16="http://schemas.microsoft.com/office/drawing/2014/main" id="{2776BD94-FAA2-4898-A84A-F4EA6C726EE0}"/>
              </a:ext>
            </a:extLst>
          </p:cNvPr>
          <p:cNvSpPr txBox="1">
            <a:spLocks/>
          </p:cNvSpPr>
          <p:nvPr/>
        </p:nvSpPr>
        <p:spPr>
          <a:xfrm>
            <a:off x="309401" y="328502"/>
            <a:ext cx="11573197"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latin typeface="Market Deco"/>
              </a:rPr>
              <a:t>Non-functional Requirements</a:t>
            </a:r>
          </a:p>
        </p:txBody>
      </p:sp>
      <p:sp>
        <p:nvSpPr>
          <p:cNvPr id="57" name="Block Arc 31">
            <a:extLst>
              <a:ext uri="{FF2B5EF4-FFF2-40B4-BE49-F238E27FC236}">
                <a16:creationId xmlns:a16="http://schemas.microsoft.com/office/drawing/2014/main" id="{FCAD9B07-47B6-4614-912F-BBD732E0AAB3}"/>
              </a:ext>
            </a:extLst>
          </p:cNvPr>
          <p:cNvSpPr/>
          <p:nvPr/>
        </p:nvSpPr>
        <p:spPr>
          <a:xfrm>
            <a:off x="3797041" y="1620059"/>
            <a:ext cx="388825" cy="388357"/>
          </a:xfrm>
          <a:custGeom>
            <a:avLst/>
            <a:gdLst/>
            <a:ahLst/>
            <a:cxnLst/>
            <a:rect l="l" t="t" r="r" b="b"/>
            <a:pathLst>
              <a:path w="2890784" h="3200962">
                <a:moveTo>
                  <a:pt x="1107828" y="2097026"/>
                </a:moveTo>
                <a:cubicBezTo>
                  <a:pt x="1025313" y="2097026"/>
                  <a:pt x="958422" y="2163918"/>
                  <a:pt x="958422" y="2246432"/>
                </a:cubicBezTo>
                <a:cubicBezTo>
                  <a:pt x="958422" y="2302715"/>
                  <a:pt x="989545" y="2351730"/>
                  <a:pt x="1036589" y="2375275"/>
                </a:cubicBezTo>
                <a:lnTo>
                  <a:pt x="985421" y="2684898"/>
                </a:lnTo>
                <a:lnTo>
                  <a:pt x="1230235" y="2684898"/>
                </a:lnTo>
                <a:lnTo>
                  <a:pt x="1179067" y="2375275"/>
                </a:lnTo>
                <a:cubicBezTo>
                  <a:pt x="1226111" y="2351730"/>
                  <a:pt x="1257233" y="2302715"/>
                  <a:pt x="1257233" y="2246432"/>
                </a:cubicBezTo>
                <a:cubicBezTo>
                  <a:pt x="1257233" y="2163918"/>
                  <a:pt x="1190342" y="2097026"/>
                  <a:pt x="1107828" y="2097026"/>
                </a:cubicBezTo>
                <a:close/>
                <a:moveTo>
                  <a:pt x="2199259" y="56"/>
                </a:moveTo>
                <a:cubicBezTo>
                  <a:pt x="2572924" y="-4720"/>
                  <a:pt x="2881009" y="291773"/>
                  <a:pt x="2890561" y="665346"/>
                </a:cubicBezTo>
                <a:lnTo>
                  <a:pt x="2843000" y="666562"/>
                </a:lnTo>
                <a:lnTo>
                  <a:pt x="2890784" y="666562"/>
                </a:lnTo>
                <a:lnTo>
                  <a:pt x="2890784" y="1580962"/>
                </a:lnTo>
                <a:lnTo>
                  <a:pt x="2625345" y="1580962"/>
                </a:lnTo>
                <a:lnTo>
                  <a:pt x="2625345" y="672127"/>
                </a:lnTo>
                <a:lnTo>
                  <a:pt x="2623811" y="672166"/>
                </a:lnTo>
                <a:cubicBezTo>
                  <a:pt x="2617992" y="444585"/>
                  <a:pt x="2430306" y="263961"/>
                  <a:pt x="2202670" y="266871"/>
                </a:cubicBezTo>
                <a:cubicBezTo>
                  <a:pt x="1975033" y="269781"/>
                  <a:pt x="1792025" y="455143"/>
                  <a:pt x="1792025" y="682798"/>
                </a:cubicBezTo>
                <a:lnTo>
                  <a:pt x="1790626" y="682798"/>
                </a:lnTo>
                <a:lnTo>
                  <a:pt x="1790626"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1525187" y="1580962"/>
                </a:lnTo>
                <a:lnTo>
                  <a:pt x="1525187" y="676764"/>
                </a:lnTo>
                <a:lnTo>
                  <a:pt x="1525791" y="676764"/>
                </a:lnTo>
                <a:cubicBezTo>
                  <a:pt x="1528430" y="305830"/>
                  <a:pt x="1827609" y="4806"/>
                  <a:pt x="2199259" y="5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8" name="Donut 24">
            <a:extLst>
              <a:ext uri="{FF2B5EF4-FFF2-40B4-BE49-F238E27FC236}">
                <a16:creationId xmlns:a16="http://schemas.microsoft.com/office/drawing/2014/main" id="{26BB113A-65A3-4604-AC9F-FDDD8C1A2B96}"/>
              </a:ext>
            </a:extLst>
          </p:cNvPr>
          <p:cNvSpPr/>
          <p:nvPr/>
        </p:nvSpPr>
        <p:spPr>
          <a:xfrm>
            <a:off x="3709918" y="2837436"/>
            <a:ext cx="471558" cy="495756"/>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bg1"/>
          </a:solidFill>
          <a:ln>
            <a:solidFill>
              <a:srgbClr val="AFD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9" name="Oval 37">
            <a:extLst>
              <a:ext uri="{FF2B5EF4-FFF2-40B4-BE49-F238E27FC236}">
                <a16:creationId xmlns:a16="http://schemas.microsoft.com/office/drawing/2014/main" id="{0BE87E1D-11E2-4303-A304-DBF776015BE9}"/>
              </a:ext>
            </a:extLst>
          </p:cNvPr>
          <p:cNvSpPr/>
          <p:nvPr/>
        </p:nvSpPr>
        <p:spPr>
          <a:xfrm>
            <a:off x="3754205" y="5359555"/>
            <a:ext cx="454397" cy="472599"/>
          </a:xfrm>
          <a:custGeom>
            <a:avLst/>
            <a:gdLst/>
            <a:ahLst/>
            <a:cxnLst/>
            <a:rect l="l" t="t" r="r" b="b"/>
            <a:pathLst>
              <a:path w="3240000" h="3240000">
                <a:moveTo>
                  <a:pt x="2249999" y="2117384"/>
                </a:moveTo>
                <a:lnTo>
                  <a:pt x="990192" y="2131776"/>
                </a:lnTo>
                <a:cubicBezTo>
                  <a:pt x="998682" y="2476365"/>
                  <a:pt x="1282526" y="2750154"/>
                  <a:pt x="1627197" y="2746216"/>
                </a:cubicBezTo>
                <a:cubicBezTo>
                  <a:pt x="1971867" y="2742279"/>
                  <a:pt x="2249383" y="2462077"/>
                  <a:pt x="2249999" y="2117384"/>
                </a:cubicBezTo>
                <a:close/>
                <a:moveTo>
                  <a:pt x="2505352" y="784338"/>
                </a:moveTo>
                <a:lnTo>
                  <a:pt x="1869332" y="1428843"/>
                </a:lnTo>
                <a:lnTo>
                  <a:pt x="2505352" y="1522122"/>
                </a:lnTo>
                <a:lnTo>
                  <a:pt x="2505352" y="1378597"/>
                </a:lnTo>
                <a:lnTo>
                  <a:pt x="2187887" y="1332038"/>
                </a:lnTo>
                <a:lnTo>
                  <a:pt x="2505352" y="1010338"/>
                </a:lnTo>
                <a:close/>
                <a:moveTo>
                  <a:pt x="734649" y="784338"/>
                </a:moveTo>
                <a:lnTo>
                  <a:pt x="734649" y="1010338"/>
                </a:lnTo>
                <a:lnTo>
                  <a:pt x="1052115" y="1332038"/>
                </a:lnTo>
                <a:lnTo>
                  <a:pt x="734649" y="1378597"/>
                </a:lnTo>
                <a:lnTo>
                  <a:pt x="734649" y="1522122"/>
                </a:lnTo>
                <a:lnTo>
                  <a:pt x="1370670" y="1428843"/>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2682271074"/>
      </p:ext>
    </p:extLst>
  </p:cSld>
  <p:clrMapOvr>
    <a:masterClrMapping/>
  </p:clrMapOvr>
  <p:transition spd="med">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1769176" y="1054963"/>
            <a:ext cx="4905680" cy="724247"/>
          </a:xfrm>
        </p:spPr>
        <p:txBody>
          <a:bodyPr/>
          <a:lstStyle/>
          <a:p>
            <a:r>
              <a:rPr lang="en-US" sz="4800" b="1">
                <a:latin typeface="Market Deco"/>
              </a:rPr>
              <a:t>User Interface</a:t>
            </a:r>
          </a:p>
        </p:txBody>
      </p:sp>
      <p:grpSp>
        <p:nvGrpSpPr>
          <p:cNvPr id="10" name="Group 9">
            <a:extLst>
              <a:ext uri="{FF2B5EF4-FFF2-40B4-BE49-F238E27FC236}">
                <a16:creationId xmlns:a16="http://schemas.microsoft.com/office/drawing/2014/main" id="{99146ECD-8422-45EC-B2C7-ABBEC501F170}"/>
              </a:ext>
            </a:extLst>
          </p:cNvPr>
          <p:cNvGrpSpPr/>
          <p:nvPr/>
        </p:nvGrpSpPr>
        <p:grpSpPr>
          <a:xfrm>
            <a:off x="1067211" y="1861731"/>
            <a:ext cx="6003872" cy="625658"/>
            <a:chOff x="-475010" y="1083400"/>
            <a:chExt cx="3859356" cy="625658"/>
          </a:xfrm>
        </p:grpSpPr>
        <p:sp>
          <p:nvSpPr>
            <p:cNvPr id="11" name="TextBox 10">
              <a:extLst>
                <a:ext uri="{FF2B5EF4-FFF2-40B4-BE49-F238E27FC236}">
                  <a16:creationId xmlns:a16="http://schemas.microsoft.com/office/drawing/2014/main" id="{DB990B7A-F6F9-4EF1-8A5D-7B1EF1AB4273}"/>
                </a:ext>
              </a:extLst>
            </p:cNvPr>
            <p:cNvSpPr txBox="1"/>
            <p:nvPr/>
          </p:nvSpPr>
          <p:spPr>
            <a:xfrm>
              <a:off x="-475010" y="1083400"/>
              <a:ext cx="3859356" cy="369332"/>
            </a:xfrm>
            <a:prstGeom prst="rect">
              <a:avLst/>
            </a:prstGeom>
            <a:noFill/>
          </p:spPr>
          <p:txBody>
            <a:bodyPr wrap="square" rtlCol="0" anchor="ctr">
              <a:spAutoFit/>
            </a:bodyPr>
            <a:lstStyle/>
            <a:p>
              <a:pPr algn="ctr"/>
              <a:r>
                <a:rPr lang="en-US" altLang="ko-KR" b="1">
                  <a:solidFill>
                    <a:schemeClr val="tx1">
                      <a:lumMod val="75000"/>
                      <a:lumOff val="25000"/>
                    </a:schemeClr>
                  </a:solidFill>
                  <a:cs typeface="Arial" pitchFamily="34" charset="0"/>
                </a:rPr>
                <a:t>The Palette for the application</a:t>
              </a:r>
              <a:endParaRPr lang="ko-KR" altLang="en-US" b="1">
                <a:solidFill>
                  <a:schemeClr val="tx1">
                    <a:lumMod val="75000"/>
                    <a:lumOff val="25000"/>
                  </a:schemeClr>
                </a:solidFill>
                <a:cs typeface="Arial" pitchFamily="34" charset="0"/>
              </a:endParaRPr>
            </a:p>
          </p:txBody>
        </p:sp>
        <p:sp>
          <p:nvSpPr>
            <p:cNvPr id="12" name="TextBox 11">
              <a:extLst>
                <a:ext uri="{FF2B5EF4-FFF2-40B4-BE49-F238E27FC236}">
                  <a16:creationId xmlns:a16="http://schemas.microsoft.com/office/drawing/2014/main" id="{AB1556EB-FB79-4A89-926D-55553C572DFC}"/>
                </a:ext>
              </a:extLst>
            </p:cNvPr>
            <p:cNvSpPr txBox="1"/>
            <p:nvPr/>
          </p:nvSpPr>
          <p:spPr>
            <a:xfrm>
              <a:off x="-460977" y="1339726"/>
              <a:ext cx="3845323" cy="369332"/>
            </a:xfrm>
            <a:prstGeom prst="rect">
              <a:avLst/>
            </a:prstGeom>
            <a:noFill/>
          </p:spPr>
          <p:txBody>
            <a:bodyPr wrap="square" rtlCol="0">
              <a:spAutoFit/>
            </a:bodyPr>
            <a:lstStyle/>
            <a:p>
              <a:pPr algn="ctr"/>
              <a:r>
                <a:rPr lang="en-US" altLang="ko-KR">
                  <a:solidFill>
                    <a:schemeClr val="tx1">
                      <a:lumMod val="75000"/>
                      <a:lumOff val="25000"/>
                    </a:schemeClr>
                  </a:solidFill>
                  <a:cs typeface="Arial" pitchFamily="34" charset="0"/>
                </a:rPr>
                <a:t>Simple, clear and suitable for each purpose of uses </a:t>
              </a:r>
              <a:endParaRPr lang="ko-KR" altLang="en-US">
                <a:solidFill>
                  <a:schemeClr val="tx1">
                    <a:lumMod val="75000"/>
                    <a:lumOff val="25000"/>
                  </a:schemeClr>
                </a:solidFill>
                <a:cs typeface="Arial" pitchFamily="34" charset="0"/>
              </a:endParaRPr>
            </a:p>
          </p:txBody>
        </p:sp>
      </p:grpSp>
      <p:pic>
        <p:nvPicPr>
          <p:cNvPr id="36" name="Picture 35" descr="Graphical user interface, text&#10;&#10;Description automatically generated">
            <a:extLst>
              <a:ext uri="{FF2B5EF4-FFF2-40B4-BE49-F238E27FC236}">
                <a16:creationId xmlns:a16="http://schemas.microsoft.com/office/drawing/2014/main" id="{828516BD-95A0-4248-9FB1-03DB0F4655A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8019373" y="110788"/>
            <a:ext cx="2951953" cy="6559896"/>
          </a:xfrm>
          <a:prstGeom prst="rect">
            <a:avLst/>
          </a:prstGeom>
        </p:spPr>
      </p:pic>
      <p:grpSp>
        <p:nvGrpSpPr>
          <p:cNvPr id="54" name="Group 53">
            <a:extLst>
              <a:ext uri="{FF2B5EF4-FFF2-40B4-BE49-F238E27FC236}">
                <a16:creationId xmlns:a16="http://schemas.microsoft.com/office/drawing/2014/main" id="{D3212AA3-398A-4E0C-8A06-F5E3F011DE9C}"/>
              </a:ext>
            </a:extLst>
          </p:cNvPr>
          <p:cNvGrpSpPr/>
          <p:nvPr/>
        </p:nvGrpSpPr>
        <p:grpSpPr>
          <a:xfrm>
            <a:off x="1155450" y="2729287"/>
            <a:ext cx="5827992" cy="3356621"/>
            <a:chOff x="1067510" y="3137849"/>
            <a:chExt cx="5827992" cy="3356621"/>
          </a:xfrm>
        </p:grpSpPr>
        <p:grpSp>
          <p:nvGrpSpPr>
            <p:cNvPr id="53" name="Group 52">
              <a:extLst>
                <a:ext uri="{FF2B5EF4-FFF2-40B4-BE49-F238E27FC236}">
                  <a16:creationId xmlns:a16="http://schemas.microsoft.com/office/drawing/2014/main" id="{83F00A8D-4CB6-4D06-81A3-86D8160501A4}"/>
                </a:ext>
              </a:extLst>
            </p:cNvPr>
            <p:cNvGrpSpPr/>
            <p:nvPr/>
          </p:nvGrpSpPr>
          <p:grpSpPr>
            <a:xfrm>
              <a:off x="1067510" y="3137849"/>
              <a:ext cx="5827992" cy="3356621"/>
              <a:chOff x="1067510" y="3157903"/>
              <a:chExt cx="5827992" cy="3356621"/>
            </a:xfrm>
          </p:grpSpPr>
          <p:sp>
            <p:nvSpPr>
              <p:cNvPr id="44" name="TextBox 43">
                <a:extLst>
                  <a:ext uri="{FF2B5EF4-FFF2-40B4-BE49-F238E27FC236}">
                    <a16:creationId xmlns:a16="http://schemas.microsoft.com/office/drawing/2014/main" id="{15C1D726-35E2-484A-B609-9ACE862A522C}"/>
                  </a:ext>
                </a:extLst>
              </p:cNvPr>
              <p:cNvSpPr txBox="1"/>
              <p:nvPr/>
            </p:nvSpPr>
            <p:spPr>
              <a:xfrm>
                <a:off x="2472647" y="3959862"/>
                <a:ext cx="1393358" cy="584775"/>
              </a:xfrm>
              <a:prstGeom prst="rect">
                <a:avLst/>
              </a:prstGeom>
              <a:noFill/>
            </p:spPr>
            <p:txBody>
              <a:bodyPr wrap="square" rtlCol="0">
                <a:spAutoFit/>
              </a:bodyPr>
              <a:lstStyle/>
              <a:p>
                <a:pPr algn="ctr"/>
                <a:r>
                  <a:rPr lang="en-US" altLang="ko-KR" sz="1600" b="1">
                    <a:solidFill>
                      <a:schemeClr val="tx1">
                        <a:lumMod val="75000"/>
                        <a:lumOff val="25000"/>
                      </a:schemeClr>
                    </a:solidFill>
                    <a:cs typeface="Arial" pitchFamily="34" charset="0"/>
                  </a:rPr>
                  <a:t>Content item</a:t>
                </a:r>
                <a:endParaRPr lang="ko-KR" altLang="en-US" sz="1600" b="1">
                  <a:solidFill>
                    <a:schemeClr val="tx1">
                      <a:lumMod val="75000"/>
                      <a:lumOff val="25000"/>
                    </a:schemeClr>
                  </a:solidFill>
                  <a:cs typeface="Arial" pitchFamily="34" charset="0"/>
                </a:endParaRPr>
              </a:p>
            </p:txBody>
          </p:sp>
          <p:grpSp>
            <p:nvGrpSpPr>
              <p:cNvPr id="52" name="Group 51">
                <a:extLst>
                  <a:ext uri="{FF2B5EF4-FFF2-40B4-BE49-F238E27FC236}">
                    <a16:creationId xmlns:a16="http://schemas.microsoft.com/office/drawing/2014/main" id="{90387D61-7D51-4BDA-8A68-D47AF7C92583}"/>
                  </a:ext>
                </a:extLst>
              </p:cNvPr>
              <p:cNvGrpSpPr/>
              <p:nvPr/>
            </p:nvGrpSpPr>
            <p:grpSpPr>
              <a:xfrm>
                <a:off x="1067510" y="3157903"/>
                <a:ext cx="5827992" cy="3356621"/>
                <a:chOff x="1067510" y="3157903"/>
                <a:chExt cx="5827992" cy="3356621"/>
              </a:xfrm>
            </p:grpSpPr>
            <p:sp>
              <p:nvSpPr>
                <p:cNvPr id="43" name="TextBox 42">
                  <a:extLst>
                    <a:ext uri="{FF2B5EF4-FFF2-40B4-BE49-F238E27FC236}">
                      <a16:creationId xmlns:a16="http://schemas.microsoft.com/office/drawing/2014/main" id="{C2BA682B-CE59-4136-B4DB-1899CCB6487D}"/>
                    </a:ext>
                  </a:extLst>
                </p:cNvPr>
                <p:cNvSpPr txBox="1"/>
                <p:nvPr/>
              </p:nvSpPr>
              <p:spPr>
                <a:xfrm>
                  <a:off x="1067510" y="3959862"/>
                  <a:ext cx="1393358" cy="338554"/>
                </a:xfrm>
                <a:prstGeom prst="rect">
                  <a:avLst/>
                </a:prstGeom>
                <a:noFill/>
              </p:spPr>
              <p:txBody>
                <a:bodyPr wrap="square" rtlCol="0">
                  <a:spAutoFit/>
                </a:bodyPr>
                <a:lstStyle/>
                <a:p>
                  <a:pPr algn="ctr"/>
                  <a:r>
                    <a:rPr lang="en-US" altLang="ko-KR" sz="1600" b="1">
                      <a:solidFill>
                        <a:schemeClr val="tx1">
                          <a:lumMod val="75000"/>
                          <a:lumOff val="25000"/>
                        </a:schemeClr>
                      </a:solidFill>
                      <a:cs typeface="Arial" pitchFamily="34" charset="0"/>
                    </a:rPr>
                    <a:t>Background</a:t>
                  </a:r>
                  <a:endParaRPr lang="ko-KR" altLang="en-US" sz="1600" b="1">
                    <a:solidFill>
                      <a:schemeClr val="tx1">
                        <a:lumMod val="75000"/>
                        <a:lumOff val="25000"/>
                      </a:schemeClr>
                    </a:solidFill>
                    <a:cs typeface="Arial" pitchFamily="34" charset="0"/>
                  </a:endParaRPr>
                </a:p>
              </p:txBody>
            </p:sp>
            <p:grpSp>
              <p:nvGrpSpPr>
                <p:cNvPr id="51" name="Group 50">
                  <a:extLst>
                    <a:ext uri="{FF2B5EF4-FFF2-40B4-BE49-F238E27FC236}">
                      <a16:creationId xmlns:a16="http://schemas.microsoft.com/office/drawing/2014/main" id="{33EA8172-A75A-41DD-A1C9-965F2A91C9B0}"/>
                    </a:ext>
                  </a:extLst>
                </p:cNvPr>
                <p:cNvGrpSpPr/>
                <p:nvPr/>
              </p:nvGrpSpPr>
              <p:grpSpPr>
                <a:xfrm>
                  <a:off x="1215352" y="3157903"/>
                  <a:ext cx="5680150" cy="3356621"/>
                  <a:chOff x="1215352" y="3157903"/>
                  <a:chExt cx="5680150" cy="3356621"/>
                </a:xfrm>
              </p:grpSpPr>
              <p:grpSp>
                <p:nvGrpSpPr>
                  <p:cNvPr id="42" name="Group 41">
                    <a:extLst>
                      <a:ext uri="{FF2B5EF4-FFF2-40B4-BE49-F238E27FC236}">
                        <a16:creationId xmlns:a16="http://schemas.microsoft.com/office/drawing/2014/main" id="{1B5C2A6F-B7FA-44A7-9588-CEBFB443B08C}"/>
                      </a:ext>
                    </a:extLst>
                  </p:cNvPr>
                  <p:cNvGrpSpPr/>
                  <p:nvPr/>
                </p:nvGrpSpPr>
                <p:grpSpPr>
                  <a:xfrm>
                    <a:off x="1215352" y="3157903"/>
                    <a:ext cx="5552694" cy="2460215"/>
                    <a:chOff x="2028657" y="3184583"/>
                    <a:chExt cx="7479610" cy="2460215"/>
                  </a:xfrm>
                </p:grpSpPr>
                <p:grpSp>
                  <p:nvGrpSpPr>
                    <p:cNvPr id="3" name="Group 2">
                      <a:extLst>
                        <a:ext uri="{FF2B5EF4-FFF2-40B4-BE49-F238E27FC236}">
                          <a16:creationId xmlns:a16="http://schemas.microsoft.com/office/drawing/2014/main" id="{C707E806-1393-41BF-B2B6-D1C1F6CFA17F}"/>
                        </a:ext>
                      </a:extLst>
                    </p:cNvPr>
                    <p:cNvGrpSpPr/>
                    <p:nvPr/>
                  </p:nvGrpSpPr>
                  <p:grpSpPr>
                    <a:xfrm rot="5400000">
                      <a:off x="4538354" y="674886"/>
                      <a:ext cx="2460215" cy="7479610"/>
                      <a:chOff x="2924784" y="1209258"/>
                      <a:chExt cx="2805157" cy="4579969"/>
                    </a:xfrm>
                    <a:solidFill>
                      <a:srgbClr val="EF4A4A"/>
                    </a:solidFill>
                  </p:grpSpPr>
                  <p:sp>
                    <p:nvSpPr>
                      <p:cNvPr id="4" name="Diamond 3">
                        <a:extLst>
                          <a:ext uri="{FF2B5EF4-FFF2-40B4-BE49-F238E27FC236}">
                            <a16:creationId xmlns:a16="http://schemas.microsoft.com/office/drawing/2014/main" id="{151A2659-8E50-4B53-912C-6C4223B70C54}"/>
                          </a:ext>
                        </a:extLst>
                      </p:cNvPr>
                      <p:cNvSpPr/>
                      <p:nvPr/>
                    </p:nvSpPr>
                    <p:spPr>
                      <a:xfrm>
                        <a:off x="2924785" y="3725558"/>
                        <a:ext cx="914400" cy="914400"/>
                      </a:xfrm>
                      <a:prstGeom prst="diamond">
                        <a:avLst/>
                      </a:prstGeom>
                      <a:solidFill>
                        <a:schemeClr val="accent4"/>
                      </a:solidFill>
                      <a:ln w="889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Diamond 4">
                        <a:extLst>
                          <a:ext uri="{FF2B5EF4-FFF2-40B4-BE49-F238E27FC236}">
                            <a16:creationId xmlns:a16="http://schemas.microsoft.com/office/drawing/2014/main" id="{1CE19D8C-F09B-4412-8147-1E9855C7FD13}"/>
                          </a:ext>
                        </a:extLst>
                      </p:cNvPr>
                      <p:cNvSpPr/>
                      <p:nvPr/>
                    </p:nvSpPr>
                    <p:spPr>
                      <a:xfrm>
                        <a:off x="4815541" y="1790725"/>
                        <a:ext cx="914400" cy="914400"/>
                      </a:xfrm>
                      <a:prstGeom prst="diamond">
                        <a:avLst/>
                      </a:prstGeom>
                      <a:solidFill>
                        <a:schemeClr val="accent1"/>
                      </a:solidFill>
                      <a:ln w="889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Diamond 6">
                        <a:extLst>
                          <a:ext uri="{FF2B5EF4-FFF2-40B4-BE49-F238E27FC236}">
                            <a16:creationId xmlns:a16="http://schemas.microsoft.com/office/drawing/2014/main" id="{87D295D7-89E5-48C8-A6B9-F77856B7A3E7}"/>
                          </a:ext>
                        </a:extLst>
                      </p:cNvPr>
                      <p:cNvSpPr/>
                      <p:nvPr/>
                    </p:nvSpPr>
                    <p:spPr>
                      <a:xfrm>
                        <a:off x="2924784" y="1209258"/>
                        <a:ext cx="914400" cy="914400"/>
                      </a:xfrm>
                      <a:prstGeom prst="diamond">
                        <a:avLst/>
                      </a:prstGeom>
                      <a:solidFill>
                        <a:srgbClr val="1E293A"/>
                      </a:solidFill>
                      <a:ln w="889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Diamond 7">
                        <a:extLst>
                          <a:ext uri="{FF2B5EF4-FFF2-40B4-BE49-F238E27FC236}">
                            <a16:creationId xmlns:a16="http://schemas.microsoft.com/office/drawing/2014/main" id="{CBB0AD06-4AE4-49A1-B290-12C4E774867A}"/>
                          </a:ext>
                        </a:extLst>
                      </p:cNvPr>
                      <p:cNvSpPr/>
                      <p:nvPr/>
                    </p:nvSpPr>
                    <p:spPr>
                      <a:xfrm>
                        <a:off x="2924785" y="4874827"/>
                        <a:ext cx="914400" cy="914400"/>
                      </a:xfrm>
                      <a:prstGeom prst="diamond">
                        <a:avLst/>
                      </a:prstGeom>
                      <a:solidFill>
                        <a:srgbClr val="ECEFEC"/>
                      </a:solidFill>
                      <a:ln w="889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Diamond 8">
                        <a:extLst>
                          <a:ext uri="{FF2B5EF4-FFF2-40B4-BE49-F238E27FC236}">
                            <a16:creationId xmlns:a16="http://schemas.microsoft.com/office/drawing/2014/main" id="{65B3785E-D986-4B2D-8384-A3281CBE0594}"/>
                          </a:ext>
                        </a:extLst>
                      </p:cNvPr>
                      <p:cNvSpPr/>
                      <p:nvPr/>
                    </p:nvSpPr>
                    <p:spPr>
                      <a:xfrm>
                        <a:off x="2924785" y="2467408"/>
                        <a:ext cx="914400" cy="914400"/>
                      </a:xfrm>
                      <a:prstGeom prst="diamond">
                        <a:avLst/>
                      </a:prstGeom>
                      <a:solidFill>
                        <a:srgbClr val="44A392"/>
                      </a:solidFill>
                      <a:ln w="889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41" name="Diamond 40">
                      <a:extLst>
                        <a:ext uri="{FF2B5EF4-FFF2-40B4-BE49-F238E27FC236}">
                          <a16:creationId xmlns:a16="http://schemas.microsoft.com/office/drawing/2014/main" id="{6A8C61C8-E6EC-4C33-BA01-B4B0FE57F378}"/>
                        </a:ext>
                      </a:extLst>
                    </p:cNvPr>
                    <p:cNvSpPr/>
                    <p:nvPr/>
                  </p:nvSpPr>
                  <p:spPr>
                    <a:xfrm rot="5400000">
                      <a:off x="3305417" y="4478742"/>
                      <a:ext cx="801959" cy="1493318"/>
                    </a:xfrm>
                    <a:prstGeom prst="diamond">
                      <a:avLst/>
                    </a:prstGeom>
                    <a:solidFill>
                      <a:srgbClr val="FF9800"/>
                    </a:solidFill>
                    <a:ln w="889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45" name="TextBox 44">
                    <a:extLst>
                      <a:ext uri="{FF2B5EF4-FFF2-40B4-BE49-F238E27FC236}">
                        <a16:creationId xmlns:a16="http://schemas.microsoft.com/office/drawing/2014/main" id="{40F49E8C-3A5A-4F64-BCEE-491C64072DDA}"/>
                      </a:ext>
                    </a:extLst>
                  </p:cNvPr>
                  <p:cNvSpPr txBox="1"/>
                  <p:nvPr/>
                </p:nvSpPr>
                <p:spPr>
                  <a:xfrm>
                    <a:off x="3992919" y="3959862"/>
                    <a:ext cx="1393358" cy="338554"/>
                  </a:xfrm>
                  <a:prstGeom prst="rect">
                    <a:avLst/>
                  </a:prstGeom>
                  <a:noFill/>
                </p:spPr>
                <p:txBody>
                  <a:bodyPr wrap="square" rtlCol="0">
                    <a:spAutoFit/>
                  </a:bodyPr>
                  <a:lstStyle/>
                  <a:p>
                    <a:pPr algn="ctr"/>
                    <a:r>
                      <a:rPr lang="en-US" altLang="ko-KR" sz="1600" b="1">
                        <a:solidFill>
                          <a:schemeClr val="tx1">
                            <a:lumMod val="75000"/>
                            <a:lumOff val="25000"/>
                          </a:schemeClr>
                        </a:solidFill>
                        <a:cs typeface="Arial" pitchFamily="34" charset="0"/>
                      </a:rPr>
                      <a:t>Button</a:t>
                    </a:r>
                    <a:endParaRPr lang="ko-KR" altLang="en-US" sz="1600" b="1">
                      <a:solidFill>
                        <a:schemeClr val="tx1">
                          <a:lumMod val="75000"/>
                          <a:lumOff val="25000"/>
                        </a:schemeClr>
                      </a:solidFill>
                      <a:cs typeface="Arial" pitchFamily="34" charset="0"/>
                    </a:endParaRPr>
                  </a:p>
                </p:txBody>
              </p:sp>
              <p:sp>
                <p:nvSpPr>
                  <p:cNvPr id="46" name="TextBox 45">
                    <a:extLst>
                      <a:ext uri="{FF2B5EF4-FFF2-40B4-BE49-F238E27FC236}">
                        <a16:creationId xmlns:a16="http://schemas.microsoft.com/office/drawing/2014/main" id="{35537F0A-2A8D-4769-8E1B-F929CF5C19E8}"/>
                      </a:ext>
                    </a:extLst>
                  </p:cNvPr>
                  <p:cNvSpPr txBox="1"/>
                  <p:nvPr/>
                </p:nvSpPr>
                <p:spPr>
                  <a:xfrm>
                    <a:off x="5502144" y="3959862"/>
                    <a:ext cx="1393358" cy="584775"/>
                  </a:xfrm>
                  <a:prstGeom prst="rect">
                    <a:avLst/>
                  </a:prstGeom>
                  <a:noFill/>
                </p:spPr>
                <p:txBody>
                  <a:bodyPr wrap="square" rtlCol="0">
                    <a:spAutoFit/>
                  </a:bodyPr>
                  <a:lstStyle/>
                  <a:p>
                    <a:pPr algn="ctr"/>
                    <a:r>
                      <a:rPr lang="en-US" altLang="ko-KR" sz="1600" b="1">
                        <a:solidFill>
                          <a:schemeClr val="tx1">
                            <a:lumMod val="75000"/>
                            <a:lumOff val="25000"/>
                          </a:schemeClr>
                        </a:solidFill>
                        <a:cs typeface="Arial" pitchFamily="34" charset="0"/>
                      </a:rPr>
                      <a:t>Button icon and label</a:t>
                    </a:r>
                    <a:endParaRPr lang="ko-KR" altLang="en-US" sz="1600" b="1">
                      <a:solidFill>
                        <a:schemeClr val="tx1">
                          <a:lumMod val="75000"/>
                          <a:lumOff val="25000"/>
                        </a:schemeClr>
                      </a:solidFill>
                      <a:cs typeface="Arial" pitchFamily="34" charset="0"/>
                    </a:endParaRPr>
                  </a:p>
                </p:txBody>
              </p:sp>
              <p:sp>
                <p:nvSpPr>
                  <p:cNvPr id="47" name="TextBox 46">
                    <a:extLst>
                      <a:ext uri="{FF2B5EF4-FFF2-40B4-BE49-F238E27FC236}">
                        <a16:creationId xmlns:a16="http://schemas.microsoft.com/office/drawing/2014/main" id="{1B7D4C09-87D3-4582-9CDA-73A209B6C80D}"/>
                      </a:ext>
                    </a:extLst>
                  </p:cNvPr>
                  <p:cNvSpPr txBox="1"/>
                  <p:nvPr/>
                </p:nvSpPr>
                <p:spPr>
                  <a:xfrm>
                    <a:off x="1701164" y="5760472"/>
                    <a:ext cx="1519406" cy="338554"/>
                  </a:xfrm>
                  <a:prstGeom prst="rect">
                    <a:avLst/>
                  </a:prstGeom>
                  <a:noFill/>
                </p:spPr>
                <p:txBody>
                  <a:bodyPr wrap="square" rtlCol="0">
                    <a:spAutoFit/>
                  </a:bodyPr>
                  <a:lstStyle/>
                  <a:p>
                    <a:pPr algn="ctr"/>
                    <a:r>
                      <a:rPr lang="en-US" altLang="ko-KR" sz="1600" b="1">
                        <a:solidFill>
                          <a:schemeClr val="tx1">
                            <a:lumMod val="75000"/>
                            <a:lumOff val="25000"/>
                          </a:schemeClr>
                        </a:solidFill>
                        <a:cs typeface="Arial" pitchFamily="34" charset="0"/>
                      </a:rPr>
                      <a:t>Confirmation</a:t>
                    </a:r>
                    <a:endParaRPr lang="ko-KR" altLang="en-US" sz="1600" b="1">
                      <a:solidFill>
                        <a:schemeClr val="tx1">
                          <a:lumMod val="75000"/>
                          <a:lumOff val="25000"/>
                        </a:schemeClr>
                      </a:solidFill>
                      <a:cs typeface="Arial" pitchFamily="34" charset="0"/>
                    </a:endParaRPr>
                  </a:p>
                </p:txBody>
              </p:sp>
              <p:sp>
                <p:nvSpPr>
                  <p:cNvPr id="48" name="TextBox 47">
                    <a:extLst>
                      <a:ext uri="{FF2B5EF4-FFF2-40B4-BE49-F238E27FC236}">
                        <a16:creationId xmlns:a16="http://schemas.microsoft.com/office/drawing/2014/main" id="{7222B903-21C1-454D-862F-34E5463264B2}"/>
                      </a:ext>
                    </a:extLst>
                  </p:cNvPr>
                  <p:cNvSpPr txBox="1"/>
                  <p:nvPr/>
                </p:nvSpPr>
                <p:spPr>
                  <a:xfrm>
                    <a:off x="4812102" y="5683527"/>
                    <a:ext cx="1393358" cy="830997"/>
                  </a:xfrm>
                  <a:prstGeom prst="rect">
                    <a:avLst/>
                  </a:prstGeom>
                  <a:noFill/>
                </p:spPr>
                <p:txBody>
                  <a:bodyPr wrap="square" rtlCol="0">
                    <a:spAutoFit/>
                  </a:bodyPr>
                  <a:lstStyle/>
                  <a:p>
                    <a:pPr algn="ctr"/>
                    <a:r>
                      <a:rPr lang="en-US" altLang="ko-KR" sz="1600" b="1">
                        <a:solidFill>
                          <a:schemeClr val="tx1">
                            <a:lumMod val="75000"/>
                            <a:lumOff val="25000"/>
                          </a:schemeClr>
                        </a:solidFill>
                        <a:cs typeface="Arial" pitchFamily="34" charset="0"/>
                      </a:rPr>
                      <a:t>Emergency and</a:t>
                    </a:r>
                  </a:p>
                  <a:p>
                    <a:pPr algn="ctr"/>
                    <a:r>
                      <a:rPr lang="en-US" altLang="ko-KR" sz="1600" b="1">
                        <a:solidFill>
                          <a:schemeClr val="tx1">
                            <a:lumMod val="75000"/>
                            <a:lumOff val="25000"/>
                          </a:schemeClr>
                        </a:solidFill>
                        <a:cs typeface="Arial" pitchFamily="34" charset="0"/>
                      </a:rPr>
                      <a:t>Invalid</a:t>
                    </a:r>
                    <a:endParaRPr lang="ko-KR" altLang="en-US" sz="1600" b="1">
                      <a:solidFill>
                        <a:schemeClr val="tx1">
                          <a:lumMod val="75000"/>
                          <a:lumOff val="25000"/>
                        </a:schemeClr>
                      </a:solidFill>
                      <a:cs typeface="Arial" pitchFamily="34" charset="0"/>
                    </a:endParaRPr>
                  </a:p>
                </p:txBody>
              </p:sp>
              <p:sp>
                <p:nvSpPr>
                  <p:cNvPr id="49" name="TextBox 48">
                    <a:extLst>
                      <a:ext uri="{FF2B5EF4-FFF2-40B4-BE49-F238E27FC236}">
                        <a16:creationId xmlns:a16="http://schemas.microsoft.com/office/drawing/2014/main" id="{EBD61D8B-D4E9-48C3-B241-55A33D9A50F7}"/>
                      </a:ext>
                    </a:extLst>
                  </p:cNvPr>
                  <p:cNvSpPr txBox="1"/>
                  <p:nvPr/>
                </p:nvSpPr>
                <p:spPr>
                  <a:xfrm>
                    <a:off x="3284528" y="5760472"/>
                    <a:ext cx="1393358" cy="338554"/>
                  </a:xfrm>
                  <a:prstGeom prst="rect">
                    <a:avLst/>
                  </a:prstGeom>
                  <a:noFill/>
                </p:spPr>
                <p:txBody>
                  <a:bodyPr wrap="square" rtlCol="0">
                    <a:spAutoFit/>
                  </a:bodyPr>
                  <a:lstStyle/>
                  <a:p>
                    <a:pPr algn="ctr"/>
                    <a:r>
                      <a:rPr lang="en-US" altLang="ko-KR" sz="1600" b="1">
                        <a:solidFill>
                          <a:schemeClr val="tx1">
                            <a:lumMod val="75000"/>
                            <a:lumOff val="25000"/>
                          </a:schemeClr>
                        </a:solidFill>
                        <a:cs typeface="Arial" pitchFamily="34" charset="0"/>
                      </a:rPr>
                      <a:t>Font color</a:t>
                    </a:r>
                    <a:endParaRPr lang="ko-KR" altLang="en-US" sz="1600" b="1">
                      <a:solidFill>
                        <a:schemeClr val="tx1">
                          <a:lumMod val="75000"/>
                          <a:lumOff val="25000"/>
                        </a:schemeClr>
                      </a:solidFill>
                      <a:cs typeface="Arial" pitchFamily="34" charset="0"/>
                    </a:endParaRPr>
                  </a:p>
                </p:txBody>
              </p:sp>
            </p:grpSp>
          </p:grpSp>
        </p:grpSp>
        <p:sp>
          <p:nvSpPr>
            <p:cNvPr id="50" name="Diamond 49">
              <a:extLst>
                <a:ext uri="{FF2B5EF4-FFF2-40B4-BE49-F238E27FC236}">
                  <a16:creationId xmlns:a16="http://schemas.microsoft.com/office/drawing/2014/main" id="{E28D81FF-438A-42FB-86E9-583278F7AE07}"/>
                </a:ext>
              </a:extLst>
            </p:cNvPr>
            <p:cNvSpPr/>
            <p:nvPr/>
          </p:nvSpPr>
          <p:spPr>
            <a:xfrm rot="5400000">
              <a:off x="3585940" y="4662837"/>
              <a:ext cx="801959" cy="1108606"/>
            </a:xfrm>
            <a:prstGeom prst="diamond">
              <a:avLst/>
            </a:prstGeom>
            <a:solidFill>
              <a:schemeClr val="tx1"/>
            </a:solidFill>
            <a:ln w="889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Tree>
    <p:extLst>
      <p:ext uri="{BB962C8B-B14F-4D97-AF65-F5344CB8AC3E}">
        <p14:creationId xmlns:p14="http://schemas.microsoft.com/office/powerpoint/2010/main" val="401886799"/>
      </p:ext>
    </p:extLst>
  </p:cSld>
  <p:clrMapOvr>
    <a:masterClrMapping/>
  </p:clrMapOvr>
  <p:transition spd="med">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17" name="TextBox 116">
            <a:extLst>
              <a:ext uri="{FF2B5EF4-FFF2-40B4-BE49-F238E27FC236}">
                <a16:creationId xmlns:a16="http://schemas.microsoft.com/office/drawing/2014/main" id="{B57ADB5D-22FA-410F-B49B-A5E54B92D59B}"/>
              </a:ext>
            </a:extLst>
          </p:cNvPr>
          <p:cNvSpPr txBox="1"/>
          <p:nvPr/>
        </p:nvSpPr>
        <p:spPr>
          <a:xfrm>
            <a:off x="6859890" y="2857577"/>
            <a:ext cx="4777152" cy="1754326"/>
          </a:xfrm>
          <a:prstGeom prst="rect">
            <a:avLst/>
          </a:prstGeom>
          <a:noFill/>
        </p:spPr>
        <p:txBody>
          <a:bodyPr wrap="square" rtlCol="0" anchor="ctr">
            <a:spAutoFit/>
          </a:bodyPr>
          <a:lstStyle/>
          <a:p>
            <a:pPr algn="r"/>
            <a:r>
              <a:rPr lang="en-US" altLang="ko-KR" sz="5400" b="1">
                <a:solidFill>
                  <a:schemeClr val="tx1">
                    <a:lumMod val="85000"/>
                    <a:lumOff val="15000"/>
                  </a:schemeClr>
                </a:solidFill>
                <a:latin typeface="Market Deco" panose="02000000000000000000"/>
                <a:cs typeface="Arial" pitchFamily="34" charset="0"/>
              </a:rPr>
              <a:t>ANALYSIS </a:t>
            </a:r>
          </a:p>
          <a:p>
            <a:pPr algn="r"/>
            <a:r>
              <a:rPr lang="en-US" altLang="ko-KR" sz="5400" b="1">
                <a:solidFill>
                  <a:schemeClr val="tx1">
                    <a:lumMod val="85000"/>
                    <a:lumOff val="15000"/>
                  </a:schemeClr>
                </a:solidFill>
                <a:latin typeface="Market Deco" panose="02000000000000000000"/>
                <a:cs typeface="Arial" pitchFamily="34" charset="0"/>
              </a:rPr>
              <a:t>&amp; DESIGN</a:t>
            </a:r>
            <a:endParaRPr lang="ko-KR" altLang="en-US" sz="5400" b="1">
              <a:solidFill>
                <a:schemeClr val="tx1">
                  <a:lumMod val="85000"/>
                  <a:lumOff val="15000"/>
                </a:schemeClr>
              </a:solidFill>
              <a:latin typeface="Market Deco" panose="02000000000000000000"/>
              <a:cs typeface="Arial" pitchFamily="34" charset="0"/>
            </a:endParaRPr>
          </a:p>
        </p:txBody>
      </p:sp>
      <p:sp>
        <p:nvSpPr>
          <p:cNvPr id="118" name="TextBox 117">
            <a:extLst>
              <a:ext uri="{FF2B5EF4-FFF2-40B4-BE49-F238E27FC236}">
                <a16:creationId xmlns:a16="http://schemas.microsoft.com/office/drawing/2014/main" id="{155A68A0-2380-4E67-8DF4-427ED4BAFEFE}"/>
              </a:ext>
            </a:extLst>
          </p:cNvPr>
          <p:cNvSpPr txBox="1"/>
          <p:nvPr/>
        </p:nvSpPr>
        <p:spPr>
          <a:xfrm>
            <a:off x="7682684" y="4605521"/>
            <a:ext cx="3131563" cy="707886"/>
          </a:xfrm>
          <a:prstGeom prst="rect">
            <a:avLst/>
          </a:prstGeom>
          <a:noFill/>
        </p:spPr>
        <p:txBody>
          <a:bodyPr wrap="square" rtlCol="0" anchor="ctr">
            <a:spAutoFit/>
          </a:bodyPr>
          <a:lstStyle/>
          <a:p>
            <a:pPr algn="ctr"/>
            <a:r>
              <a:rPr lang="en-US" altLang="ko-KR" sz="2000" b="1">
                <a:solidFill>
                  <a:schemeClr val="accent2">
                    <a:lumMod val="75000"/>
                  </a:schemeClr>
                </a:solidFill>
                <a:cs typeface="Arial" pitchFamily="34" charset="0"/>
              </a:rPr>
              <a:t>Architecture &amp; Technologies use</a:t>
            </a:r>
          </a:p>
        </p:txBody>
      </p:sp>
      <p:grpSp>
        <p:nvGrpSpPr>
          <p:cNvPr id="2" name="Group 1">
            <a:extLst>
              <a:ext uri="{FF2B5EF4-FFF2-40B4-BE49-F238E27FC236}">
                <a16:creationId xmlns:a16="http://schemas.microsoft.com/office/drawing/2014/main" id="{946A0955-C453-45E2-9909-2BC74B156A75}"/>
              </a:ext>
            </a:extLst>
          </p:cNvPr>
          <p:cNvGrpSpPr/>
          <p:nvPr/>
        </p:nvGrpSpPr>
        <p:grpSpPr>
          <a:xfrm>
            <a:off x="498918" y="0"/>
            <a:ext cx="6894847" cy="6532333"/>
            <a:chOff x="753139" y="-50052"/>
            <a:chExt cx="6894847" cy="6532333"/>
          </a:xfrm>
        </p:grpSpPr>
        <p:sp>
          <p:nvSpPr>
            <p:cNvPr id="115" name="Isosceles Triangle 67">
              <a:extLst>
                <a:ext uri="{FF2B5EF4-FFF2-40B4-BE49-F238E27FC236}">
                  <a16:creationId xmlns:a16="http://schemas.microsoft.com/office/drawing/2014/main" id="{FF900CB1-41F8-44E5-A37B-C3C8C4B321B7}"/>
                </a:ext>
              </a:extLst>
            </p:cNvPr>
            <p:cNvSpPr/>
            <p:nvPr/>
          </p:nvSpPr>
          <p:spPr>
            <a:xfrm rot="10800000">
              <a:off x="2942583" y="-18107"/>
              <a:ext cx="2842596" cy="6468442"/>
            </a:xfrm>
            <a:custGeom>
              <a:avLst/>
              <a:gdLst>
                <a:gd name="connsiteX0" fmla="*/ 0 w 2842596"/>
                <a:gd name="connsiteY0" fmla="*/ 6477967 h 6477967"/>
                <a:gd name="connsiteX1" fmla="*/ 1421298 w 2842596"/>
                <a:gd name="connsiteY1" fmla="*/ 0 h 6477967"/>
                <a:gd name="connsiteX2" fmla="*/ 2842596 w 2842596"/>
                <a:gd name="connsiteY2" fmla="*/ 6477967 h 6477967"/>
                <a:gd name="connsiteX3" fmla="*/ 0 w 2842596"/>
                <a:gd name="connsiteY3" fmla="*/ 6477967 h 6477967"/>
                <a:gd name="connsiteX0" fmla="*/ 0 w 2842596"/>
                <a:gd name="connsiteY0" fmla="*/ 6477967 h 6477967"/>
                <a:gd name="connsiteX1" fmla="*/ 1421298 w 2842596"/>
                <a:gd name="connsiteY1" fmla="*/ 0 h 6477967"/>
                <a:gd name="connsiteX2" fmla="*/ 2842596 w 2842596"/>
                <a:gd name="connsiteY2" fmla="*/ 6477967 h 6477967"/>
                <a:gd name="connsiteX3" fmla="*/ 0 w 2842596"/>
                <a:gd name="connsiteY3" fmla="*/ 6477967 h 6477967"/>
                <a:gd name="connsiteX0" fmla="*/ 0 w 2842596"/>
                <a:gd name="connsiteY0" fmla="*/ 6801817 h 6801817"/>
                <a:gd name="connsiteX1" fmla="*/ 1392723 w 2842596"/>
                <a:gd name="connsiteY1" fmla="*/ 0 h 6801817"/>
                <a:gd name="connsiteX2" fmla="*/ 2842596 w 2842596"/>
                <a:gd name="connsiteY2" fmla="*/ 6801817 h 6801817"/>
                <a:gd name="connsiteX3" fmla="*/ 0 w 2842596"/>
                <a:gd name="connsiteY3" fmla="*/ 6801817 h 6801817"/>
                <a:gd name="connsiteX0" fmla="*/ 0 w 2842596"/>
                <a:gd name="connsiteY0" fmla="*/ 6801817 h 6801817"/>
                <a:gd name="connsiteX1" fmla="*/ 1392723 w 2842596"/>
                <a:gd name="connsiteY1" fmla="*/ 0 h 6801817"/>
                <a:gd name="connsiteX2" fmla="*/ 2842596 w 2842596"/>
                <a:gd name="connsiteY2" fmla="*/ 6801817 h 6801817"/>
                <a:gd name="connsiteX3" fmla="*/ 0 w 2842596"/>
                <a:gd name="connsiteY3" fmla="*/ 6801817 h 680181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11317 h 6611317"/>
                <a:gd name="connsiteX1" fmla="*/ 1440348 w 2842596"/>
                <a:gd name="connsiteY1" fmla="*/ 0 h 6611317"/>
                <a:gd name="connsiteX2" fmla="*/ 2842596 w 2842596"/>
                <a:gd name="connsiteY2" fmla="*/ 6611317 h 6611317"/>
                <a:gd name="connsiteX3" fmla="*/ 0 w 2842596"/>
                <a:gd name="connsiteY3" fmla="*/ 6611317 h 6611317"/>
                <a:gd name="connsiteX0" fmla="*/ 0 w 2842596"/>
                <a:gd name="connsiteY0" fmla="*/ 6611317 h 6611317"/>
                <a:gd name="connsiteX1" fmla="*/ 1440348 w 2842596"/>
                <a:gd name="connsiteY1" fmla="*/ 0 h 6611317"/>
                <a:gd name="connsiteX2" fmla="*/ 2842596 w 2842596"/>
                <a:gd name="connsiteY2" fmla="*/ 6611317 h 6611317"/>
                <a:gd name="connsiteX3" fmla="*/ 0 w 2842596"/>
                <a:gd name="connsiteY3" fmla="*/ 6611317 h 6611317"/>
                <a:gd name="connsiteX0" fmla="*/ 0 w 2842596"/>
                <a:gd name="connsiteY0" fmla="*/ 6468442 h 6468442"/>
                <a:gd name="connsiteX1" fmla="*/ 1402248 w 2842596"/>
                <a:gd name="connsiteY1" fmla="*/ 0 h 6468442"/>
                <a:gd name="connsiteX2" fmla="*/ 2842596 w 2842596"/>
                <a:gd name="connsiteY2" fmla="*/ 6468442 h 6468442"/>
                <a:gd name="connsiteX3" fmla="*/ 0 w 2842596"/>
                <a:gd name="connsiteY3" fmla="*/ 6468442 h 6468442"/>
              </a:gdLst>
              <a:ahLst/>
              <a:cxnLst>
                <a:cxn ang="0">
                  <a:pos x="connsiteX0" y="connsiteY0"/>
                </a:cxn>
                <a:cxn ang="0">
                  <a:pos x="connsiteX1" y="connsiteY1"/>
                </a:cxn>
                <a:cxn ang="0">
                  <a:pos x="connsiteX2" y="connsiteY2"/>
                </a:cxn>
                <a:cxn ang="0">
                  <a:pos x="connsiteX3" y="connsiteY3"/>
                </a:cxn>
              </a:cxnLst>
              <a:rect l="l" t="t" r="r" b="b"/>
              <a:pathLst>
                <a:path w="2842596" h="6468442">
                  <a:moveTo>
                    <a:pt x="0" y="6468442"/>
                  </a:moveTo>
                  <a:cubicBezTo>
                    <a:pt x="32441" y="3896370"/>
                    <a:pt x="1065007" y="705172"/>
                    <a:pt x="1402248" y="0"/>
                  </a:cubicBezTo>
                  <a:cubicBezTo>
                    <a:pt x="1856964" y="730572"/>
                    <a:pt x="2768880" y="3928120"/>
                    <a:pt x="2842596" y="6468442"/>
                  </a:cubicBezTo>
                  <a:lnTo>
                    <a:pt x="0" y="64684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Shape 115">
              <a:extLst>
                <a:ext uri="{FF2B5EF4-FFF2-40B4-BE49-F238E27FC236}">
                  <a16:creationId xmlns:a16="http://schemas.microsoft.com/office/drawing/2014/main" id="{1C8714B8-27DB-49E0-9AA2-80DAB18C26DF}"/>
                </a:ext>
              </a:extLst>
            </p:cNvPr>
            <p:cNvSpPr/>
            <p:nvPr/>
          </p:nvSpPr>
          <p:spPr>
            <a:xfrm>
              <a:off x="3706963" y="1074251"/>
              <a:ext cx="1281676" cy="5333238"/>
            </a:xfrm>
            <a:custGeom>
              <a:avLst/>
              <a:gdLst>
                <a:gd name="connsiteX0" fmla="*/ 325098 w 1281676"/>
                <a:gd name="connsiteY0" fmla="*/ 0 h 5333238"/>
                <a:gd name="connsiteX1" fmla="*/ 954042 w 1281676"/>
                <a:gd name="connsiteY1" fmla="*/ 0 h 5333238"/>
                <a:gd name="connsiteX2" fmla="*/ 1281676 w 1281676"/>
                <a:gd name="connsiteY2" fmla="*/ 4285901 h 5333238"/>
                <a:gd name="connsiteX3" fmla="*/ 650829 w 1281676"/>
                <a:gd name="connsiteY3" fmla="*/ 5333238 h 5333238"/>
                <a:gd name="connsiteX4" fmla="*/ 0 w 1281676"/>
                <a:gd name="connsiteY4" fmla="*/ 4252727 h 533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1676" h="5333238">
                  <a:moveTo>
                    <a:pt x="325098" y="0"/>
                  </a:moveTo>
                  <a:lnTo>
                    <a:pt x="954042" y="0"/>
                  </a:lnTo>
                  <a:lnTo>
                    <a:pt x="1281676" y="4285901"/>
                  </a:lnTo>
                  <a:lnTo>
                    <a:pt x="650829" y="5333238"/>
                  </a:lnTo>
                  <a:lnTo>
                    <a:pt x="0" y="4252727"/>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9" name="Trapezoid 118">
              <a:extLst>
                <a:ext uri="{FF2B5EF4-FFF2-40B4-BE49-F238E27FC236}">
                  <a16:creationId xmlns:a16="http://schemas.microsoft.com/office/drawing/2014/main" id="{84FDFBE3-38D6-480A-84A5-AE610C81C3F5}"/>
                </a:ext>
              </a:extLst>
            </p:cNvPr>
            <p:cNvSpPr/>
            <p:nvPr/>
          </p:nvSpPr>
          <p:spPr>
            <a:xfrm rot="10800000">
              <a:off x="3618685" y="-21830"/>
              <a:ext cx="1474316" cy="1130853"/>
            </a:xfrm>
            <a:prstGeom prst="trapezoid">
              <a:avLst>
                <a:gd name="adj" fmla="val 39007"/>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Isosceles Triangle 119">
              <a:extLst>
                <a:ext uri="{FF2B5EF4-FFF2-40B4-BE49-F238E27FC236}">
                  <a16:creationId xmlns:a16="http://schemas.microsoft.com/office/drawing/2014/main" id="{3BFBA259-8372-4050-B850-DDF0A5EB53E1}"/>
                </a:ext>
              </a:extLst>
            </p:cNvPr>
            <p:cNvSpPr/>
            <p:nvPr/>
          </p:nvSpPr>
          <p:spPr>
            <a:xfrm rot="10800000">
              <a:off x="2942582" y="-18106"/>
              <a:ext cx="1406827" cy="951872"/>
            </a:xfrm>
            <a:prstGeom prst="triangle">
              <a:avLst>
                <a:gd name="adj" fmla="val 57973"/>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a:extLst>
                <a:ext uri="{FF2B5EF4-FFF2-40B4-BE49-F238E27FC236}">
                  <a16:creationId xmlns:a16="http://schemas.microsoft.com/office/drawing/2014/main" id="{60AD03B3-175C-4FC1-821B-6A6A3E344948}"/>
                </a:ext>
              </a:extLst>
            </p:cNvPr>
            <p:cNvSpPr/>
            <p:nvPr/>
          </p:nvSpPr>
          <p:spPr>
            <a:xfrm rot="10800000" flipH="1">
              <a:off x="4351031" y="-18106"/>
              <a:ext cx="1406827" cy="951872"/>
            </a:xfrm>
            <a:prstGeom prst="triangle">
              <a:avLst>
                <a:gd name="adj" fmla="val 57973"/>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a:extLst>
                <a:ext uri="{FF2B5EF4-FFF2-40B4-BE49-F238E27FC236}">
                  <a16:creationId xmlns:a16="http://schemas.microsoft.com/office/drawing/2014/main" id="{AE1543E9-63F3-4EA4-8208-64209AC602F1}"/>
                </a:ext>
              </a:extLst>
            </p:cNvPr>
            <p:cNvGrpSpPr/>
            <p:nvPr/>
          </p:nvGrpSpPr>
          <p:grpSpPr>
            <a:xfrm>
              <a:off x="1096799" y="-18107"/>
              <a:ext cx="3284106" cy="6500388"/>
              <a:chOff x="907647" y="-18107"/>
              <a:chExt cx="3284106" cy="6500388"/>
            </a:xfrm>
          </p:grpSpPr>
          <p:sp>
            <p:nvSpPr>
              <p:cNvPr id="123" name="Freeform: Shape 122">
                <a:extLst>
                  <a:ext uri="{FF2B5EF4-FFF2-40B4-BE49-F238E27FC236}">
                    <a16:creationId xmlns:a16="http://schemas.microsoft.com/office/drawing/2014/main" id="{8AF97509-2D1A-4D1C-B661-4553AC1BD25D}"/>
                  </a:ext>
                </a:extLst>
              </p:cNvPr>
              <p:cNvSpPr/>
              <p:nvPr/>
            </p:nvSpPr>
            <p:spPr>
              <a:xfrm>
                <a:off x="907647" y="91430"/>
                <a:ext cx="3204262" cy="6281313"/>
              </a:xfrm>
              <a:custGeom>
                <a:avLst/>
                <a:gdLst>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49122 w 3247054"/>
                  <a:gd name="connsiteY0" fmla="*/ 27160 h 6500388"/>
                  <a:gd name="connsiteX1" fmla="*/ 177930 w 3247054"/>
                  <a:gd name="connsiteY1" fmla="*/ 398353 h 6500388"/>
                  <a:gd name="connsiteX2" fmla="*/ 196037 w 3247054"/>
                  <a:gd name="connsiteY2" fmla="*/ 479834 h 6500388"/>
                  <a:gd name="connsiteX3" fmla="*/ 1164757 w 3247054"/>
                  <a:gd name="connsiteY3" fmla="*/ 1240325 h 6500388"/>
                  <a:gd name="connsiteX4" fmla="*/ 1191918 w 3247054"/>
                  <a:gd name="connsiteY4" fmla="*/ 1330859 h 6500388"/>
                  <a:gd name="connsiteX5" fmla="*/ 24021 w 3247054"/>
                  <a:gd name="connsiteY5" fmla="*/ 2082297 h 6500388"/>
                  <a:gd name="connsiteX6" fmla="*/ 42128 w 3247054"/>
                  <a:gd name="connsiteY6" fmla="*/ 2236206 h 6500388"/>
                  <a:gd name="connsiteX7" fmla="*/ 3247054 w 3247054"/>
                  <a:gd name="connsiteY7" fmla="*/ 6500388 h 6500388"/>
                  <a:gd name="connsiteX8" fmla="*/ 1952409 w 3247054"/>
                  <a:gd name="connsiteY8" fmla="*/ 0 h 6500388"/>
                  <a:gd name="connsiteX9" fmla="*/ 549122 w 3247054"/>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4262" h="6281313">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04262" y="6281313"/>
                    </a:lnTo>
                    <a:cubicBezTo>
                      <a:pt x="2655239" y="4216117"/>
                      <a:pt x="2163365" y="2360471"/>
                      <a:pt x="1957242" y="0"/>
                    </a:cubicBezTo>
                    <a:lnTo>
                      <a:pt x="560630" y="17149"/>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Shape 123">
                <a:extLst>
                  <a:ext uri="{FF2B5EF4-FFF2-40B4-BE49-F238E27FC236}">
                    <a16:creationId xmlns:a16="http://schemas.microsoft.com/office/drawing/2014/main" id="{31C3DC25-50C6-4235-92F0-B889597B18AD}"/>
                  </a:ext>
                </a:extLst>
              </p:cNvPr>
              <p:cNvSpPr/>
              <p:nvPr/>
            </p:nvSpPr>
            <p:spPr>
              <a:xfrm>
                <a:off x="939866" y="-18107"/>
                <a:ext cx="3251887" cy="6500388"/>
              </a:xfrm>
              <a:custGeom>
                <a:avLst/>
                <a:gdLst>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49122 w 3247054"/>
                  <a:gd name="connsiteY0" fmla="*/ 27160 h 6500388"/>
                  <a:gd name="connsiteX1" fmla="*/ 177930 w 3247054"/>
                  <a:gd name="connsiteY1" fmla="*/ 398353 h 6500388"/>
                  <a:gd name="connsiteX2" fmla="*/ 196037 w 3247054"/>
                  <a:gd name="connsiteY2" fmla="*/ 479834 h 6500388"/>
                  <a:gd name="connsiteX3" fmla="*/ 1164757 w 3247054"/>
                  <a:gd name="connsiteY3" fmla="*/ 1240325 h 6500388"/>
                  <a:gd name="connsiteX4" fmla="*/ 1191918 w 3247054"/>
                  <a:gd name="connsiteY4" fmla="*/ 1330859 h 6500388"/>
                  <a:gd name="connsiteX5" fmla="*/ 24021 w 3247054"/>
                  <a:gd name="connsiteY5" fmla="*/ 2082297 h 6500388"/>
                  <a:gd name="connsiteX6" fmla="*/ 42128 w 3247054"/>
                  <a:gd name="connsiteY6" fmla="*/ 2236206 h 6500388"/>
                  <a:gd name="connsiteX7" fmla="*/ 3247054 w 3247054"/>
                  <a:gd name="connsiteY7" fmla="*/ 6500388 h 6500388"/>
                  <a:gd name="connsiteX8" fmla="*/ 1952409 w 3247054"/>
                  <a:gd name="connsiteY8" fmla="*/ 0 h 6500388"/>
                  <a:gd name="connsiteX9" fmla="*/ 549122 w 3247054"/>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51887" h="6500388">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51887" y="6500388"/>
                    </a:lnTo>
                    <a:cubicBezTo>
                      <a:pt x="2667939" y="4352642"/>
                      <a:pt x="2188765" y="2519221"/>
                      <a:pt x="1957242" y="0"/>
                    </a:cubicBezTo>
                    <a:lnTo>
                      <a:pt x="560630" y="1714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a:extLst>
                <a:ext uri="{FF2B5EF4-FFF2-40B4-BE49-F238E27FC236}">
                  <a16:creationId xmlns:a16="http://schemas.microsoft.com/office/drawing/2014/main" id="{46204879-FED2-4A40-9FE3-06FC2B5DA360}"/>
                </a:ext>
              </a:extLst>
            </p:cNvPr>
            <p:cNvGrpSpPr/>
            <p:nvPr/>
          </p:nvGrpSpPr>
          <p:grpSpPr>
            <a:xfrm flipH="1">
              <a:off x="4363880" y="-18107"/>
              <a:ext cx="3284106" cy="6500388"/>
              <a:chOff x="1060047" y="134293"/>
              <a:chExt cx="3284106" cy="6500388"/>
            </a:xfrm>
          </p:grpSpPr>
          <p:sp>
            <p:nvSpPr>
              <p:cNvPr id="126" name="Freeform: Shape 125">
                <a:extLst>
                  <a:ext uri="{FF2B5EF4-FFF2-40B4-BE49-F238E27FC236}">
                    <a16:creationId xmlns:a16="http://schemas.microsoft.com/office/drawing/2014/main" id="{18625E46-736A-416B-8E86-15F5428CA157}"/>
                  </a:ext>
                </a:extLst>
              </p:cNvPr>
              <p:cNvSpPr/>
              <p:nvPr/>
            </p:nvSpPr>
            <p:spPr>
              <a:xfrm>
                <a:off x="1060047" y="243830"/>
                <a:ext cx="3204262" cy="6281313"/>
              </a:xfrm>
              <a:custGeom>
                <a:avLst/>
                <a:gdLst>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49122 w 3247054"/>
                  <a:gd name="connsiteY0" fmla="*/ 27160 h 6500388"/>
                  <a:gd name="connsiteX1" fmla="*/ 177930 w 3247054"/>
                  <a:gd name="connsiteY1" fmla="*/ 398353 h 6500388"/>
                  <a:gd name="connsiteX2" fmla="*/ 196037 w 3247054"/>
                  <a:gd name="connsiteY2" fmla="*/ 479834 h 6500388"/>
                  <a:gd name="connsiteX3" fmla="*/ 1164757 w 3247054"/>
                  <a:gd name="connsiteY3" fmla="*/ 1240325 h 6500388"/>
                  <a:gd name="connsiteX4" fmla="*/ 1191918 w 3247054"/>
                  <a:gd name="connsiteY4" fmla="*/ 1330859 h 6500388"/>
                  <a:gd name="connsiteX5" fmla="*/ 24021 w 3247054"/>
                  <a:gd name="connsiteY5" fmla="*/ 2082297 h 6500388"/>
                  <a:gd name="connsiteX6" fmla="*/ 42128 w 3247054"/>
                  <a:gd name="connsiteY6" fmla="*/ 2236206 h 6500388"/>
                  <a:gd name="connsiteX7" fmla="*/ 3247054 w 3247054"/>
                  <a:gd name="connsiteY7" fmla="*/ 6500388 h 6500388"/>
                  <a:gd name="connsiteX8" fmla="*/ 1952409 w 3247054"/>
                  <a:gd name="connsiteY8" fmla="*/ 0 h 6500388"/>
                  <a:gd name="connsiteX9" fmla="*/ 549122 w 3247054"/>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4262" h="6281313">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04262" y="6281313"/>
                    </a:lnTo>
                    <a:cubicBezTo>
                      <a:pt x="2655239" y="4216117"/>
                      <a:pt x="2163365" y="2360471"/>
                      <a:pt x="1957242" y="0"/>
                    </a:cubicBezTo>
                    <a:lnTo>
                      <a:pt x="560630" y="17149"/>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Shape 126">
                <a:extLst>
                  <a:ext uri="{FF2B5EF4-FFF2-40B4-BE49-F238E27FC236}">
                    <a16:creationId xmlns:a16="http://schemas.microsoft.com/office/drawing/2014/main" id="{72D99AC6-2B67-46D9-9AF4-E384F0FD3C61}"/>
                  </a:ext>
                </a:extLst>
              </p:cNvPr>
              <p:cNvSpPr/>
              <p:nvPr/>
            </p:nvSpPr>
            <p:spPr>
              <a:xfrm>
                <a:off x="1092266" y="134293"/>
                <a:ext cx="3251887" cy="6500388"/>
              </a:xfrm>
              <a:custGeom>
                <a:avLst/>
                <a:gdLst>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49122 w 3247054"/>
                  <a:gd name="connsiteY0" fmla="*/ 27160 h 6500388"/>
                  <a:gd name="connsiteX1" fmla="*/ 177930 w 3247054"/>
                  <a:gd name="connsiteY1" fmla="*/ 398353 h 6500388"/>
                  <a:gd name="connsiteX2" fmla="*/ 196037 w 3247054"/>
                  <a:gd name="connsiteY2" fmla="*/ 479834 h 6500388"/>
                  <a:gd name="connsiteX3" fmla="*/ 1164757 w 3247054"/>
                  <a:gd name="connsiteY3" fmla="*/ 1240325 h 6500388"/>
                  <a:gd name="connsiteX4" fmla="*/ 1191918 w 3247054"/>
                  <a:gd name="connsiteY4" fmla="*/ 1330859 h 6500388"/>
                  <a:gd name="connsiteX5" fmla="*/ 24021 w 3247054"/>
                  <a:gd name="connsiteY5" fmla="*/ 2082297 h 6500388"/>
                  <a:gd name="connsiteX6" fmla="*/ 42128 w 3247054"/>
                  <a:gd name="connsiteY6" fmla="*/ 2236206 h 6500388"/>
                  <a:gd name="connsiteX7" fmla="*/ 3247054 w 3247054"/>
                  <a:gd name="connsiteY7" fmla="*/ 6500388 h 6500388"/>
                  <a:gd name="connsiteX8" fmla="*/ 1952409 w 3247054"/>
                  <a:gd name="connsiteY8" fmla="*/ 0 h 6500388"/>
                  <a:gd name="connsiteX9" fmla="*/ 549122 w 3247054"/>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51887" h="6500388">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51887" y="6500388"/>
                    </a:lnTo>
                    <a:cubicBezTo>
                      <a:pt x="2667939" y="4352642"/>
                      <a:pt x="2188765" y="2519221"/>
                      <a:pt x="1957242" y="0"/>
                    </a:cubicBezTo>
                    <a:lnTo>
                      <a:pt x="560630" y="1714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8" name="Group 127">
              <a:extLst>
                <a:ext uri="{FF2B5EF4-FFF2-40B4-BE49-F238E27FC236}">
                  <a16:creationId xmlns:a16="http://schemas.microsoft.com/office/drawing/2014/main" id="{92CF519B-F6F6-4305-95C5-4D1D50922726}"/>
                </a:ext>
              </a:extLst>
            </p:cNvPr>
            <p:cNvGrpSpPr/>
            <p:nvPr/>
          </p:nvGrpSpPr>
          <p:grpSpPr>
            <a:xfrm>
              <a:off x="753139" y="-50052"/>
              <a:ext cx="2660463" cy="5621834"/>
              <a:chOff x="925903" y="-56577"/>
              <a:chExt cx="2660463" cy="5621834"/>
            </a:xfrm>
          </p:grpSpPr>
          <p:grpSp>
            <p:nvGrpSpPr>
              <p:cNvPr id="129" name="Group 128">
                <a:extLst>
                  <a:ext uri="{FF2B5EF4-FFF2-40B4-BE49-F238E27FC236}">
                    <a16:creationId xmlns:a16="http://schemas.microsoft.com/office/drawing/2014/main" id="{A9EF1A7C-1142-403F-8322-6FE83C6267B3}"/>
                  </a:ext>
                </a:extLst>
              </p:cNvPr>
              <p:cNvGrpSpPr/>
              <p:nvPr/>
            </p:nvGrpSpPr>
            <p:grpSpPr>
              <a:xfrm rot="10228926">
                <a:off x="2345141" y="4256162"/>
                <a:ext cx="1127546" cy="1309095"/>
                <a:chOff x="4802271" y="1897244"/>
                <a:chExt cx="492910" cy="572275"/>
              </a:xfrm>
            </p:grpSpPr>
            <p:sp>
              <p:nvSpPr>
                <p:cNvPr id="135" name="Rectangle 8">
                  <a:extLst>
                    <a:ext uri="{FF2B5EF4-FFF2-40B4-BE49-F238E27FC236}">
                      <a16:creationId xmlns:a16="http://schemas.microsoft.com/office/drawing/2014/main" id="{7D39375B-2B62-4DE1-B346-31A190C79307}"/>
                    </a:ext>
                  </a:extLst>
                </p:cNvPr>
                <p:cNvSpPr/>
                <p:nvPr/>
              </p:nvSpPr>
              <p:spPr>
                <a:xfrm rot="11220000">
                  <a:off x="4802271" y="1897244"/>
                  <a:ext cx="341441" cy="572275"/>
                </a:xfrm>
                <a:custGeom>
                  <a:avLst/>
                  <a:gdLst/>
                  <a:ahLst/>
                  <a:cxnLst/>
                  <a:rect l="l" t="t" r="r" b="b"/>
                  <a:pathLst>
                    <a:path w="462473" h="775132">
                      <a:moveTo>
                        <a:pt x="401001" y="0"/>
                      </a:moveTo>
                      <a:lnTo>
                        <a:pt x="462201" y="0"/>
                      </a:lnTo>
                      <a:lnTo>
                        <a:pt x="462202" y="601175"/>
                      </a:lnTo>
                      <a:lnTo>
                        <a:pt x="462473" y="601187"/>
                      </a:lnTo>
                      <a:lnTo>
                        <a:pt x="462202" y="604277"/>
                      </a:lnTo>
                      <a:lnTo>
                        <a:pt x="462201" y="612000"/>
                      </a:lnTo>
                      <a:lnTo>
                        <a:pt x="461523" y="612000"/>
                      </a:lnTo>
                      <a:cubicBezTo>
                        <a:pt x="456162" y="675114"/>
                        <a:pt x="453746" y="748270"/>
                        <a:pt x="392546" y="770377"/>
                      </a:cubicBezTo>
                      <a:cubicBezTo>
                        <a:pt x="292280" y="799787"/>
                        <a:pt x="77213" y="684479"/>
                        <a:pt x="0" y="651700"/>
                      </a:cubicBezTo>
                      <a:lnTo>
                        <a:pt x="20368" y="598081"/>
                      </a:lnTo>
                      <a:cubicBezTo>
                        <a:pt x="130899" y="631017"/>
                        <a:pt x="313896" y="720128"/>
                        <a:pt x="370989" y="709586"/>
                      </a:cubicBezTo>
                      <a:cubicBezTo>
                        <a:pt x="401045" y="687002"/>
                        <a:pt x="394312" y="666925"/>
                        <a:pt x="400233" y="598442"/>
                      </a:cubicBezTo>
                      <a:lnTo>
                        <a:pt x="401001" y="598476"/>
                      </a:lnTo>
                      <a:close/>
                    </a:path>
                  </a:pathLst>
                </a:cu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6" name="Oval 16">
                  <a:extLst>
                    <a:ext uri="{FF2B5EF4-FFF2-40B4-BE49-F238E27FC236}">
                      <a16:creationId xmlns:a16="http://schemas.microsoft.com/office/drawing/2014/main" id="{D73B280D-6AC1-4D44-B325-CC40B083DC88}"/>
                    </a:ext>
                  </a:extLst>
                </p:cNvPr>
                <p:cNvSpPr/>
                <p:nvPr/>
              </p:nvSpPr>
              <p:spPr>
                <a:xfrm rot="2337237">
                  <a:off x="5134487" y="1994694"/>
                  <a:ext cx="160694" cy="122843"/>
                </a:xfrm>
                <a:custGeom>
                  <a:avLst/>
                  <a:gdLst/>
                  <a:ahLst/>
                  <a:cxnLst/>
                  <a:rect l="l" t="t" r="r" b="b"/>
                  <a:pathLst>
                    <a:path w="217656" h="166388">
                      <a:moveTo>
                        <a:pt x="193289" y="142021"/>
                      </a:moveTo>
                      <a:cubicBezTo>
                        <a:pt x="178234" y="157076"/>
                        <a:pt x="157435" y="166388"/>
                        <a:pt x="134462" y="166388"/>
                      </a:cubicBezTo>
                      <a:cubicBezTo>
                        <a:pt x="112031" y="166388"/>
                        <a:pt x="91674" y="157511"/>
                        <a:pt x="76905" y="142878"/>
                      </a:cubicBezTo>
                      <a:lnTo>
                        <a:pt x="14686" y="153039"/>
                      </a:lnTo>
                      <a:lnTo>
                        <a:pt x="0" y="63111"/>
                      </a:lnTo>
                      <a:lnTo>
                        <a:pt x="57209" y="53768"/>
                      </a:lnTo>
                      <a:cubicBezTo>
                        <a:pt x="68633" y="22251"/>
                        <a:pt x="98949" y="0"/>
                        <a:pt x="134462" y="0"/>
                      </a:cubicBezTo>
                      <a:cubicBezTo>
                        <a:pt x="180409" y="0"/>
                        <a:pt x="217656" y="37247"/>
                        <a:pt x="217656" y="83194"/>
                      </a:cubicBezTo>
                      <a:cubicBezTo>
                        <a:pt x="217656" y="106167"/>
                        <a:pt x="208344" y="126966"/>
                        <a:pt x="193289" y="142021"/>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30" name="Group 129">
                <a:extLst>
                  <a:ext uri="{FF2B5EF4-FFF2-40B4-BE49-F238E27FC236}">
                    <a16:creationId xmlns:a16="http://schemas.microsoft.com/office/drawing/2014/main" id="{9FBB470A-DAAE-4CED-9FB0-A05250A2170B}"/>
                  </a:ext>
                </a:extLst>
              </p:cNvPr>
              <p:cNvGrpSpPr/>
              <p:nvPr/>
            </p:nvGrpSpPr>
            <p:grpSpPr>
              <a:xfrm rot="11371074" flipH="1">
                <a:off x="1007937" y="4256162"/>
                <a:ext cx="1127546" cy="1309095"/>
                <a:chOff x="4802271" y="1897244"/>
                <a:chExt cx="492910" cy="572275"/>
              </a:xfrm>
            </p:grpSpPr>
            <p:sp>
              <p:nvSpPr>
                <p:cNvPr id="133" name="Rectangle 8">
                  <a:extLst>
                    <a:ext uri="{FF2B5EF4-FFF2-40B4-BE49-F238E27FC236}">
                      <a16:creationId xmlns:a16="http://schemas.microsoft.com/office/drawing/2014/main" id="{D5836B69-B984-4B80-B719-3D261F2E8C4F}"/>
                    </a:ext>
                  </a:extLst>
                </p:cNvPr>
                <p:cNvSpPr/>
                <p:nvPr/>
              </p:nvSpPr>
              <p:spPr>
                <a:xfrm rot="11220000">
                  <a:off x="4802271" y="1897244"/>
                  <a:ext cx="341441" cy="572275"/>
                </a:xfrm>
                <a:custGeom>
                  <a:avLst/>
                  <a:gdLst/>
                  <a:ahLst/>
                  <a:cxnLst/>
                  <a:rect l="l" t="t" r="r" b="b"/>
                  <a:pathLst>
                    <a:path w="462473" h="775132">
                      <a:moveTo>
                        <a:pt x="401001" y="0"/>
                      </a:moveTo>
                      <a:lnTo>
                        <a:pt x="462201" y="0"/>
                      </a:lnTo>
                      <a:lnTo>
                        <a:pt x="462202" y="601175"/>
                      </a:lnTo>
                      <a:lnTo>
                        <a:pt x="462473" y="601187"/>
                      </a:lnTo>
                      <a:lnTo>
                        <a:pt x="462202" y="604277"/>
                      </a:lnTo>
                      <a:lnTo>
                        <a:pt x="462201" y="612000"/>
                      </a:lnTo>
                      <a:lnTo>
                        <a:pt x="461523" y="612000"/>
                      </a:lnTo>
                      <a:cubicBezTo>
                        <a:pt x="456162" y="675114"/>
                        <a:pt x="453746" y="748270"/>
                        <a:pt x="392546" y="770377"/>
                      </a:cubicBezTo>
                      <a:cubicBezTo>
                        <a:pt x="292280" y="799787"/>
                        <a:pt x="77213" y="684479"/>
                        <a:pt x="0" y="651700"/>
                      </a:cubicBezTo>
                      <a:lnTo>
                        <a:pt x="20368" y="598081"/>
                      </a:lnTo>
                      <a:cubicBezTo>
                        <a:pt x="130899" y="631017"/>
                        <a:pt x="313896" y="720128"/>
                        <a:pt x="370989" y="709586"/>
                      </a:cubicBezTo>
                      <a:cubicBezTo>
                        <a:pt x="401045" y="687002"/>
                        <a:pt x="394312" y="666925"/>
                        <a:pt x="400233" y="598442"/>
                      </a:cubicBezTo>
                      <a:lnTo>
                        <a:pt x="401001" y="598476"/>
                      </a:lnTo>
                      <a:close/>
                    </a:path>
                  </a:pathLst>
                </a:cu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4" name="Oval 16">
                  <a:extLst>
                    <a:ext uri="{FF2B5EF4-FFF2-40B4-BE49-F238E27FC236}">
                      <a16:creationId xmlns:a16="http://schemas.microsoft.com/office/drawing/2014/main" id="{6DC883E0-07CB-41C3-922E-894B4754CC09}"/>
                    </a:ext>
                  </a:extLst>
                </p:cNvPr>
                <p:cNvSpPr/>
                <p:nvPr/>
              </p:nvSpPr>
              <p:spPr>
                <a:xfrm rot="2337237">
                  <a:off x="5134487" y="1994694"/>
                  <a:ext cx="160694" cy="122843"/>
                </a:xfrm>
                <a:custGeom>
                  <a:avLst/>
                  <a:gdLst/>
                  <a:ahLst/>
                  <a:cxnLst/>
                  <a:rect l="l" t="t" r="r" b="b"/>
                  <a:pathLst>
                    <a:path w="217656" h="166388">
                      <a:moveTo>
                        <a:pt x="193289" y="142021"/>
                      </a:moveTo>
                      <a:cubicBezTo>
                        <a:pt x="178234" y="157076"/>
                        <a:pt x="157435" y="166388"/>
                        <a:pt x="134462" y="166388"/>
                      </a:cubicBezTo>
                      <a:cubicBezTo>
                        <a:pt x="112031" y="166388"/>
                        <a:pt x="91674" y="157511"/>
                        <a:pt x="76905" y="142878"/>
                      </a:cubicBezTo>
                      <a:lnTo>
                        <a:pt x="14686" y="153039"/>
                      </a:lnTo>
                      <a:lnTo>
                        <a:pt x="0" y="63111"/>
                      </a:lnTo>
                      <a:lnTo>
                        <a:pt x="57209" y="53768"/>
                      </a:lnTo>
                      <a:cubicBezTo>
                        <a:pt x="68633" y="22251"/>
                        <a:pt x="98949" y="0"/>
                        <a:pt x="134462" y="0"/>
                      </a:cubicBezTo>
                      <a:cubicBezTo>
                        <a:pt x="180409" y="0"/>
                        <a:pt x="217656" y="37247"/>
                        <a:pt x="217656" y="83194"/>
                      </a:cubicBezTo>
                      <a:cubicBezTo>
                        <a:pt x="217656" y="106167"/>
                        <a:pt x="208344" y="126966"/>
                        <a:pt x="193289" y="142021"/>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131" name="Freeform: Shape 130">
                <a:extLst>
                  <a:ext uri="{FF2B5EF4-FFF2-40B4-BE49-F238E27FC236}">
                    <a16:creationId xmlns:a16="http://schemas.microsoft.com/office/drawing/2014/main" id="{DD3B9376-1528-4123-A614-A15118352CCE}"/>
                  </a:ext>
                </a:extLst>
              </p:cNvPr>
              <p:cNvSpPr/>
              <p:nvPr/>
            </p:nvSpPr>
            <p:spPr>
              <a:xfrm rot="10800000">
                <a:off x="2186635" y="-56577"/>
                <a:ext cx="643214" cy="2504922"/>
              </a:xfrm>
              <a:custGeom>
                <a:avLst/>
                <a:gdLst>
                  <a:gd name="connsiteX0" fmla="*/ 216501 w 643214"/>
                  <a:gd name="connsiteY0" fmla="*/ 2504922 h 2504922"/>
                  <a:gd name="connsiteX1" fmla="*/ 0 w 643214"/>
                  <a:gd name="connsiteY1" fmla="*/ 2504922 h 2504922"/>
                  <a:gd name="connsiteX2" fmla="*/ 161536 w 643214"/>
                  <a:gd name="connsiteY2" fmla="*/ 2023432 h 2504922"/>
                  <a:gd name="connsiteX3" fmla="*/ 441068 w 643214"/>
                  <a:gd name="connsiteY3" fmla="*/ 787787 h 2504922"/>
                  <a:gd name="connsiteX4" fmla="*/ 448805 w 643214"/>
                  <a:gd name="connsiteY4" fmla="*/ 34502 h 2504922"/>
                  <a:gd name="connsiteX5" fmla="*/ 448786 w 643214"/>
                  <a:gd name="connsiteY5" fmla="*/ 34443 h 2504922"/>
                  <a:gd name="connsiteX6" fmla="*/ 641908 w 643214"/>
                  <a:gd name="connsiteY6" fmla="*/ 0 h 2504922"/>
                  <a:gd name="connsiteX7" fmla="*/ 642457 w 643214"/>
                  <a:gd name="connsiteY7" fmla="*/ 28564 h 2504922"/>
                  <a:gd name="connsiteX8" fmla="*/ 555351 w 643214"/>
                  <a:gd name="connsiteY8" fmla="*/ 1233242 h 2504922"/>
                  <a:gd name="connsiteX9" fmla="*/ 315478 w 643214"/>
                  <a:gd name="connsiteY9" fmla="*/ 2204996 h 250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3214" h="2504922">
                    <a:moveTo>
                      <a:pt x="216501" y="2504922"/>
                    </a:moveTo>
                    <a:lnTo>
                      <a:pt x="0" y="2504922"/>
                    </a:lnTo>
                    <a:lnTo>
                      <a:pt x="161536" y="2023432"/>
                    </a:lnTo>
                    <a:cubicBezTo>
                      <a:pt x="283541" y="1633302"/>
                      <a:pt x="386241" y="1228986"/>
                      <a:pt x="441068" y="787787"/>
                    </a:cubicBezTo>
                    <a:cubicBezTo>
                      <a:pt x="467417" y="575523"/>
                      <a:pt x="463617" y="136249"/>
                      <a:pt x="448805" y="34502"/>
                    </a:cubicBezTo>
                    <a:lnTo>
                      <a:pt x="448786" y="34443"/>
                    </a:lnTo>
                    <a:lnTo>
                      <a:pt x="641908" y="0"/>
                    </a:lnTo>
                    <a:lnTo>
                      <a:pt x="642457" y="28564"/>
                    </a:lnTo>
                    <a:cubicBezTo>
                      <a:pt x="644706" y="175329"/>
                      <a:pt x="647915" y="790092"/>
                      <a:pt x="555351" y="1233242"/>
                    </a:cubicBezTo>
                    <a:cubicBezTo>
                      <a:pt x="493961" y="1573719"/>
                      <a:pt x="411723" y="1895841"/>
                      <a:pt x="315478" y="2204996"/>
                    </a:cubicBezTo>
                    <a:close/>
                  </a:path>
                </a:pathLst>
              </a:custGeom>
              <a:solidFill>
                <a:schemeClr val="tx1">
                  <a:lumMod val="75000"/>
                  <a:lumOff val="25000"/>
                </a:schemeClr>
              </a:solidFill>
              <a:ln w="4780" cap="flat">
                <a:noFill/>
                <a:prstDash val="solid"/>
                <a:miter/>
              </a:ln>
            </p:spPr>
            <p:txBody>
              <a:bodyPr wrap="square" rtlCol="0" anchor="ctr">
                <a:noAutofit/>
              </a:bodyPr>
              <a:lstStyle/>
              <a:p>
                <a:endParaRPr lang="en-US"/>
              </a:p>
            </p:txBody>
          </p:sp>
          <p:pic>
            <p:nvPicPr>
              <p:cNvPr id="132" name="Graphic 131">
                <a:extLst>
                  <a:ext uri="{FF2B5EF4-FFF2-40B4-BE49-F238E27FC236}">
                    <a16:creationId xmlns:a16="http://schemas.microsoft.com/office/drawing/2014/main" id="{376C61D1-775A-41DB-84D3-09C24156F3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5903" y="2257689"/>
                <a:ext cx="2660463" cy="2037959"/>
              </a:xfrm>
              <a:prstGeom prst="rect">
                <a:avLst/>
              </a:prstGeom>
            </p:spPr>
          </p:pic>
        </p:grpSp>
        <p:grpSp>
          <p:nvGrpSpPr>
            <p:cNvPr id="137" name="Group 136">
              <a:extLst>
                <a:ext uri="{FF2B5EF4-FFF2-40B4-BE49-F238E27FC236}">
                  <a16:creationId xmlns:a16="http://schemas.microsoft.com/office/drawing/2014/main" id="{27358683-7192-4186-B383-EB28E2B761A9}"/>
                </a:ext>
              </a:extLst>
            </p:cNvPr>
            <p:cNvGrpSpPr/>
            <p:nvPr/>
          </p:nvGrpSpPr>
          <p:grpSpPr>
            <a:xfrm>
              <a:off x="5655344" y="0"/>
              <a:ext cx="1325557" cy="5965066"/>
              <a:chOff x="5655344" y="0"/>
              <a:chExt cx="1325557" cy="5965066"/>
            </a:xfrm>
          </p:grpSpPr>
          <p:grpSp>
            <p:nvGrpSpPr>
              <p:cNvPr id="138" name="Group 137">
                <a:extLst>
                  <a:ext uri="{FF2B5EF4-FFF2-40B4-BE49-F238E27FC236}">
                    <a16:creationId xmlns:a16="http://schemas.microsoft.com/office/drawing/2014/main" id="{FD1B5B64-9251-472F-B3F0-B43C9F743801}"/>
                  </a:ext>
                </a:extLst>
              </p:cNvPr>
              <p:cNvGrpSpPr/>
              <p:nvPr/>
            </p:nvGrpSpPr>
            <p:grpSpPr>
              <a:xfrm>
                <a:off x="5655344" y="4480259"/>
                <a:ext cx="1212531" cy="1484807"/>
                <a:chOff x="5655344" y="4480259"/>
                <a:chExt cx="1212531" cy="1484807"/>
              </a:xfrm>
            </p:grpSpPr>
            <p:sp>
              <p:nvSpPr>
                <p:cNvPr id="140" name="Rectangle 139">
                  <a:extLst>
                    <a:ext uri="{FF2B5EF4-FFF2-40B4-BE49-F238E27FC236}">
                      <a16:creationId xmlns:a16="http://schemas.microsoft.com/office/drawing/2014/main" id="{D51FBB94-1B7E-408A-B3FC-326AF513D448}"/>
                    </a:ext>
                  </a:extLst>
                </p:cNvPr>
                <p:cNvSpPr/>
                <p:nvPr/>
              </p:nvSpPr>
              <p:spPr>
                <a:xfrm rot="536029">
                  <a:off x="6343989" y="4480259"/>
                  <a:ext cx="163022" cy="3161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1" name="Group 140">
                  <a:extLst>
                    <a:ext uri="{FF2B5EF4-FFF2-40B4-BE49-F238E27FC236}">
                      <a16:creationId xmlns:a16="http://schemas.microsoft.com/office/drawing/2014/main" id="{9207B422-B706-4A32-8256-DEAB11514EFB}"/>
                    </a:ext>
                  </a:extLst>
                </p:cNvPr>
                <p:cNvGrpSpPr/>
                <p:nvPr/>
              </p:nvGrpSpPr>
              <p:grpSpPr>
                <a:xfrm rot="11700000">
                  <a:off x="5655344" y="4752535"/>
                  <a:ext cx="1212531" cy="1212531"/>
                  <a:chOff x="7123973" y="1204727"/>
                  <a:chExt cx="252497" cy="252497"/>
                </a:xfrm>
              </p:grpSpPr>
              <p:grpSp>
                <p:nvGrpSpPr>
                  <p:cNvPr id="142" name="Group 141">
                    <a:extLst>
                      <a:ext uri="{FF2B5EF4-FFF2-40B4-BE49-F238E27FC236}">
                        <a16:creationId xmlns:a16="http://schemas.microsoft.com/office/drawing/2014/main" id="{731A7488-AB70-4563-9598-99B060789856}"/>
                      </a:ext>
                    </a:extLst>
                  </p:cNvPr>
                  <p:cNvGrpSpPr/>
                  <p:nvPr/>
                </p:nvGrpSpPr>
                <p:grpSpPr>
                  <a:xfrm>
                    <a:off x="7123973" y="1204727"/>
                    <a:ext cx="252497" cy="252497"/>
                    <a:chOff x="4915373" y="1633391"/>
                    <a:chExt cx="342000" cy="342000"/>
                  </a:xfrm>
                </p:grpSpPr>
                <p:sp>
                  <p:nvSpPr>
                    <p:cNvPr id="145" name="Oval 144">
                      <a:extLst>
                        <a:ext uri="{FF2B5EF4-FFF2-40B4-BE49-F238E27FC236}">
                          <a16:creationId xmlns:a16="http://schemas.microsoft.com/office/drawing/2014/main" id="{62B9DD17-F0C9-4D6B-99DB-D5F9C22E52FC}"/>
                        </a:ext>
                      </a:extLst>
                    </p:cNvPr>
                    <p:cNvSpPr/>
                    <p:nvPr/>
                  </p:nvSpPr>
                  <p:spPr>
                    <a:xfrm>
                      <a:off x="4915373" y="1633391"/>
                      <a:ext cx="342000" cy="342000"/>
                    </a:xfrm>
                    <a:prstGeom prst="ellipse">
                      <a:avLst/>
                    </a:pr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6" name="Oval 145">
                      <a:extLst>
                        <a:ext uri="{FF2B5EF4-FFF2-40B4-BE49-F238E27FC236}">
                          <a16:creationId xmlns:a16="http://schemas.microsoft.com/office/drawing/2014/main" id="{435DFCB8-9C43-48BC-9BDA-6B4C563711FC}"/>
                        </a:ext>
                      </a:extLst>
                    </p:cNvPr>
                    <p:cNvSpPr/>
                    <p:nvPr/>
                  </p:nvSpPr>
                  <p:spPr>
                    <a:xfrm>
                      <a:off x="4932040" y="1666488"/>
                      <a:ext cx="295795" cy="295795"/>
                    </a:xfrm>
                    <a:prstGeom prst="ellipse">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7" name="Oval 146">
                      <a:extLst>
                        <a:ext uri="{FF2B5EF4-FFF2-40B4-BE49-F238E27FC236}">
                          <a16:creationId xmlns:a16="http://schemas.microsoft.com/office/drawing/2014/main" id="{6436AA8E-DFDF-4802-A60A-9AC6B92BA0B9}"/>
                        </a:ext>
                      </a:extLst>
                    </p:cNvPr>
                    <p:cNvSpPr/>
                    <p:nvPr/>
                  </p:nvSpPr>
                  <p:spPr>
                    <a:xfrm>
                      <a:off x="4970613" y="1724593"/>
                      <a:ext cx="207640" cy="207640"/>
                    </a:xfrm>
                    <a:prstGeom prst="ellipse">
                      <a:avLst/>
                    </a:prstGeom>
                    <a:solidFill>
                      <a:schemeClr val="bg1">
                        <a:lumMod val="85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143" name="Chord 142">
                    <a:extLst>
                      <a:ext uri="{FF2B5EF4-FFF2-40B4-BE49-F238E27FC236}">
                        <a16:creationId xmlns:a16="http://schemas.microsoft.com/office/drawing/2014/main" id="{5418E43C-1057-4103-96B4-C4E8267AD738}"/>
                      </a:ext>
                    </a:extLst>
                  </p:cNvPr>
                  <p:cNvSpPr/>
                  <p:nvPr/>
                </p:nvSpPr>
                <p:spPr>
                  <a:xfrm rot="20881907">
                    <a:off x="7167196" y="1276843"/>
                    <a:ext cx="152933" cy="152933"/>
                  </a:xfrm>
                  <a:prstGeom prst="chord">
                    <a:avLst>
                      <a:gd name="adj1" fmla="val 5070744"/>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4" name="Chord 143">
                    <a:extLst>
                      <a:ext uri="{FF2B5EF4-FFF2-40B4-BE49-F238E27FC236}">
                        <a16:creationId xmlns:a16="http://schemas.microsoft.com/office/drawing/2014/main" id="{433D0561-382F-4A04-BAAB-C7D0409CA79B}"/>
                      </a:ext>
                    </a:extLst>
                  </p:cNvPr>
                  <p:cNvSpPr/>
                  <p:nvPr/>
                </p:nvSpPr>
                <p:spPr>
                  <a:xfrm rot="20881907">
                    <a:off x="7167196" y="1276843"/>
                    <a:ext cx="152933" cy="152933"/>
                  </a:xfrm>
                  <a:prstGeom prst="chord">
                    <a:avLst>
                      <a:gd name="adj1" fmla="val 16204063"/>
                      <a:gd name="adj2" fmla="val 539167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sp>
            <p:nvSpPr>
              <p:cNvPr id="139" name="Freeform: Shape 138">
                <a:extLst>
                  <a:ext uri="{FF2B5EF4-FFF2-40B4-BE49-F238E27FC236}">
                    <a16:creationId xmlns:a16="http://schemas.microsoft.com/office/drawing/2014/main" id="{71DA735F-1F72-4DAE-A71B-50C9C0D09B56}"/>
                  </a:ext>
                </a:extLst>
              </p:cNvPr>
              <p:cNvSpPr/>
              <p:nvPr/>
            </p:nvSpPr>
            <p:spPr>
              <a:xfrm rot="10800000">
                <a:off x="6332106" y="0"/>
                <a:ext cx="648795" cy="4657780"/>
              </a:xfrm>
              <a:custGeom>
                <a:avLst/>
                <a:gdLst>
                  <a:gd name="connsiteX0" fmla="*/ 216501 w 643214"/>
                  <a:gd name="connsiteY0" fmla="*/ 2504922 h 2504922"/>
                  <a:gd name="connsiteX1" fmla="*/ 0 w 643214"/>
                  <a:gd name="connsiteY1" fmla="*/ 2504922 h 2504922"/>
                  <a:gd name="connsiteX2" fmla="*/ 161536 w 643214"/>
                  <a:gd name="connsiteY2" fmla="*/ 2023432 h 2504922"/>
                  <a:gd name="connsiteX3" fmla="*/ 441068 w 643214"/>
                  <a:gd name="connsiteY3" fmla="*/ 787787 h 2504922"/>
                  <a:gd name="connsiteX4" fmla="*/ 448805 w 643214"/>
                  <a:gd name="connsiteY4" fmla="*/ 34502 h 2504922"/>
                  <a:gd name="connsiteX5" fmla="*/ 448786 w 643214"/>
                  <a:gd name="connsiteY5" fmla="*/ 34443 h 2504922"/>
                  <a:gd name="connsiteX6" fmla="*/ 641908 w 643214"/>
                  <a:gd name="connsiteY6" fmla="*/ 0 h 2504922"/>
                  <a:gd name="connsiteX7" fmla="*/ 642457 w 643214"/>
                  <a:gd name="connsiteY7" fmla="*/ 28564 h 2504922"/>
                  <a:gd name="connsiteX8" fmla="*/ 555351 w 643214"/>
                  <a:gd name="connsiteY8" fmla="*/ 1233242 h 2504922"/>
                  <a:gd name="connsiteX9" fmla="*/ 315478 w 643214"/>
                  <a:gd name="connsiteY9" fmla="*/ 2204996 h 2504922"/>
                  <a:gd name="connsiteX0" fmla="*/ 407001 w 643214"/>
                  <a:gd name="connsiteY0" fmla="*/ 4314672 h 4314672"/>
                  <a:gd name="connsiteX1" fmla="*/ 0 w 643214"/>
                  <a:gd name="connsiteY1" fmla="*/ 2504922 h 4314672"/>
                  <a:gd name="connsiteX2" fmla="*/ 161536 w 643214"/>
                  <a:gd name="connsiteY2" fmla="*/ 2023432 h 4314672"/>
                  <a:gd name="connsiteX3" fmla="*/ 441068 w 643214"/>
                  <a:gd name="connsiteY3" fmla="*/ 787787 h 4314672"/>
                  <a:gd name="connsiteX4" fmla="*/ 448805 w 643214"/>
                  <a:gd name="connsiteY4" fmla="*/ 34502 h 4314672"/>
                  <a:gd name="connsiteX5" fmla="*/ 448786 w 643214"/>
                  <a:gd name="connsiteY5" fmla="*/ 34443 h 4314672"/>
                  <a:gd name="connsiteX6" fmla="*/ 641908 w 643214"/>
                  <a:gd name="connsiteY6" fmla="*/ 0 h 4314672"/>
                  <a:gd name="connsiteX7" fmla="*/ 642457 w 643214"/>
                  <a:gd name="connsiteY7" fmla="*/ 28564 h 4314672"/>
                  <a:gd name="connsiteX8" fmla="*/ 555351 w 643214"/>
                  <a:gd name="connsiteY8" fmla="*/ 1233242 h 4314672"/>
                  <a:gd name="connsiteX9" fmla="*/ 315478 w 643214"/>
                  <a:gd name="connsiteY9" fmla="*/ 2204996 h 4314672"/>
                  <a:gd name="connsiteX10" fmla="*/ 407001 w 643214"/>
                  <a:gd name="connsiteY10" fmla="*/ 4314672 h 4314672"/>
                  <a:gd name="connsiteX0" fmla="*/ 245465 w 481678"/>
                  <a:gd name="connsiteY0" fmla="*/ 4314672 h 4409922"/>
                  <a:gd name="connsiteX1" fmla="*/ 28964 w 481678"/>
                  <a:gd name="connsiteY1" fmla="*/ 4409922 h 4409922"/>
                  <a:gd name="connsiteX2" fmla="*/ 0 w 481678"/>
                  <a:gd name="connsiteY2" fmla="*/ 2023432 h 4409922"/>
                  <a:gd name="connsiteX3" fmla="*/ 279532 w 481678"/>
                  <a:gd name="connsiteY3" fmla="*/ 787787 h 4409922"/>
                  <a:gd name="connsiteX4" fmla="*/ 287269 w 481678"/>
                  <a:gd name="connsiteY4" fmla="*/ 34502 h 4409922"/>
                  <a:gd name="connsiteX5" fmla="*/ 287250 w 481678"/>
                  <a:gd name="connsiteY5" fmla="*/ 34443 h 4409922"/>
                  <a:gd name="connsiteX6" fmla="*/ 480372 w 481678"/>
                  <a:gd name="connsiteY6" fmla="*/ 0 h 4409922"/>
                  <a:gd name="connsiteX7" fmla="*/ 480921 w 481678"/>
                  <a:gd name="connsiteY7" fmla="*/ 28564 h 4409922"/>
                  <a:gd name="connsiteX8" fmla="*/ 393815 w 481678"/>
                  <a:gd name="connsiteY8" fmla="*/ 1233242 h 4409922"/>
                  <a:gd name="connsiteX9" fmla="*/ 153942 w 481678"/>
                  <a:gd name="connsiteY9" fmla="*/ 2204996 h 4409922"/>
                  <a:gd name="connsiteX10" fmla="*/ 245465 w 481678"/>
                  <a:gd name="connsiteY10" fmla="*/ 4314672 h 4409922"/>
                  <a:gd name="connsiteX0" fmla="*/ 245465 w 481678"/>
                  <a:gd name="connsiteY0" fmla="*/ 4314672 h 4314672"/>
                  <a:gd name="connsiteX1" fmla="*/ 48014 w 481678"/>
                  <a:gd name="connsiteY1" fmla="*/ 4314672 h 4314672"/>
                  <a:gd name="connsiteX2" fmla="*/ 0 w 481678"/>
                  <a:gd name="connsiteY2" fmla="*/ 2023432 h 4314672"/>
                  <a:gd name="connsiteX3" fmla="*/ 279532 w 481678"/>
                  <a:gd name="connsiteY3" fmla="*/ 787787 h 4314672"/>
                  <a:gd name="connsiteX4" fmla="*/ 287269 w 481678"/>
                  <a:gd name="connsiteY4" fmla="*/ 34502 h 4314672"/>
                  <a:gd name="connsiteX5" fmla="*/ 287250 w 481678"/>
                  <a:gd name="connsiteY5" fmla="*/ 34443 h 4314672"/>
                  <a:gd name="connsiteX6" fmla="*/ 480372 w 481678"/>
                  <a:gd name="connsiteY6" fmla="*/ 0 h 4314672"/>
                  <a:gd name="connsiteX7" fmla="*/ 480921 w 481678"/>
                  <a:gd name="connsiteY7" fmla="*/ 28564 h 4314672"/>
                  <a:gd name="connsiteX8" fmla="*/ 393815 w 481678"/>
                  <a:gd name="connsiteY8" fmla="*/ 1233242 h 4314672"/>
                  <a:gd name="connsiteX9" fmla="*/ 153942 w 481678"/>
                  <a:gd name="connsiteY9" fmla="*/ 2204996 h 4314672"/>
                  <a:gd name="connsiteX10" fmla="*/ 245465 w 481678"/>
                  <a:gd name="connsiteY10" fmla="*/ 4314672 h 4314672"/>
                  <a:gd name="connsiteX0" fmla="*/ 341148 w 577361"/>
                  <a:gd name="connsiteY0" fmla="*/ 4314672 h 4314672"/>
                  <a:gd name="connsiteX1" fmla="*/ 143697 w 577361"/>
                  <a:gd name="connsiteY1" fmla="*/ 4314672 h 4314672"/>
                  <a:gd name="connsiteX2" fmla="*/ 95683 w 577361"/>
                  <a:gd name="connsiteY2" fmla="*/ 2023432 h 4314672"/>
                  <a:gd name="connsiteX3" fmla="*/ 375215 w 577361"/>
                  <a:gd name="connsiteY3" fmla="*/ 787787 h 4314672"/>
                  <a:gd name="connsiteX4" fmla="*/ 382952 w 577361"/>
                  <a:gd name="connsiteY4" fmla="*/ 34502 h 4314672"/>
                  <a:gd name="connsiteX5" fmla="*/ 382933 w 577361"/>
                  <a:gd name="connsiteY5" fmla="*/ 34443 h 4314672"/>
                  <a:gd name="connsiteX6" fmla="*/ 576055 w 577361"/>
                  <a:gd name="connsiteY6" fmla="*/ 0 h 4314672"/>
                  <a:gd name="connsiteX7" fmla="*/ 576604 w 577361"/>
                  <a:gd name="connsiteY7" fmla="*/ 28564 h 4314672"/>
                  <a:gd name="connsiteX8" fmla="*/ 489498 w 577361"/>
                  <a:gd name="connsiteY8" fmla="*/ 1233242 h 4314672"/>
                  <a:gd name="connsiteX9" fmla="*/ 249625 w 577361"/>
                  <a:gd name="connsiteY9" fmla="*/ 2204996 h 4314672"/>
                  <a:gd name="connsiteX10" fmla="*/ 341148 w 577361"/>
                  <a:gd name="connsiteY10" fmla="*/ 4314672 h 4314672"/>
                  <a:gd name="connsiteX0" fmla="*/ 341148 w 577361"/>
                  <a:gd name="connsiteY0" fmla="*/ 4314672 h 4314672"/>
                  <a:gd name="connsiteX1" fmla="*/ 143697 w 577361"/>
                  <a:gd name="connsiteY1" fmla="*/ 4314672 h 4314672"/>
                  <a:gd name="connsiteX2" fmla="*/ 95683 w 577361"/>
                  <a:gd name="connsiteY2" fmla="*/ 2023432 h 4314672"/>
                  <a:gd name="connsiteX3" fmla="*/ 375215 w 577361"/>
                  <a:gd name="connsiteY3" fmla="*/ 787787 h 4314672"/>
                  <a:gd name="connsiteX4" fmla="*/ 382952 w 577361"/>
                  <a:gd name="connsiteY4" fmla="*/ 34502 h 4314672"/>
                  <a:gd name="connsiteX5" fmla="*/ 382933 w 577361"/>
                  <a:gd name="connsiteY5" fmla="*/ 34443 h 4314672"/>
                  <a:gd name="connsiteX6" fmla="*/ 576055 w 577361"/>
                  <a:gd name="connsiteY6" fmla="*/ 0 h 4314672"/>
                  <a:gd name="connsiteX7" fmla="*/ 576604 w 577361"/>
                  <a:gd name="connsiteY7" fmla="*/ 28564 h 4314672"/>
                  <a:gd name="connsiteX8" fmla="*/ 489498 w 577361"/>
                  <a:gd name="connsiteY8" fmla="*/ 1233242 h 4314672"/>
                  <a:gd name="connsiteX9" fmla="*/ 249625 w 577361"/>
                  <a:gd name="connsiteY9" fmla="*/ 2204996 h 4314672"/>
                  <a:gd name="connsiteX10" fmla="*/ 341148 w 577361"/>
                  <a:gd name="connsiteY10" fmla="*/ 4314672 h 4314672"/>
                  <a:gd name="connsiteX0" fmla="*/ 341148 w 577361"/>
                  <a:gd name="connsiteY0" fmla="*/ 4314672 h 4314672"/>
                  <a:gd name="connsiteX1" fmla="*/ 143697 w 577361"/>
                  <a:gd name="connsiteY1" fmla="*/ 4314672 h 4314672"/>
                  <a:gd name="connsiteX2" fmla="*/ 95683 w 577361"/>
                  <a:gd name="connsiteY2" fmla="*/ 2023432 h 4314672"/>
                  <a:gd name="connsiteX3" fmla="*/ 375215 w 577361"/>
                  <a:gd name="connsiteY3" fmla="*/ 787787 h 4314672"/>
                  <a:gd name="connsiteX4" fmla="*/ 382952 w 577361"/>
                  <a:gd name="connsiteY4" fmla="*/ 34502 h 4314672"/>
                  <a:gd name="connsiteX5" fmla="*/ 382933 w 577361"/>
                  <a:gd name="connsiteY5" fmla="*/ 34443 h 4314672"/>
                  <a:gd name="connsiteX6" fmla="*/ 576055 w 577361"/>
                  <a:gd name="connsiteY6" fmla="*/ 0 h 4314672"/>
                  <a:gd name="connsiteX7" fmla="*/ 576604 w 577361"/>
                  <a:gd name="connsiteY7" fmla="*/ 28564 h 4314672"/>
                  <a:gd name="connsiteX8" fmla="*/ 489498 w 577361"/>
                  <a:gd name="connsiteY8" fmla="*/ 1233242 h 4314672"/>
                  <a:gd name="connsiteX9" fmla="*/ 249625 w 577361"/>
                  <a:gd name="connsiteY9" fmla="*/ 2204996 h 4314672"/>
                  <a:gd name="connsiteX10" fmla="*/ 341148 w 577361"/>
                  <a:gd name="connsiteY10" fmla="*/ 4314672 h 4314672"/>
                  <a:gd name="connsiteX0" fmla="*/ 414347 w 650560"/>
                  <a:gd name="connsiteY0" fmla="*/ 4314672 h 4314672"/>
                  <a:gd name="connsiteX1" fmla="*/ 216896 w 650560"/>
                  <a:gd name="connsiteY1" fmla="*/ 4314672 h 4314672"/>
                  <a:gd name="connsiteX2" fmla="*/ 168882 w 650560"/>
                  <a:gd name="connsiteY2" fmla="*/ 2023432 h 4314672"/>
                  <a:gd name="connsiteX3" fmla="*/ 448414 w 650560"/>
                  <a:gd name="connsiteY3" fmla="*/ 787787 h 4314672"/>
                  <a:gd name="connsiteX4" fmla="*/ 456151 w 650560"/>
                  <a:gd name="connsiteY4" fmla="*/ 34502 h 4314672"/>
                  <a:gd name="connsiteX5" fmla="*/ 456132 w 650560"/>
                  <a:gd name="connsiteY5" fmla="*/ 34443 h 4314672"/>
                  <a:gd name="connsiteX6" fmla="*/ 649254 w 650560"/>
                  <a:gd name="connsiteY6" fmla="*/ 0 h 4314672"/>
                  <a:gd name="connsiteX7" fmla="*/ 649803 w 650560"/>
                  <a:gd name="connsiteY7" fmla="*/ 28564 h 4314672"/>
                  <a:gd name="connsiteX8" fmla="*/ 562697 w 650560"/>
                  <a:gd name="connsiteY8" fmla="*/ 1233242 h 4314672"/>
                  <a:gd name="connsiteX9" fmla="*/ 322824 w 650560"/>
                  <a:gd name="connsiteY9" fmla="*/ 2204996 h 4314672"/>
                  <a:gd name="connsiteX10" fmla="*/ 414347 w 650560"/>
                  <a:gd name="connsiteY10" fmla="*/ 4314672 h 4314672"/>
                  <a:gd name="connsiteX0" fmla="*/ 414347 w 650560"/>
                  <a:gd name="connsiteY0" fmla="*/ 4314672 h 4314672"/>
                  <a:gd name="connsiteX1" fmla="*/ 216896 w 650560"/>
                  <a:gd name="connsiteY1" fmla="*/ 4314672 h 4314672"/>
                  <a:gd name="connsiteX2" fmla="*/ 168882 w 650560"/>
                  <a:gd name="connsiteY2" fmla="*/ 2023432 h 4314672"/>
                  <a:gd name="connsiteX3" fmla="*/ 448414 w 650560"/>
                  <a:gd name="connsiteY3" fmla="*/ 787787 h 4314672"/>
                  <a:gd name="connsiteX4" fmla="*/ 456151 w 650560"/>
                  <a:gd name="connsiteY4" fmla="*/ 34502 h 4314672"/>
                  <a:gd name="connsiteX5" fmla="*/ 456132 w 650560"/>
                  <a:gd name="connsiteY5" fmla="*/ 34443 h 4314672"/>
                  <a:gd name="connsiteX6" fmla="*/ 649254 w 650560"/>
                  <a:gd name="connsiteY6" fmla="*/ 0 h 4314672"/>
                  <a:gd name="connsiteX7" fmla="*/ 649803 w 650560"/>
                  <a:gd name="connsiteY7" fmla="*/ 28564 h 4314672"/>
                  <a:gd name="connsiteX8" fmla="*/ 562697 w 650560"/>
                  <a:gd name="connsiteY8" fmla="*/ 1233242 h 4314672"/>
                  <a:gd name="connsiteX9" fmla="*/ 322824 w 650560"/>
                  <a:gd name="connsiteY9" fmla="*/ 2204996 h 4314672"/>
                  <a:gd name="connsiteX10" fmla="*/ 414347 w 650560"/>
                  <a:gd name="connsiteY10" fmla="*/ 4314672 h 4314672"/>
                  <a:gd name="connsiteX0" fmla="*/ 434653 w 670866"/>
                  <a:gd name="connsiteY0" fmla="*/ 4314672 h 4314672"/>
                  <a:gd name="connsiteX1" fmla="*/ 237202 w 670866"/>
                  <a:gd name="connsiteY1" fmla="*/ 4314672 h 4314672"/>
                  <a:gd name="connsiteX2" fmla="*/ 151088 w 670866"/>
                  <a:gd name="connsiteY2" fmla="*/ 2080582 h 4314672"/>
                  <a:gd name="connsiteX3" fmla="*/ 468720 w 670866"/>
                  <a:gd name="connsiteY3" fmla="*/ 787787 h 4314672"/>
                  <a:gd name="connsiteX4" fmla="*/ 476457 w 670866"/>
                  <a:gd name="connsiteY4" fmla="*/ 34502 h 4314672"/>
                  <a:gd name="connsiteX5" fmla="*/ 476438 w 670866"/>
                  <a:gd name="connsiteY5" fmla="*/ 34443 h 4314672"/>
                  <a:gd name="connsiteX6" fmla="*/ 669560 w 670866"/>
                  <a:gd name="connsiteY6" fmla="*/ 0 h 4314672"/>
                  <a:gd name="connsiteX7" fmla="*/ 670109 w 670866"/>
                  <a:gd name="connsiteY7" fmla="*/ 28564 h 4314672"/>
                  <a:gd name="connsiteX8" fmla="*/ 583003 w 670866"/>
                  <a:gd name="connsiteY8" fmla="*/ 1233242 h 4314672"/>
                  <a:gd name="connsiteX9" fmla="*/ 343130 w 670866"/>
                  <a:gd name="connsiteY9" fmla="*/ 2204996 h 4314672"/>
                  <a:gd name="connsiteX10" fmla="*/ 434653 w 670866"/>
                  <a:gd name="connsiteY10" fmla="*/ 4314672 h 4314672"/>
                  <a:gd name="connsiteX0" fmla="*/ 404825 w 641038"/>
                  <a:gd name="connsiteY0" fmla="*/ 4314672 h 4314672"/>
                  <a:gd name="connsiteX1" fmla="*/ 207374 w 641038"/>
                  <a:gd name="connsiteY1" fmla="*/ 4314672 h 4314672"/>
                  <a:gd name="connsiteX2" fmla="*/ 121260 w 641038"/>
                  <a:gd name="connsiteY2" fmla="*/ 2080582 h 4314672"/>
                  <a:gd name="connsiteX3" fmla="*/ 438892 w 641038"/>
                  <a:gd name="connsiteY3" fmla="*/ 787787 h 4314672"/>
                  <a:gd name="connsiteX4" fmla="*/ 446629 w 641038"/>
                  <a:gd name="connsiteY4" fmla="*/ 34502 h 4314672"/>
                  <a:gd name="connsiteX5" fmla="*/ 446610 w 641038"/>
                  <a:gd name="connsiteY5" fmla="*/ 34443 h 4314672"/>
                  <a:gd name="connsiteX6" fmla="*/ 639732 w 641038"/>
                  <a:gd name="connsiteY6" fmla="*/ 0 h 4314672"/>
                  <a:gd name="connsiteX7" fmla="*/ 640281 w 641038"/>
                  <a:gd name="connsiteY7" fmla="*/ 28564 h 4314672"/>
                  <a:gd name="connsiteX8" fmla="*/ 553175 w 641038"/>
                  <a:gd name="connsiteY8" fmla="*/ 1233242 h 4314672"/>
                  <a:gd name="connsiteX9" fmla="*/ 313302 w 641038"/>
                  <a:gd name="connsiteY9" fmla="*/ 2204996 h 4314672"/>
                  <a:gd name="connsiteX10" fmla="*/ 404825 w 641038"/>
                  <a:gd name="connsiteY10" fmla="*/ 4314672 h 4314672"/>
                  <a:gd name="connsiteX0" fmla="*/ 397704 w 633917"/>
                  <a:gd name="connsiteY0" fmla="*/ 4314672 h 4314672"/>
                  <a:gd name="connsiteX1" fmla="*/ 200253 w 633917"/>
                  <a:gd name="connsiteY1" fmla="*/ 4314672 h 4314672"/>
                  <a:gd name="connsiteX2" fmla="*/ 114139 w 633917"/>
                  <a:gd name="connsiteY2" fmla="*/ 2080582 h 4314672"/>
                  <a:gd name="connsiteX3" fmla="*/ 431771 w 633917"/>
                  <a:gd name="connsiteY3" fmla="*/ 787787 h 4314672"/>
                  <a:gd name="connsiteX4" fmla="*/ 439508 w 633917"/>
                  <a:gd name="connsiteY4" fmla="*/ 34502 h 4314672"/>
                  <a:gd name="connsiteX5" fmla="*/ 439489 w 633917"/>
                  <a:gd name="connsiteY5" fmla="*/ 34443 h 4314672"/>
                  <a:gd name="connsiteX6" fmla="*/ 632611 w 633917"/>
                  <a:gd name="connsiteY6" fmla="*/ 0 h 4314672"/>
                  <a:gd name="connsiteX7" fmla="*/ 633160 w 633917"/>
                  <a:gd name="connsiteY7" fmla="*/ 28564 h 4314672"/>
                  <a:gd name="connsiteX8" fmla="*/ 546054 w 633917"/>
                  <a:gd name="connsiteY8" fmla="*/ 1233242 h 4314672"/>
                  <a:gd name="connsiteX9" fmla="*/ 306181 w 633917"/>
                  <a:gd name="connsiteY9" fmla="*/ 2204996 h 4314672"/>
                  <a:gd name="connsiteX10" fmla="*/ 397704 w 633917"/>
                  <a:gd name="connsiteY10" fmla="*/ 4314672 h 431467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39508 w 633917"/>
                  <a:gd name="connsiteY4" fmla="*/ 77732 h 4357902"/>
                  <a:gd name="connsiteX5" fmla="*/ 479949 w 633917"/>
                  <a:gd name="connsiteY5" fmla="*/ 0 h 4357902"/>
                  <a:gd name="connsiteX6" fmla="*/ 632611 w 633917"/>
                  <a:gd name="connsiteY6" fmla="*/ 43230 h 4357902"/>
                  <a:gd name="connsiteX7" fmla="*/ 633160 w 633917"/>
                  <a:gd name="connsiteY7" fmla="*/ 71794 h 4357902"/>
                  <a:gd name="connsiteX8" fmla="*/ 546054 w 633917"/>
                  <a:gd name="connsiteY8" fmla="*/ 1276472 h 4357902"/>
                  <a:gd name="connsiteX9" fmla="*/ 306181 w 633917"/>
                  <a:gd name="connsiteY9" fmla="*/ 2248226 h 4357902"/>
                  <a:gd name="connsiteX10" fmla="*/ 397704 w 633917"/>
                  <a:gd name="connsiteY10" fmla="*/ 4357902 h 435790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79949 w 633917"/>
                  <a:gd name="connsiteY4" fmla="*/ 0 h 4357902"/>
                  <a:gd name="connsiteX5" fmla="*/ 632611 w 633917"/>
                  <a:gd name="connsiteY5" fmla="*/ 43230 h 4357902"/>
                  <a:gd name="connsiteX6" fmla="*/ 633160 w 633917"/>
                  <a:gd name="connsiteY6" fmla="*/ 71794 h 4357902"/>
                  <a:gd name="connsiteX7" fmla="*/ 546054 w 633917"/>
                  <a:gd name="connsiteY7" fmla="*/ 1276472 h 4357902"/>
                  <a:gd name="connsiteX8" fmla="*/ 306181 w 633917"/>
                  <a:gd name="connsiteY8" fmla="*/ 2248226 h 4357902"/>
                  <a:gd name="connsiteX9" fmla="*/ 397704 w 633917"/>
                  <a:gd name="connsiteY9" fmla="*/ 4357902 h 435790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79949 w 633917"/>
                  <a:gd name="connsiteY4" fmla="*/ 0 h 4357902"/>
                  <a:gd name="connsiteX5" fmla="*/ 632611 w 633917"/>
                  <a:gd name="connsiteY5" fmla="*/ 43230 h 4357902"/>
                  <a:gd name="connsiteX6" fmla="*/ 633160 w 633917"/>
                  <a:gd name="connsiteY6" fmla="*/ 71794 h 4357902"/>
                  <a:gd name="connsiteX7" fmla="*/ 546054 w 633917"/>
                  <a:gd name="connsiteY7" fmla="*/ 1276472 h 4357902"/>
                  <a:gd name="connsiteX8" fmla="*/ 306181 w 633917"/>
                  <a:gd name="connsiteY8" fmla="*/ 2248226 h 4357902"/>
                  <a:gd name="connsiteX9" fmla="*/ 397704 w 633917"/>
                  <a:gd name="connsiteY9" fmla="*/ 4357902 h 435790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47581 w 633917"/>
                  <a:gd name="connsiteY4" fmla="*/ 0 h 4357902"/>
                  <a:gd name="connsiteX5" fmla="*/ 632611 w 633917"/>
                  <a:gd name="connsiteY5" fmla="*/ 43230 h 4357902"/>
                  <a:gd name="connsiteX6" fmla="*/ 633160 w 633917"/>
                  <a:gd name="connsiteY6" fmla="*/ 71794 h 4357902"/>
                  <a:gd name="connsiteX7" fmla="*/ 546054 w 633917"/>
                  <a:gd name="connsiteY7" fmla="*/ 1276472 h 4357902"/>
                  <a:gd name="connsiteX8" fmla="*/ 306181 w 633917"/>
                  <a:gd name="connsiteY8" fmla="*/ 2248226 h 4357902"/>
                  <a:gd name="connsiteX9" fmla="*/ 397704 w 633917"/>
                  <a:gd name="connsiteY9" fmla="*/ 4357902 h 435790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47581 w 633917"/>
                  <a:gd name="connsiteY4" fmla="*/ 0 h 4357902"/>
                  <a:gd name="connsiteX5" fmla="*/ 632611 w 633917"/>
                  <a:gd name="connsiteY5" fmla="*/ 43230 h 4357902"/>
                  <a:gd name="connsiteX6" fmla="*/ 633160 w 633917"/>
                  <a:gd name="connsiteY6" fmla="*/ 71794 h 4357902"/>
                  <a:gd name="connsiteX7" fmla="*/ 546054 w 633917"/>
                  <a:gd name="connsiteY7" fmla="*/ 1276472 h 4357902"/>
                  <a:gd name="connsiteX8" fmla="*/ 306181 w 633917"/>
                  <a:gd name="connsiteY8" fmla="*/ 2248226 h 4357902"/>
                  <a:gd name="connsiteX9" fmla="*/ 397704 w 633917"/>
                  <a:gd name="connsiteY9" fmla="*/ 4357902 h 4357902"/>
                  <a:gd name="connsiteX0" fmla="*/ 397704 w 632611"/>
                  <a:gd name="connsiteY0" fmla="*/ 4357902 h 4357902"/>
                  <a:gd name="connsiteX1" fmla="*/ 200253 w 632611"/>
                  <a:gd name="connsiteY1" fmla="*/ 4357902 h 4357902"/>
                  <a:gd name="connsiteX2" fmla="*/ 114139 w 632611"/>
                  <a:gd name="connsiteY2" fmla="*/ 2123812 h 4357902"/>
                  <a:gd name="connsiteX3" fmla="*/ 431771 w 632611"/>
                  <a:gd name="connsiteY3" fmla="*/ 831017 h 4357902"/>
                  <a:gd name="connsiteX4" fmla="*/ 447581 w 632611"/>
                  <a:gd name="connsiteY4" fmla="*/ 0 h 4357902"/>
                  <a:gd name="connsiteX5" fmla="*/ 632611 w 632611"/>
                  <a:gd name="connsiteY5" fmla="*/ 43230 h 4357902"/>
                  <a:gd name="connsiteX6" fmla="*/ 546054 w 632611"/>
                  <a:gd name="connsiteY6" fmla="*/ 1276472 h 4357902"/>
                  <a:gd name="connsiteX7" fmla="*/ 306181 w 632611"/>
                  <a:gd name="connsiteY7" fmla="*/ 2248226 h 4357902"/>
                  <a:gd name="connsiteX8" fmla="*/ 397704 w 632611"/>
                  <a:gd name="connsiteY8" fmla="*/ 4357902 h 4357902"/>
                  <a:gd name="connsiteX0" fmla="*/ 397704 w 648795"/>
                  <a:gd name="connsiteY0" fmla="*/ 4361276 h 4361276"/>
                  <a:gd name="connsiteX1" fmla="*/ 200253 w 648795"/>
                  <a:gd name="connsiteY1" fmla="*/ 4361276 h 4361276"/>
                  <a:gd name="connsiteX2" fmla="*/ 114139 w 648795"/>
                  <a:gd name="connsiteY2" fmla="*/ 2127186 h 4361276"/>
                  <a:gd name="connsiteX3" fmla="*/ 431771 w 648795"/>
                  <a:gd name="connsiteY3" fmla="*/ 834391 h 4361276"/>
                  <a:gd name="connsiteX4" fmla="*/ 447581 w 648795"/>
                  <a:gd name="connsiteY4" fmla="*/ 3374 h 4361276"/>
                  <a:gd name="connsiteX5" fmla="*/ 648795 w 648795"/>
                  <a:gd name="connsiteY5" fmla="*/ 0 h 4361276"/>
                  <a:gd name="connsiteX6" fmla="*/ 546054 w 648795"/>
                  <a:gd name="connsiteY6" fmla="*/ 1279846 h 4361276"/>
                  <a:gd name="connsiteX7" fmla="*/ 306181 w 648795"/>
                  <a:gd name="connsiteY7" fmla="*/ 2251600 h 4361276"/>
                  <a:gd name="connsiteX8" fmla="*/ 397704 w 648795"/>
                  <a:gd name="connsiteY8" fmla="*/ 4361276 h 4361276"/>
                  <a:gd name="connsiteX0" fmla="*/ 397704 w 648795"/>
                  <a:gd name="connsiteY0" fmla="*/ 4361276 h 4361276"/>
                  <a:gd name="connsiteX1" fmla="*/ 200253 w 648795"/>
                  <a:gd name="connsiteY1" fmla="*/ 4361276 h 4361276"/>
                  <a:gd name="connsiteX2" fmla="*/ 114139 w 648795"/>
                  <a:gd name="connsiteY2" fmla="*/ 2127186 h 4361276"/>
                  <a:gd name="connsiteX3" fmla="*/ 431771 w 648795"/>
                  <a:gd name="connsiteY3" fmla="*/ 834391 h 4361276"/>
                  <a:gd name="connsiteX4" fmla="*/ 447581 w 648795"/>
                  <a:gd name="connsiteY4" fmla="*/ 3374 h 4361276"/>
                  <a:gd name="connsiteX5" fmla="*/ 648795 w 648795"/>
                  <a:gd name="connsiteY5" fmla="*/ 0 h 4361276"/>
                  <a:gd name="connsiteX6" fmla="*/ 546054 w 648795"/>
                  <a:gd name="connsiteY6" fmla="*/ 1279846 h 4361276"/>
                  <a:gd name="connsiteX7" fmla="*/ 306181 w 648795"/>
                  <a:gd name="connsiteY7" fmla="*/ 2251600 h 4361276"/>
                  <a:gd name="connsiteX8" fmla="*/ 397704 w 648795"/>
                  <a:gd name="connsiteY8" fmla="*/ 4361276 h 4361276"/>
                  <a:gd name="connsiteX0" fmla="*/ 397704 w 648795"/>
                  <a:gd name="connsiteY0" fmla="*/ 4361276 h 4361276"/>
                  <a:gd name="connsiteX1" fmla="*/ 200253 w 648795"/>
                  <a:gd name="connsiteY1" fmla="*/ 4361276 h 4361276"/>
                  <a:gd name="connsiteX2" fmla="*/ 114139 w 648795"/>
                  <a:gd name="connsiteY2" fmla="*/ 2127186 h 4361276"/>
                  <a:gd name="connsiteX3" fmla="*/ 431771 w 648795"/>
                  <a:gd name="connsiteY3" fmla="*/ 834391 h 4361276"/>
                  <a:gd name="connsiteX4" fmla="*/ 447581 w 648795"/>
                  <a:gd name="connsiteY4" fmla="*/ 3374 h 4361276"/>
                  <a:gd name="connsiteX5" fmla="*/ 648795 w 648795"/>
                  <a:gd name="connsiteY5" fmla="*/ 0 h 4361276"/>
                  <a:gd name="connsiteX6" fmla="*/ 546054 w 648795"/>
                  <a:gd name="connsiteY6" fmla="*/ 1279846 h 4361276"/>
                  <a:gd name="connsiteX7" fmla="*/ 306181 w 648795"/>
                  <a:gd name="connsiteY7" fmla="*/ 2251600 h 4361276"/>
                  <a:gd name="connsiteX8" fmla="*/ 397704 w 648795"/>
                  <a:gd name="connsiteY8" fmla="*/ 4361276 h 4361276"/>
                  <a:gd name="connsiteX0" fmla="*/ 397704 w 648795"/>
                  <a:gd name="connsiteY0" fmla="*/ 4361276 h 4361276"/>
                  <a:gd name="connsiteX1" fmla="*/ 200253 w 648795"/>
                  <a:gd name="connsiteY1" fmla="*/ 4361276 h 4361276"/>
                  <a:gd name="connsiteX2" fmla="*/ 114139 w 648795"/>
                  <a:gd name="connsiteY2" fmla="*/ 2127186 h 4361276"/>
                  <a:gd name="connsiteX3" fmla="*/ 431771 w 648795"/>
                  <a:gd name="connsiteY3" fmla="*/ 834391 h 4361276"/>
                  <a:gd name="connsiteX4" fmla="*/ 447581 w 648795"/>
                  <a:gd name="connsiteY4" fmla="*/ 3374 h 4361276"/>
                  <a:gd name="connsiteX5" fmla="*/ 648795 w 648795"/>
                  <a:gd name="connsiteY5" fmla="*/ 0 h 4361276"/>
                  <a:gd name="connsiteX6" fmla="*/ 546054 w 648795"/>
                  <a:gd name="connsiteY6" fmla="*/ 1279846 h 4361276"/>
                  <a:gd name="connsiteX7" fmla="*/ 306181 w 648795"/>
                  <a:gd name="connsiteY7" fmla="*/ 2251600 h 4361276"/>
                  <a:gd name="connsiteX8" fmla="*/ 397704 w 648795"/>
                  <a:gd name="connsiteY8" fmla="*/ 4361276 h 4361276"/>
                  <a:gd name="connsiteX0" fmla="*/ 397704 w 648795"/>
                  <a:gd name="connsiteY0" fmla="*/ 4365669 h 4365669"/>
                  <a:gd name="connsiteX1" fmla="*/ 200253 w 648795"/>
                  <a:gd name="connsiteY1" fmla="*/ 4365669 h 4365669"/>
                  <a:gd name="connsiteX2" fmla="*/ 114139 w 648795"/>
                  <a:gd name="connsiteY2" fmla="*/ 2131579 h 4365669"/>
                  <a:gd name="connsiteX3" fmla="*/ 431771 w 648795"/>
                  <a:gd name="connsiteY3" fmla="*/ 838784 h 4365669"/>
                  <a:gd name="connsiteX4" fmla="*/ 471857 w 648795"/>
                  <a:gd name="connsiteY4" fmla="*/ 0 h 4365669"/>
                  <a:gd name="connsiteX5" fmla="*/ 648795 w 648795"/>
                  <a:gd name="connsiteY5" fmla="*/ 4393 h 4365669"/>
                  <a:gd name="connsiteX6" fmla="*/ 546054 w 648795"/>
                  <a:gd name="connsiteY6" fmla="*/ 1284239 h 4365669"/>
                  <a:gd name="connsiteX7" fmla="*/ 306181 w 648795"/>
                  <a:gd name="connsiteY7" fmla="*/ 2255993 h 4365669"/>
                  <a:gd name="connsiteX8" fmla="*/ 397704 w 648795"/>
                  <a:gd name="connsiteY8" fmla="*/ 4365669 h 4365669"/>
                  <a:gd name="connsiteX0" fmla="*/ 397704 w 648795"/>
                  <a:gd name="connsiteY0" fmla="*/ 4365669 h 4365669"/>
                  <a:gd name="connsiteX1" fmla="*/ 200253 w 648795"/>
                  <a:gd name="connsiteY1" fmla="*/ 4365669 h 4365669"/>
                  <a:gd name="connsiteX2" fmla="*/ 114139 w 648795"/>
                  <a:gd name="connsiteY2" fmla="*/ 2131579 h 4365669"/>
                  <a:gd name="connsiteX3" fmla="*/ 431771 w 648795"/>
                  <a:gd name="connsiteY3" fmla="*/ 838784 h 4365669"/>
                  <a:gd name="connsiteX4" fmla="*/ 471857 w 648795"/>
                  <a:gd name="connsiteY4" fmla="*/ 0 h 4365669"/>
                  <a:gd name="connsiteX5" fmla="*/ 648795 w 648795"/>
                  <a:gd name="connsiteY5" fmla="*/ 4393 h 4365669"/>
                  <a:gd name="connsiteX6" fmla="*/ 546054 w 648795"/>
                  <a:gd name="connsiteY6" fmla="*/ 1284239 h 4365669"/>
                  <a:gd name="connsiteX7" fmla="*/ 306181 w 648795"/>
                  <a:gd name="connsiteY7" fmla="*/ 2255993 h 4365669"/>
                  <a:gd name="connsiteX8" fmla="*/ 397704 w 648795"/>
                  <a:gd name="connsiteY8" fmla="*/ 4365669 h 4365669"/>
                  <a:gd name="connsiteX0" fmla="*/ 397704 w 648795"/>
                  <a:gd name="connsiteY0" fmla="*/ 4411414 h 4411414"/>
                  <a:gd name="connsiteX1" fmla="*/ 200253 w 648795"/>
                  <a:gd name="connsiteY1" fmla="*/ 4411414 h 4411414"/>
                  <a:gd name="connsiteX2" fmla="*/ 114139 w 648795"/>
                  <a:gd name="connsiteY2" fmla="*/ 2177324 h 4411414"/>
                  <a:gd name="connsiteX3" fmla="*/ 431771 w 648795"/>
                  <a:gd name="connsiteY3" fmla="*/ 884529 h 4411414"/>
                  <a:gd name="connsiteX4" fmla="*/ 455672 w 648795"/>
                  <a:gd name="connsiteY4" fmla="*/ 0 h 4411414"/>
                  <a:gd name="connsiteX5" fmla="*/ 648795 w 648795"/>
                  <a:gd name="connsiteY5" fmla="*/ 50138 h 4411414"/>
                  <a:gd name="connsiteX6" fmla="*/ 546054 w 648795"/>
                  <a:gd name="connsiteY6" fmla="*/ 1329984 h 4411414"/>
                  <a:gd name="connsiteX7" fmla="*/ 306181 w 648795"/>
                  <a:gd name="connsiteY7" fmla="*/ 2301738 h 4411414"/>
                  <a:gd name="connsiteX8" fmla="*/ 397704 w 648795"/>
                  <a:gd name="connsiteY8" fmla="*/ 4411414 h 4411414"/>
                  <a:gd name="connsiteX0" fmla="*/ 397704 w 648795"/>
                  <a:gd name="connsiteY0" fmla="*/ 4388540 h 4388540"/>
                  <a:gd name="connsiteX1" fmla="*/ 200253 w 648795"/>
                  <a:gd name="connsiteY1" fmla="*/ 4388540 h 4388540"/>
                  <a:gd name="connsiteX2" fmla="*/ 114139 w 648795"/>
                  <a:gd name="connsiteY2" fmla="*/ 2154450 h 4388540"/>
                  <a:gd name="connsiteX3" fmla="*/ 431771 w 648795"/>
                  <a:gd name="connsiteY3" fmla="*/ 861655 h 4388540"/>
                  <a:gd name="connsiteX4" fmla="*/ 455672 w 648795"/>
                  <a:gd name="connsiteY4" fmla="*/ 0 h 4388540"/>
                  <a:gd name="connsiteX5" fmla="*/ 648795 w 648795"/>
                  <a:gd name="connsiteY5" fmla="*/ 27264 h 4388540"/>
                  <a:gd name="connsiteX6" fmla="*/ 546054 w 648795"/>
                  <a:gd name="connsiteY6" fmla="*/ 1307110 h 4388540"/>
                  <a:gd name="connsiteX7" fmla="*/ 306181 w 648795"/>
                  <a:gd name="connsiteY7" fmla="*/ 2278864 h 4388540"/>
                  <a:gd name="connsiteX8" fmla="*/ 397704 w 648795"/>
                  <a:gd name="connsiteY8" fmla="*/ 4388540 h 4388540"/>
                  <a:gd name="connsiteX0" fmla="*/ 397704 w 648795"/>
                  <a:gd name="connsiteY0" fmla="*/ 4388540 h 4388540"/>
                  <a:gd name="connsiteX1" fmla="*/ 200253 w 648795"/>
                  <a:gd name="connsiteY1" fmla="*/ 4388540 h 4388540"/>
                  <a:gd name="connsiteX2" fmla="*/ 114139 w 648795"/>
                  <a:gd name="connsiteY2" fmla="*/ 2154450 h 4388540"/>
                  <a:gd name="connsiteX3" fmla="*/ 431771 w 648795"/>
                  <a:gd name="connsiteY3" fmla="*/ 861655 h 4388540"/>
                  <a:gd name="connsiteX4" fmla="*/ 455672 w 648795"/>
                  <a:gd name="connsiteY4" fmla="*/ 0 h 4388540"/>
                  <a:gd name="connsiteX5" fmla="*/ 648795 w 648795"/>
                  <a:gd name="connsiteY5" fmla="*/ 27264 h 4388540"/>
                  <a:gd name="connsiteX6" fmla="*/ 546054 w 648795"/>
                  <a:gd name="connsiteY6" fmla="*/ 1307110 h 4388540"/>
                  <a:gd name="connsiteX7" fmla="*/ 306181 w 648795"/>
                  <a:gd name="connsiteY7" fmla="*/ 2278864 h 4388540"/>
                  <a:gd name="connsiteX8" fmla="*/ 397704 w 648795"/>
                  <a:gd name="connsiteY8" fmla="*/ 4388540 h 4388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8795" h="4388540">
                    <a:moveTo>
                      <a:pt x="397704" y="4388540"/>
                    </a:moveTo>
                    <a:lnTo>
                      <a:pt x="200253" y="4388540"/>
                    </a:lnTo>
                    <a:cubicBezTo>
                      <a:pt x="-101502" y="3034243"/>
                      <a:pt x="-3206" y="2784847"/>
                      <a:pt x="114139" y="2154450"/>
                    </a:cubicBezTo>
                    <a:cubicBezTo>
                      <a:pt x="236144" y="1764320"/>
                      <a:pt x="374849" y="1220730"/>
                      <a:pt x="431771" y="861655"/>
                    </a:cubicBezTo>
                    <a:cubicBezTo>
                      <a:pt x="488693" y="502580"/>
                      <a:pt x="438383" y="286360"/>
                      <a:pt x="455672" y="0"/>
                    </a:cubicBezTo>
                    <a:lnTo>
                      <a:pt x="648795" y="27264"/>
                    </a:lnTo>
                    <a:cubicBezTo>
                      <a:pt x="646916" y="477181"/>
                      <a:pt x="645037" y="833890"/>
                      <a:pt x="546054" y="1307110"/>
                    </a:cubicBezTo>
                    <a:cubicBezTo>
                      <a:pt x="484664" y="1647587"/>
                      <a:pt x="402426" y="1969709"/>
                      <a:pt x="306181" y="2278864"/>
                    </a:cubicBezTo>
                    <a:cubicBezTo>
                      <a:pt x="196989" y="2664589"/>
                      <a:pt x="144946" y="3317015"/>
                      <a:pt x="397704" y="4388540"/>
                    </a:cubicBezTo>
                    <a:close/>
                  </a:path>
                </a:pathLst>
              </a:custGeom>
              <a:solidFill>
                <a:schemeClr val="tx1">
                  <a:lumMod val="75000"/>
                  <a:lumOff val="25000"/>
                </a:schemeClr>
              </a:solidFill>
              <a:ln w="4780" cap="flat">
                <a:noFill/>
                <a:prstDash val="solid"/>
                <a:miter/>
              </a:ln>
            </p:spPr>
            <p:txBody>
              <a:bodyPr wrap="square" rtlCol="0" anchor="ctr">
                <a:noAutofit/>
              </a:bodyPr>
              <a:lstStyle/>
              <a:p>
                <a:endParaRPr lang="en-US"/>
              </a:p>
            </p:txBody>
          </p:sp>
        </p:grpSp>
      </p:grpSp>
    </p:spTree>
    <p:extLst>
      <p:ext uri="{BB962C8B-B14F-4D97-AF65-F5344CB8AC3E}">
        <p14:creationId xmlns:p14="http://schemas.microsoft.com/office/powerpoint/2010/main" val="2099107080"/>
      </p:ext>
    </p:extLst>
  </p:cSld>
  <p:clrMapOvr>
    <a:masterClrMapping/>
  </p:clrMapOvr>
  <p:transition spd="med">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C261E06E-738C-4968-8001-9E005B76DAD0}"/>
              </a:ext>
            </a:extLst>
          </p:cNvPr>
          <p:cNvSpPr/>
          <p:nvPr/>
        </p:nvSpPr>
        <p:spPr>
          <a:xfrm>
            <a:off x="6884378" y="1674348"/>
            <a:ext cx="4511294" cy="254203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Chevron 2">
            <a:extLst>
              <a:ext uri="{FF2B5EF4-FFF2-40B4-BE49-F238E27FC236}">
                <a16:creationId xmlns:a16="http://schemas.microsoft.com/office/drawing/2014/main" id="{182FC41B-840A-4B43-8D14-21D0A57E74AE}"/>
              </a:ext>
            </a:extLst>
          </p:cNvPr>
          <p:cNvSpPr/>
          <p:nvPr/>
        </p:nvSpPr>
        <p:spPr>
          <a:xfrm rot="5400000">
            <a:off x="1608190" y="2467135"/>
            <a:ext cx="348967" cy="344562"/>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rgbClr val="4B8B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 name="Chevron 2">
            <a:extLst>
              <a:ext uri="{FF2B5EF4-FFF2-40B4-BE49-F238E27FC236}">
                <a16:creationId xmlns:a16="http://schemas.microsoft.com/office/drawing/2014/main" id="{1FA779D4-F9E6-497A-9FDC-7AE170F6DC2C}"/>
              </a:ext>
            </a:extLst>
          </p:cNvPr>
          <p:cNvSpPr/>
          <p:nvPr/>
        </p:nvSpPr>
        <p:spPr>
          <a:xfrm rot="5400000">
            <a:off x="1608190" y="3071364"/>
            <a:ext cx="348967" cy="344562"/>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rgbClr val="4B8B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 name="Chevron 2">
            <a:extLst>
              <a:ext uri="{FF2B5EF4-FFF2-40B4-BE49-F238E27FC236}">
                <a16:creationId xmlns:a16="http://schemas.microsoft.com/office/drawing/2014/main" id="{CE944BFF-ED75-493B-BEFE-0DDB6E177EA0}"/>
              </a:ext>
            </a:extLst>
          </p:cNvPr>
          <p:cNvSpPr/>
          <p:nvPr/>
        </p:nvSpPr>
        <p:spPr>
          <a:xfrm rot="5400000">
            <a:off x="1608190" y="3669698"/>
            <a:ext cx="348967" cy="344562"/>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rgbClr val="4B8B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 name="Chevron 2">
            <a:extLst>
              <a:ext uri="{FF2B5EF4-FFF2-40B4-BE49-F238E27FC236}">
                <a16:creationId xmlns:a16="http://schemas.microsoft.com/office/drawing/2014/main" id="{B4FA44AD-8C03-4032-9999-A6E315D96BE9}"/>
              </a:ext>
            </a:extLst>
          </p:cNvPr>
          <p:cNvSpPr/>
          <p:nvPr/>
        </p:nvSpPr>
        <p:spPr>
          <a:xfrm rot="5400000">
            <a:off x="1608190" y="4268030"/>
            <a:ext cx="348967" cy="344562"/>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rgbClr val="4B8B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6" name="TextBox 5">
            <a:extLst>
              <a:ext uri="{FF2B5EF4-FFF2-40B4-BE49-F238E27FC236}">
                <a16:creationId xmlns:a16="http://schemas.microsoft.com/office/drawing/2014/main" id="{5AB17B0D-4B27-4080-BEFC-87B096602675}"/>
              </a:ext>
            </a:extLst>
          </p:cNvPr>
          <p:cNvSpPr txBox="1"/>
          <p:nvPr/>
        </p:nvSpPr>
        <p:spPr>
          <a:xfrm>
            <a:off x="2107160" y="2410640"/>
            <a:ext cx="4716000" cy="400110"/>
          </a:xfrm>
          <a:prstGeom prst="rect">
            <a:avLst/>
          </a:prstGeom>
          <a:noFill/>
        </p:spPr>
        <p:txBody>
          <a:bodyPr wrap="square" rtlCol="0">
            <a:spAutoFit/>
          </a:bodyPr>
          <a:lstStyle/>
          <a:p>
            <a:r>
              <a:rPr lang="en-US" altLang="ko-KR" sz="2000" b="1">
                <a:latin typeface="Lato Medium" panose="020F0502020204030203" pitchFamily="34" charset="0"/>
                <a:cs typeface="Lato Medium" panose="020F0502020204030203" pitchFamily="34" charset="0"/>
              </a:rPr>
              <a:t>Safety</a:t>
            </a:r>
            <a:endParaRPr lang="ko-KR" altLang="en-US" sz="2000" b="1">
              <a:latin typeface="Lato Medium" panose="020F0502020204030203" pitchFamily="34" charset="0"/>
              <a:cs typeface="Lato Medium" panose="020F0502020204030203" pitchFamily="34" charset="0"/>
            </a:endParaRPr>
          </a:p>
        </p:txBody>
      </p:sp>
      <p:sp>
        <p:nvSpPr>
          <p:cNvPr id="7" name="TextBox 6">
            <a:extLst>
              <a:ext uri="{FF2B5EF4-FFF2-40B4-BE49-F238E27FC236}">
                <a16:creationId xmlns:a16="http://schemas.microsoft.com/office/drawing/2014/main" id="{660CC58E-1A0B-47BF-8459-647C3DD43CEB}"/>
              </a:ext>
            </a:extLst>
          </p:cNvPr>
          <p:cNvSpPr txBox="1"/>
          <p:nvPr/>
        </p:nvSpPr>
        <p:spPr>
          <a:xfrm>
            <a:off x="2107160" y="3018156"/>
            <a:ext cx="4716000" cy="400110"/>
          </a:xfrm>
          <a:prstGeom prst="rect">
            <a:avLst/>
          </a:prstGeom>
          <a:noFill/>
        </p:spPr>
        <p:txBody>
          <a:bodyPr wrap="square" rtlCol="0">
            <a:spAutoFit/>
          </a:bodyPr>
          <a:lstStyle/>
          <a:p>
            <a:r>
              <a:rPr lang="en-US" altLang="ko-KR" sz="2000" b="1">
                <a:latin typeface="Lato Medium" panose="020F0502020204030203" pitchFamily="34" charset="0"/>
                <a:cs typeface="Lato Medium" panose="020F0502020204030203" pitchFamily="34" charset="0"/>
              </a:rPr>
              <a:t>Security</a:t>
            </a:r>
            <a:endParaRPr lang="ko-KR" altLang="en-US" sz="2000" b="1">
              <a:latin typeface="Lato Medium" panose="020F0502020204030203" pitchFamily="34" charset="0"/>
              <a:cs typeface="Lato Medium" panose="020F0502020204030203" pitchFamily="34" charset="0"/>
            </a:endParaRPr>
          </a:p>
        </p:txBody>
      </p:sp>
      <p:sp>
        <p:nvSpPr>
          <p:cNvPr id="8" name="TextBox 7">
            <a:extLst>
              <a:ext uri="{FF2B5EF4-FFF2-40B4-BE49-F238E27FC236}">
                <a16:creationId xmlns:a16="http://schemas.microsoft.com/office/drawing/2014/main" id="{F77A8C5F-30D6-4FC6-BE66-6803D961D8A0}"/>
              </a:ext>
            </a:extLst>
          </p:cNvPr>
          <p:cNvSpPr txBox="1"/>
          <p:nvPr/>
        </p:nvSpPr>
        <p:spPr>
          <a:xfrm>
            <a:off x="2107160" y="3615180"/>
            <a:ext cx="4716000" cy="400110"/>
          </a:xfrm>
          <a:prstGeom prst="rect">
            <a:avLst/>
          </a:prstGeom>
          <a:noFill/>
        </p:spPr>
        <p:txBody>
          <a:bodyPr wrap="square" rtlCol="0">
            <a:spAutoFit/>
          </a:bodyPr>
          <a:lstStyle/>
          <a:p>
            <a:r>
              <a:rPr lang="en-US" altLang="ko-KR" sz="2000" b="1">
                <a:latin typeface="Lato Medium" panose="020F0502020204030203" pitchFamily="34" charset="0"/>
                <a:cs typeface="Lato Medium" panose="020F0502020204030203" pitchFamily="34" charset="0"/>
              </a:rPr>
              <a:t>Performance</a:t>
            </a:r>
            <a:endParaRPr lang="ko-KR" altLang="en-US" sz="2000" b="1">
              <a:latin typeface="Lato Medium" panose="020F0502020204030203" pitchFamily="34" charset="0"/>
              <a:cs typeface="Lato Medium" panose="020F0502020204030203" pitchFamily="34" charset="0"/>
            </a:endParaRPr>
          </a:p>
        </p:txBody>
      </p:sp>
      <p:sp>
        <p:nvSpPr>
          <p:cNvPr id="9" name="TextBox 8">
            <a:extLst>
              <a:ext uri="{FF2B5EF4-FFF2-40B4-BE49-F238E27FC236}">
                <a16:creationId xmlns:a16="http://schemas.microsoft.com/office/drawing/2014/main" id="{7DA5F723-299C-4E6E-9D26-E828D616C40A}"/>
              </a:ext>
            </a:extLst>
          </p:cNvPr>
          <p:cNvSpPr txBox="1"/>
          <p:nvPr/>
        </p:nvSpPr>
        <p:spPr>
          <a:xfrm>
            <a:off x="2107160" y="4210854"/>
            <a:ext cx="4716000" cy="400110"/>
          </a:xfrm>
          <a:prstGeom prst="rect">
            <a:avLst/>
          </a:prstGeom>
          <a:noFill/>
        </p:spPr>
        <p:txBody>
          <a:bodyPr wrap="square" rtlCol="0">
            <a:spAutoFit/>
          </a:bodyPr>
          <a:lstStyle/>
          <a:p>
            <a:r>
              <a:rPr lang="en-US" altLang="ko-KR" sz="2000" b="1">
                <a:latin typeface="Lato Medium" panose="020F0502020204030203" pitchFamily="34" charset="0"/>
                <a:cs typeface="Lato Medium" panose="020F0502020204030203" pitchFamily="34" charset="0"/>
              </a:rPr>
              <a:t>Usability</a:t>
            </a:r>
            <a:endParaRPr lang="ko-KR" altLang="en-US" sz="2000" b="1">
              <a:latin typeface="Lato Medium" panose="020F0502020204030203" pitchFamily="34" charset="0"/>
              <a:cs typeface="Lato Medium" panose="020F0502020204030203" pitchFamily="34" charset="0"/>
            </a:endParaRPr>
          </a:p>
        </p:txBody>
      </p:sp>
      <p:sp>
        <p:nvSpPr>
          <p:cNvPr id="15" name="Freeform 9">
            <a:extLst>
              <a:ext uri="{FF2B5EF4-FFF2-40B4-BE49-F238E27FC236}">
                <a16:creationId xmlns:a16="http://schemas.microsoft.com/office/drawing/2014/main" id="{B60D056C-18B2-4C60-B886-E5B217135F3D}"/>
              </a:ext>
            </a:extLst>
          </p:cNvPr>
          <p:cNvSpPr>
            <a:spLocks/>
          </p:cNvSpPr>
          <p:nvPr/>
        </p:nvSpPr>
        <p:spPr bwMode="auto">
          <a:xfrm>
            <a:off x="1670020" y="5650357"/>
            <a:ext cx="331831" cy="338188"/>
          </a:xfrm>
          <a:custGeom>
            <a:avLst/>
            <a:gdLst>
              <a:gd name="T0" fmla="*/ 987 w 1776"/>
              <a:gd name="T1" fmla="*/ 23 h 1881"/>
              <a:gd name="T2" fmla="*/ 994 w 1776"/>
              <a:gd name="T3" fmla="*/ 296 h 1881"/>
              <a:gd name="T4" fmla="*/ 994 w 1776"/>
              <a:gd name="T5" fmla="*/ 612 h 1881"/>
              <a:gd name="T6" fmla="*/ 1071 w 1776"/>
              <a:gd name="T7" fmla="*/ 663 h 1881"/>
              <a:gd name="T8" fmla="*/ 1145 w 1776"/>
              <a:gd name="T9" fmla="*/ 580 h 1881"/>
              <a:gd name="T10" fmla="*/ 1252 w 1776"/>
              <a:gd name="T11" fmla="*/ 490 h 1881"/>
              <a:gd name="T12" fmla="*/ 1380 w 1776"/>
              <a:gd name="T13" fmla="*/ 556 h 1881"/>
              <a:gd name="T14" fmla="*/ 1527 w 1776"/>
              <a:gd name="T15" fmla="*/ 729 h 1881"/>
              <a:gd name="T16" fmla="*/ 1634 w 1776"/>
              <a:gd name="T17" fmla="*/ 956 h 1881"/>
              <a:gd name="T18" fmla="*/ 1722 w 1776"/>
              <a:gd name="T19" fmla="*/ 1294 h 1881"/>
              <a:gd name="T20" fmla="*/ 1771 w 1776"/>
              <a:gd name="T21" fmla="*/ 1549 h 1881"/>
              <a:gd name="T22" fmla="*/ 1767 w 1776"/>
              <a:gd name="T23" fmla="*/ 1734 h 1881"/>
              <a:gd name="T24" fmla="*/ 1694 w 1776"/>
              <a:gd name="T25" fmla="*/ 1860 h 1881"/>
              <a:gd name="T26" fmla="*/ 1591 w 1776"/>
              <a:gd name="T27" fmla="*/ 1854 h 1881"/>
              <a:gd name="T28" fmla="*/ 1462 w 1776"/>
              <a:gd name="T29" fmla="*/ 1781 h 1881"/>
              <a:gd name="T30" fmla="*/ 1362 w 1776"/>
              <a:gd name="T31" fmla="*/ 1707 h 1881"/>
              <a:gd name="T32" fmla="*/ 1212 w 1776"/>
              <a:gd name="T33" fmla="*/ 1605 h 1881"/>
              <a:gd name="T34" fmla="*/ 1031 w 1776"/>
              <a:gd name="T35" fmla="*/ 1500 h 1881"/>
              <a:gd name="T36" fmla="*/ 989 w 1776"/>
              <a:gd name="T37" fmla="*/ 1327 h 1881"/>
              <a:gd name="T38" fmla="*/ 1014 w 1776"/>
              <a:gd name="T39" fmla="*/ 1176 h 1881"/>
              <a:gd name="T40" fmla="*/ 989 w 1776"/>
              <a:gd name="T41" fmla="*/ 1036 h 1881"/>
              <a:gd name="T42" fmla="*/ 1034 w 1776"/>
              <a:gd name="T43" fmla="*/ 858 h 1881"/>
              <a:gd name="T44" fmla="*/ 1009 w 1776"/>
              <a:gd name="T45" fmla="*/ 776 h 1881"/>
              <a:gd name="T46" fmla="*/ 891 w 1776"/>
              <a:gd name="T47" fmla="*/ 720 h 1881"/>
              <a:gd name="T48" fmla="*/ 787 w 1776"/>
              <a:gd name="T49" fmla="*/ 770 h 1881"/>
              <a:gd name="T50" fmla="*/ 740 w 1776"/>
              <a:gd name="T51" fmla="*/ 874 h 1881"/>
              <a:gd name="T52" fmla="*/ 778 w 1776"/>
              <a:gd name="T53" fmla="*/ 1021 h 1881"/>
              <a:gd name="T54" fmla="*/ 754 w 1776"/>
              <a:gd name="T55" fmla="*/ 1149 h 1881"/>
              <a:gd name="T56" fmla="*/ 767 w 1776"/>
              <a:gd name="T57" fmla="*/ 1292 h 1881"/>
              <a:gd name="T58" fmla="*/ 783 w 1776"/>
              <a:gd name="T59" fmla="*/ 1432 h 1881"/>
              <a:gd name="T60" fmla="*/ 540 w 1776"/>
              <a:gd name="T61" fmla="*/ 1621 h 1881"/>
              <a:gd name="T62" fmla="*/ 371 w 1776"/>
              <a:gd name="T63" fmla="*/ 1736 h 1881"/>
              <a:gd name="T64" fmla="*/ 252 w 1776"/>
              <a:gd name="T65" fmla="*/ 1827 h 1881"/>
              <a:gd name="T66" fmla="*/ 143 w 1776"/>
              <a:gd name="T67" fmla="*/ 1881 h 1881"/>
              <a:gd name="T68" fmla="*/ 47 w 1776"/>
              <a:gd name="T69" fmla="*/ 1832 h 1881"/>
              <a:gd name="T70" fmla="*/ 3 w 1776"/>
              <a:gd name="T71" fmla="*/ 1690 h 1881"/>
              <a:gd name="T72" fmla="*/ 5 w 1776"/>
              <a:gd name="T73" fmla="*/ 1512 h 1881"/>
              <a:gd name="T74" fmla="*/ 47 w 1776"/>
              <a:gd name="T75" fmla="*/ 1285 h 1881"/>
              <a:gd name="T76" fmla="*/ 162 w 1776"/>
              <a:gd name="T77" fmla="*/ 912 h 1881"/>
              <a:gd name="T78" fmla="*/ 311 w 1776"/>
              <a:gd name="T79" fmla="*/ 656 h 1881"/>
              <a:gd name="T80" fmla="*/ 378 w 1776"/>
              <a:gd name="T81" fmla="*/ 563 h 1881"/>
              <a:gd name="T82" fmla="*/ 471 w 1776"/>
              <a:gd name="T83" fmla="*/ 492 h 1881"/>
              <a:gd name="T84" fmla="*/ 582 w 1776"/>
              <a:gd name="T85" fmla="*/ 538 h 1881"/>
              <a:gd name="T86" fmla="*/ 638 w 1776"/>
              <a:gd name="T87" fmla="*/ 660 h 1881"/>
              <a:gd name="T88" fmla="*/ 674 w 1776"/>
              <a:gd name="T89" fmla="*/ 716 h 1881"/>
              <a:gd name="T90" fmla="*/ 694 w 1776"/>
              <a:gd name="T91" fmla="*/ 690 h 1881"/>
              <a:gd name="T92" fmla="*/ 774 w 1776"/>
              <a:gd name="T93" fmla="*/ 632 h 1881"/>
              <a:gd name="T94" fmla="*/ 816 w 1776"/>
              <a:gd name="T95" fmla="*/ 461 h 1881"/>
              <a:gd name="T96" fmla="*/ 811 w 1776"/>
              <a:gd name="T97" fmla="*/ 185 h 1881"/>
              <a:gd name="T98" fmla="*/ 829 w 1776"/>
              <a:gd name="T99" fmla="*/ 16 h 1881"/>
              <a:gd name="T100" fmla="*/ 914 w 1776"/>
              <a:gd name="T101" fmla="*/ 0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76" h="1881">
                <a:moveTo>
                  <a:pt x="914" y="0"/>
                </a:moveTo>
                <a:lnTo>
                  <a:pt x="940" y="3"/>
                </a:lnTo>
                <a:lnTo>
                  <a:pt x="965" y="10"/>
                </a:lnTo>
                <a:lnTo>
                  <a:pt x="987" y="23"/>
                </a:lnTo>
                <a:lnTo>
                  <a:pt x="991" y="81"/>
                </a:lnTo>
                <a:lnTo>
                  <a:pt x="994" y="147"/>
                </a:lnTo>
                <a:lnTo>
                  <a:pt x="994" y="220"/>
                </a:lnTo>
                <a:lnTo>
                  <a:pt x="994" y="296"/>
                </a:lnTo>
                <a:lnTo>
                  <a:pt x="994" y="376"/>
                </a:lnTo>
                <a:lnTo>
                  <a:pt x="994" y="458"/>
                </a:lnTo>
                <a:lnTo>
                  <a:pt x="994" y="536"/>
                </a:lnTo>
                <a:lnTo>
                  <a:pt x="994" y="612"/>
                </a:lnTo>
                <a:lnTo>
                  <a:pt x="1020" y="629"/>
                </a:lnTo>
                <a:lnTo>
                  <a:pt x="1040" y="641"/>
                </a:lnTo>
                <a:lnTo>
                  <a:pt x="1056" y="652"/>
                </a:lnTo>
                <a:lnTo>
                  <a:pt x="1071" y="663"/>
                </a:lnTo>
                <a:lnTo>
                  <a:pt x="1085" y="674"/>
                </a:lnTo>
                <a:lnTo>
                  <a:pt x="1100" y="689"/>
                </a:lnTo>
                <a:lnTo>
                  <a:pt x="1122" y="629"/>
                </a:lnTo>
                <a:lnTo>
                  <a:pt x="1145" y="580"/>
                </a:lnTo>
                <a:lnTo>
                  <a:pt x="1171" y="543"/>
                </a:lnTo>
                <a:lnTo>
                  <a:pt x="1196" y="516"/>
                </a:lnTo>
                <a:lnTo>
                  <a:pt x="1223" y="498"/>
                </a:lnTo>
                <a:lnTo>
                  <a:pt x="1252" y="490"/>
                </a:lnTo>
                <a:lnTo>
                  <a:pt x="1282" y="494"/>
                </a:lnTo>
                <a:lnTo>
                  <a:pt x="1314" y="505"/>
                </a:lnTo>
                <a:lnTo>
                  <a:pt x="1345" y="525"/>
                </a:lnTo>
                <a:lnTo>
                  <a:pt x="1380" y="556"/>
                </a:lnTo>
                <a:lnTo>
                  <a:pt x="1414" y="594"/>
                </a:lnTo>
                <a:lnTo>
                  <a:pt x="1451" y="640"/>
                </a:lnTo>
                <a:lnTo>
                  <a:pt x="1491" y="683"/>
                </a:lnTo>
                <a:lnTo>
                  <a:pt x="1527" y="729"/>
                </a:lnTo>
                <a:lnTo>
                  <a:pt x="1558" y="778"/>
                </a:lnTo>
                <a:lnTo>
                  <a:pt x="1585" y="832"/>
                </a:lnTo>
                <a:lnTo>
                  <a:pt x="1611" y="890"/>
                </a:lnTo>
                <a:lnTo>
                  <a:pt x="1634" y="956"/>
                </a:lnTo>
                <a:lnTo>
                  <a:pt x="1656" y="1027"/>
                </a:lnTo>
                <a:lnTo>
                  <a:pt x="1678" y="1107"/>
                </a:lnTo>
                <a:lnTo>
                  <a:pt x="1700" y="1196"/>
                </a:lnTo>
                <a:lnTo>
                  <a:pt x="1722" y="1294"/>
                </a:lnTo>
                <a:lnTo>
                  <a:pt x="1747" y="1403"/>
                </a:lnTo>
                <a:lnTo>
                  <a:pt x="1756" y="1450"/>
                </a:lnTo>
                <a:lnTo>
                  <a:pt x="1765" y="1500"/>
                </a:lnTo>
                <a:lnTo>
                  <a:pt x="1771" y="1549"/>
                </a:lnTo>
                <a:lnTo>
                  <a:pt x="1774" y="1598"/>
                </a:lnTo>
                <a:lnTo>
                  <a:pt x="1776" y="1645"/>
                </a:lnTo>
                <a:lnTo>
                  <a:pt x="1774" y="1690"/>
                </a:lnTo>
                <a:lnTo>
                  <a:pt x="1767" y="1734"/>
                </a:lnTo>
                <a:lnTo>
                  <a:pt x="1756" y="1774"/>
                </a:lnTo>
                <a:lnTo>
                  <a:pt x="1742" y="1809"/>
                </a:lnTo>
                <a:lnTo>
                  <a:pt x="1722" y="1838"/>
                </a:lnTo>
                <a:lnTo>
                  <a:pt x="1694" y="1860"/>
                </a:lnTo>
                <a:lnTo>
                  <a:pt x="1674" y="1869"/>
                </a:lnTo>
                <a:lnTo>
                  <a:pt x="1649" y="1869"/>
                </a:lnTo>
                <a:lnTo>
                  <a:pt x="1622" y="1863"/>
                </a:lnTo>
                <a:lnTo>
                  <a:pt x="1591" y="1854"/>
                </a:lnTo>
                <a:lnTo>
                  <a:pt x="1558" y="1840"/>
                </a:lnTo>
                <a:lnTo>
                  <a:pt x="1527" y="1821"/>
                </a:lnTo>
                <a:lnTo>
                  <a:pt x="1494" y="1801"/>
                </a:lnTo>
                <a:lnTo>
                  <a:pt x="1462" y="1781"/>
                </a:lnTo>
                <a:lnTo>
                  <a:pt x="1432" y="1760"/>
                </a:lnTo>
                <a:lnTo>
                  <a:pt x="1405" y="1740"/>
                </a:lnTo>
                <a:lnTo>
                  <a:pt x="1382" y="1723"/>
                </a:lnTo>
                <a:lnTo>
                  <a:pt x="1362" y="1707"/>
                </a:lnTo>
                <a:lnTo>
                  <a:pt x="1347" y="1696"/>
                </a:lnTo>
                <a:lnTo>
                  <a:pt x="1305" y="1663"/>
                </a:lnTo>
                <a:lnTo>
                  <a:pt x="1260" y="1632"/>
                </a:lnTo>
                <a:lnTo>
                  <a:pt x="1212" y="1605"/>
                </a:lnTo>
                <a:lnTo>
                  <a:pt x="1163" y="1580"/>
                </a:lnTo>
                <a:lnTo>
                  <a:pt x="1114" y="1554"/>
                </a:lnTo>
                <a:lnTo>
                  <a:pt x="1071" y="1527"/>
                </a:lnTo>
                <a:lnTo>
                  <a:pt x="1031" y="1500"/>
                </a:lnTo>
                <a:lnTo>
                  <a:pt x="1000" y="1469"/>
                </a:lnTo>
                <a:lnTo>
                  <a:pt x="987" y="1420"/>
                </a:lnTo>
                <a:lnTo>
                  <a:pt x="985" y="1372"/>
                </a:lnTo>
                <a:lnTo>
                  <a:pt x="989" y="1327"/>
                </a:lnTo>
                <a:lnTo>
                  <a:pt x="996" y="1285"/>
                </a:lnTo>
                <a:lnTo>
                  <a:pt x="1003" y="1247"/>
                </a:lnTo>
                <a:lnTo>
                  <a:pt x="1011" y="1212"/>
                </a:lnTo>
                <a:lnTo>
                  <a:pt x="1014" y="1176"/>
                </a:lnTo>
                <a:lnTo>
                  <a:pt x="1009" y="1143"/>
                </a:lnTo>
                <a:lnTo>
                  <a:pt x="1002" y="1114"/>
                </a:lnTo>
                <a:lnTo>
                  <a:pt x="994" y="1089"/>
                </a:lnTo>
                <a:lnTo>
                  <a:pt x="989" y="1036"/>
                </a:lnTo>
                <a:lnTo>
                  <a:pt x="992" y="985"/>
                </a:lnTo>
                <a:lnTo>
                  <a:pt x="1003" y="938"/>
                </a:lnTo>
                <a:lnTo>
                  <a:pt x="1018" y="896"/>
                </a:lnTo>
                <a:lnTo>
                  <a:pt x="1034" y="858"/>
                </a:lnTo>
                <a:lnTo>
                  <a:pt x="1051" y="825"/>
                </a:lnTo>
                <a:lnTo>
                  <a:pt x="1040" y="810"/>
                </a:lnTo>
                <a:lnTo>
                  <a:pt x="1025" y="794"/>
                </a:lnTo>
                <a:lnTo>
                  <a:pt x="1009" y="776"/>
                </a:lnTo>
                <a:lnTo>
                  <a:pt x="989" y="758"/>
                </a:lnTo>
                <a:lnTo>
                  <a:pt x="963" y="743"/>
                </a:lnTo>
                <a:lnTo>
                  <a:pt x="931" y="729"/>
                </a:lnTo>
                <a:lnTo>
                  <a:pt x="891" y="720"/>
                </a:lnTo>
                <a:lnTo>
                  <a:pt x="856" y="732"/>
                </a:lnTo>
                <a:lnTo>
                  <a:pt x="829" y="743"/>
                </a:lnTo>
                <a:lnTo>
                  <a:pt x="805" y="756"/>
                </a:lnTo>
                <a:lnTo>
                  <a:pt x="787" y="770"/>
                </a:lnTo>
                <a:lnTo>
                  <a:pt x="769" y="789"/>
                </a:lnTo>
                <a:lnTo>
                  <a:pt x="751" y="810"/>
                </a:lnTo>
                <a:lnTo>
                  <a:pt x="727" y="840"/>
                </a:lnTo>
                <a:lnTo>
                  <a:pt x="740" y="874"/>
                </a:lnTo>
                <a:lnTo>
                  <a:pt x="752" y="909"/>
                </a:lnTo>
                <a:lnTo>
                  <a:pt x="765" y="945"/>
                </a:lnTo>
                <a:lnTo>
                  <a:pt x="774" y="983"/>
                </a:lnTo>
                <a:lnTo>
                  <a:pt x="778" y="1021"/>
                </a:lnTo>
                <a:lnTo>
                  <a:pt x="776" y="1056"/>
                </a:lnTo>
                <a:lnTo>
                  <a:pt x="769" y="1089"/>
                </a:lnTo>
                <a:lnTo>
                  <a:pt x="762" y="1120"/>
                </a:lnTo>
                <a:lnTo>
                  <a:pt x="754" y="1149"/>
                </a:lnTo>
                <a:lnTo>
                  <a:pt x="752" y="1183"/>
                </a:lnTo>
                <a:lnTo>
                  <a:pt x="754" y="1220"/>
                </a:lnTo>
                <a:lnTo>
                  <a:pt x="760" y="1256"/>
                </a:lnTo>
                <a:lnTo>
                  <a:pt x="767" y="1292"/>
                </a:lnTo>
                <a:lnTo>
                  <a:pt x="774" y="1330"/>
                </a:lnTo>
                <a:lnTo>
                  <a:pt x="782" y="1365"/>
                </a:lnTo>
                <a:lnTo>
                  <a:pt x="785" y="1400"/>
                </a:lnTo>
                <a:lnTo>
                  <a:pt x="783" y="1432"/>
                </a:lnTo>
                <a:lnTo>
                  <a:pt x="774" y="1461"/>
                </a:lnTo>
                <a:lnTo>
                  <a:pt x="760" y="1489"/>
                </a:lnTo>
                <a:lnTo>
                  <a:pt x="651" y="1556"/>
                </a:lnTo>
                <a:lnTo>
                  <a:pt x="540" y="1621"/>
                </a:lnTo>
                <a:lnTo>
                  <a:pt x="431" y="1689"/>
                </a:lnTo>
                <a:lnTo>
                  <a:pt x="416" y="1700"/>
                </a:lnTo>
                <a:lnTo>
                  <a:pt x="396" y="1716"/>
                </a:lnTo>
                <a:lnTo>
                  <a:pt x="371" y="1736"/>
                </a:lnTo>
                <a:lnTo>
                  <a:pt x="343" y="1758"/>
                </a:lnTo>
                <a:lnTo>
                  <a:pt x="314" y="1781"/>
                </a:lnTo>
                <a:lnTo>
                  <a:pt x="283" y="1805"/>
                </a:lnTo>
                <a:lnTo>
                  <a:pt x="252" y="1827"/>
                </a:lnTo>
                <a:lnTo>
                  <a:pt x="222" y="1847"/>
                </a:lnTo>
                <a:lnTo>
                  <a:pt x="192" y="1863"/>
                </a:lnTo>
                <a:lnTo>
                  <a:pt x="167" y="1874"/>
                </a:lnTo>
                <a:lnTo>
                  <a:pt x="143" y="1881"/>
                </a:lnTo>
                <a:lnTo>
                  <a:pt x="123" y="1880"/>
                </a:lnTo>
                <a:lnTo>
                  <a:pt x="92" y="1872"/>
                </a:lnTo>
                <a:lnTo>
                  <a:pt x="69" y="1856"/>
                </a:lnTo>
                <a:lnTo>
                  <a:pt x="47" y="1832"/>
                </a:lnTo>
                <a:lnTo>
                  <a:pt x="31" y="1803"/>
                </a:lnTo>
                <a:lnTo>
                  <a:pt x="18" y="1769"/>
                </a:lnTo>
                <a:lnTo>
                  <a:pt x="9" y="1730"/>
                </a:lnTo>
                <a:lnTo>
                  <a:pt x="3" y="1690"/>
                </a:lnTo>
                <a:lnTo>
                  <a:pt x="0" y="1647"/>
                </a:lnTo>
                <a:lnTo>
                  <a:pt x="0" y="1601"/>
                </a:lnTo>
                <a:lnTo>
                  <a:pt x="2" y="1558"/>
                </a:lnTo>
                <a:lnTo>
                  <a:pt x="5" y="1512"/>
                </a:lnTo>
                <a:lnTo>
                  <a:pt x="9" y="1470"/>
                </a:lnTo>
                <a:lnTo>
                  <a:pt x="16" y="1429"/>
                </a:lnTo>
                <a:lnTo>
                  <a:pt x="23" y="1392"/>
                </a:lnTo>
                <a:lnTo>
                  <a:pt x="47" y="1285"/>
                </a:lnTo>
                <a:lnTo>
                  <a:pt x="72" y="1183"/>
                </a:lnTo>
                <a:lnTo>
                  <a:pt x="100" y="1087"/>
                </a:lnTo>
                <a:lnTo>
                  <a:pt x="129" y="996"/>
                </a:lnTo>
                <a:lnTo>
                  <a:pt x="162" y="912"/>
                </a:lnTo>
                <a:lnTo>
                  <a:pt x="194" y="834"/>
                </a:lnTo>
                <a:lnTo>
                  <a:pt x="231" y="767"/>
                </a:lnTo>
                <a:lnTo>
                  <a:pt x="269" y="707"/>
                </a:lnTo>
                <a:lnTo>
                  <a:pt x="311" y="656"/>
                </a:lnTo>
                <a:lnTo>
                  <a:pt x="327" y="634"/>
                </a:lnTo>
                <a:lnTo>
                  <a:pt x="343" y="610"/>
                </a:lnTo>
                <a:lnTo>
                  <a:pt x="360" y="587"/>
                </a:lnTo>
                <a:lnTo>
                  <a:pt x="378" y="563"/>
                </a:lnTo>
                <a:lnTo>
                  <a:pt x="398" y="541"/>
                </a:lnTo>
                <a:lnTo>
                  <a:pt x="420" y="521"/>
                </a:lnTo>
                <a:lnTo>
                  <a:pt x="443" y="505"/>
                </a:lnTo>
                <a:lnTo>
                  <a:pt x="471" y="492"/>
                </a:lnTo>
                <a:lnTo>
                  <a:pt x="502" y="487"/>
                </a:lnTo>
                <a:lnTo>
                  <a:pt x="534" y="489"/>
                </a:lnTo>
                <a:lnTo>
                  <a:pt x="562" y="510"/>
                </a:lnTo>
                <a:lnTo>
                  <a:pt x="582" y="538"/>
                </a:lnTo>
                <a:lnTo>
                  <a:pt x="596" y="567"/>
                </a:lnTo>
                <a:lnTo>
                  <a:pt x="611" y="598"/>
                </a:lnTo>
                <a:lnTo>
                  <a:pt x="623" y="629"/>
                </a:lnTo>
                <a:lnTo>
                  <a:pt x="638" y="660"/>
                </a:lnTo>
                <a:lnTo>
                  <a:pt x="654" y="689"/>
                </a:lnTo>
                <a:lnTo>
                  <a:pt x="672" y="712"/>
                </a:lnTo>
                <a:lnTo>
                  <a:pt x="671" y="716"/>
                </a:lnTo>
                <a:lnTo>
                  <a:pt x="674" y="716"/>
                </a:lnTo>
                <a:lnTo>
                  <a:pt x="672" y="712"/>
                </a:lnTo>
                <a:lnTo>
                  <a:pt x="672" y="710"/>
                </a:lnTo>
                <a:lnTo>
                  <a:pt x="682" y="701"/>
                </a:lnTo>
                <a:lnTo>
                  <a:pt x="694" y="690"/>
                </a:lnTo>
                <a:lnTo>
                  <a:pt x="711" y="676"/>
                </a:lnTo>
                <a:lnTo>
                  <a:pt x="731" y="661"/>
                </a:lnTo>
                <a:lnTo>
                  <a:pt x="752" y="645"/>
                </a:lnTo>
                <a:lnTo>
                  <a:pt x="774" y="632"/>
                </a:lnTo>
                <a:lnTo>
                  <a:pt x="796" y="620"/>
                </a:lnTo>
                <a:lnTo>
                  <a:pt x="814" y="612"/>
                </a:lnTo>
                <a:lnTo>
                  <a:pt x="816" y="534"/>
                </a:lnTo>
                <a:lnTo>
                  <a:pt x="816" y="461"/>
                </a:lnTo>
                <a:lnTo>
                  <a:pt x="814" y="394"/>
                </a:lnTo>
                <a:lnTo>
                  <a:pt x="812" y="327"/>
                </a:lnTo>
                <a:lnTo>
                  <a:pt x="812" y="258"/>
                </a:lnTo>
                <a:lnTo>
                  <a:pt x="811" y="185"/>
                </a:lnTo>
                <a:lnTo>
                  <a:pt x="812" y="107"/>
                </a:lnTo>
                <a:lnTo>
                  <a:pt x="814" y="20"/>
                </a:lnTo>
                <a:lnTo>
                  <a:pt x="818" y="20"/>
                </a:lnTo>
                <a:lnTo>
                  <a:pt x="829" y="16"/>
                </a:lnTo>
                <a:lnTo>
                  <a:pt x="845" y="10"/>
                </a:lnTo>
                <a:lnTo>
                  <a:pt x="865" y="5"/>
                </a:lnTo>
                <a:lnTo>
                  <a:pt x="889" y="1"/>
                </a:lnTo>
                <a:lnTo>
                  <a:pt x="914"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16" name="Freeform 9">
            <a:extLst>
              <a:ext uri="{FF2B5EF4-FFF2-40B4-BE49-F238E27FC236}">
                <a16:creationId xmlns:a16="http://schemas.microsoft.com/office/drawing/2014/main" id="{BB0CF5C2-9393-4151-8F6A-51E8FA3D04C6}"/>
              </a:ext>
            </a:extLst>
          </p:cNvPr>
          <p:cNvSpPr>
            <a:spLocks noEditPoints="1"/>
          </p:cNvSpPr>
          <p:nvPr/>
        </p:nvSpPr>
        <p:spPr bwMode="auto">
          <a:xfrm>
            <a:off x="5919771" y="5671133"/>
            <a:ext cx="401288" cy="296639"/>
          </a:xfrm>
          <a:custGeom>
            <a:avLst/>
            <a:gdLst>
              <a:gd name="T0" fmla="*/ 1251 w 3501"/>
              <a:gd name="T1" fmla="*/ 1386 h 2588"/>
              <a:gd name="T2" fmla="*/ 1383 w 3501"/>
              <a:gd name="T3" fmla="*/ 1398 h 2588"/>
              <a:gd name="T4" fmla="*/ 1496 w 3501"/>
              <a:gd name="T5" fmla="*/ 1304 h 2588"/>
              <a:gd name="T6" fmla="*/ 1696 w 3501"/>
              <a:gd name="T7" fmla="*/ 104 h 2588"/>
              <a:gd name="T8" fmla="*/ 1696 w 3501"/>
              <a:gd name="T9" fmla="*/ 340 h 2588"/>
              <a:gd name="T10" fmla="*/ 1892 w 3501"/>
              <a:gd name="T11" fmla="*/ 1404 h 2588"/>
              <a:gd name="T12" fmla="*/ 2240 w 3501"/>
              <a:gd name="T13" fmla="*/ 1448 h 2588"/>
              <a:gd name="T14" fmla="*/ 2185 w 3501"/>
              <a:gd name="T15" fmla="*/ 1282 h 2588"/>
              <a:gd name="T16" fmla="*/ 2003 w 3501"/>
              <a:gd name="T17" fmla="*/ 1302 h 2588"/>
              <a:gd name="T18" fmla="*/ 1841 w 3501"/>
              <a:gd name="T19" fmla="*/ 1258 h 2588"/>
              <a:gd name="T20" fmla="*/ 1807 w 3501"/>
              <a:gd name="T21" fmla="*/ 284 h 2588"/>
              <a:gd name="T22" fmla="*/ 1809 w 3501"/>
              <a:gd name="T23" fmla="*/ 77 h 2588"/>
              <a:gd name="T24" fmla="*/ 1925 w 3501"/>
              <a:gd name="T25" fmla="*/ 6 h 2588"/>
              <a:gd name="T26" fmla="*/ 2012 w 3501"/>
              <a:gd name="T27" fmla="*/ 140 h 2588"/>
              <a:gd name="T28" fmla="*/ 2009 w 3501"/>
              <a:gd name="T29" fmla="*/ 1124 h 2588"/>
              <a:gd name="T30" fmla="*/ 2303 w 3501"/>
              <a:gd name="T31" fmla="*/ 1157 h 2588"/>
              <a:gd name="T32" fmla="*/ 2261 w 3501"/>
              <a:gd name="T33" fmla="*/ 1071 h 2588"/>
              <a:gd name="T34" fmla="*/ 2096 w 3501"/>
              <a:gd name="T35" fmla="*/ 911 h 2588"/>
              <a:gd name="T36" fmla="*/ 2061 w 3501"/>
              <a:gd name="T37" fmla="*/ 557 h 2588"/>
              <a:gd name="T38" fmla="*/ 2309 w 3501"/>
              <a:gd name="T39" fmla="*/ 284 h 2588"/>
              <a:gd name="T40" fmla="*/ 2731 w 3501"/>
              <a:gd name="T41" fmla="*/ 273 h 2588"/>
              <a:gd name="T42" fmla="*/ 3158 w 3501"/>
              <a:gd name="T43" fmla="*/ 571 h 2588"/>
              <a:gd name="T44" fmla="*/ 3412 w 3501"/>
              <a:gd name="T45" fmla="*/ 1057 h 2588"/>
              <a:gd name="T46" fmla="*/ 3494 w 3501"/>
              <a:gd name="T47" fmla="*/ 1635 h 2588"/>
              <a:gd name="T48" fmla="*/ 3278 w 3501"/>
              <a:gd name="T49" fmla="*/ 2138 h 2588"/>
              <a:gd name="T50" fmla="*/ 2883 w 3501"/>
              <a:gd name="T51" fmla="*/ 2404 h 2588"/>
              <a:gd name="T52" fmla="*/ 2527 w 3501"/>
              <a:gd name="T53" fmla="*/ 2368 h 2588"/>
              <a:gd name="T54" fmla="*/ 2311 w 3501"/>
              <a:gd name="T55" fmla="*/ 2128 h 2588"/>
              <a:gd name="T56" fmla="*/ 2349 w 3501"/>
              <a:gd name="T57" fmla="*/ 1829 h 2588"/>
              <a:gd name="T58" fmla="*/ 2320 w 3501"/>
              <a:gd name="T59" fmla="*/ 1637 h 2588"/>
              <a:gd name="T60" fmla="*/ 2003 w 3501"/>
              <a:gd name="T61" fmla="*/ 1548 h 2588"/>
              <a:gd name="T62" fmla="*/ 1894 w 3501"/>
              <a:gd name="T63" fmla="*/ 2588 h 2588"/>
              <a:gd name="T64" fmla="*/ 1803 w 3501"/>
              <a:gd name="T65" fmla="*/ 2415 h 2588"/>
              <a:gd name="T66" fmla="*/ 1789 w 3501"/>
              <a:gd name="T67" fmla="*/ 1497 h 2588"/>
              <a:gd name="T68" fmla="*/ 1694 w 3501"/>
              <a:gd name="T69" fmla="*/ 1906 h 2588"/>
              <a:gd name="T70" fmla="*/ 1607 w 3501"/>
              <a:gd name="T71" fmla="*/ 2586 h 2588"/>
              <a:gd name="T72" fmla="*/ 1512 w 3501"/>
              <a:gd name="T73" fmla="*/ 2248 h 2588"/>
              <a:gd name="T74" fmla="*/ 1503 w 3501"/>
              <a:gd name="T75" fmla="*/ 1797 h 2588"/>
              <a:gd name="T76" fmla="*/ 1458 w 3501"/>
              <a:gd name="T77" fmla="*/ 1495 h 2588"/>
              <a:gd name="T78" fmla="*/ 1252 w 3501"/>
              <a:gd name="T79" fmla="*/ 1551 h 2588"/>
              <a:gd name="T80" fmla="*/ 1123 w 3501"/>
              <a:gd name="T81" fmla="*/ 1664 h 2588"/>
              <a:gd name="T82" fmla="*/ 1123 w 3501"/>
              <a:gd name="T83" fmla="*/ 1786 h 2588"/>
              <a:gd name="T84" fmla="*/ 1198 w 3501"/>
              <a:gd name="T85" fmla="*/ 2093 h 2588"/>
              <a:gd name="T86" fmla="*/ 1001 w 3501"/>
              <a:gd name="T87" fmla="*/ 2357 h 2588"/>
              <a:gd name="T88" fmla="*/ 594 w 3501"/>
              <a:gd name="T89" fmla="*/ 2393 h 2588"/>
              <a:gd name="T90" fmla="*/ 183 w 3501"/>
              <a:gd name="T91" fmla="*/ 2086 h 2588"/>
              <a:gd name="T92" fmla="*/ 0 w 3501"/>
              <a:gd name="T93" fmla="*/ 1544 h 2588"/>
              <a:gd name="T94" fmla="*/ 143 w 3501"/>
              <a:gd name="T95" fmla="*/ 909 h 2588"/>
              <a:gd name="T96" fmla="*/ 496 w 3501"/>
              <a:gd name="T97" fmla="*/ 426 h 2588"/>
              <a:gd name="T98" fmla="*/ 823 w 3501"/>
              <a:gd name="T99" fmla="*/ 249 h 2588"/>
              <a:gd name="T100" fmla="*/ 1176 w 3501"/>
              <a:gd name="T101" fmla="*/ 289 h 2588"/>
              <a:gd name="T102" fmla="*/ 1414 w 3501"/>
              <a:gd name="T103" fmla="*/ 493 h 2588"/>
              <a:gd name="T104" fmla="*/ 1441 w 3501"/>
              <a:gd name="T105" fmla="*/ 822 h 2588"/>
              <a:gd name="T106" fmla="*/ 1252 w 3501"/>
              <a:gd name="T107" fmla="*/ 1071 h 2588"/>
              <a:gd name="T108" fmla="*/ 1191 w 3501"/>
              <a:gd name="T109" fmla="*/ 1184 h 2588"/>
              <a:gd name="T110" fmla="*/ 1327 w 3501"/>
              <a:gd name="T111" fmla="*/ 1226 h 2588"/>
              <a:gd name="T112" fmla="*/ 1501 w 3501"/>
              <a:gd name="T113" fmla="*/ 826 h 2588"/>
              <a:gd name="T114" fmla="*/ 1498 w 3501"/>
              <a:gd name="T115" fmla="*/ 184 h 2588"/>
              <a:gd name="T116" fmla="*/ 1600 w 3501"/>
              <a:gd name="T117" fmla="*/ 0 h 2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01" h="2588">
                <a:moveTo>
                  <a:pt x="1496" y="1304"/>
                </a:moveTo>
                <a:lnTo>
                  <a:pt x="1436" y="1317"/>
                </a:lnTo>
                <a:lnTo>
                  <a:pt x="1376" y="1335"/>
                </a:lnTo>
                <a:lnTo>
                  <a:pt x="1316" y="1353"/>
                </a:lnTo>
                <a:lnTo>
                  <a:pt x="1252" y="1368"/>
                </a:lnTo>
                <a:lnTo>
                  <a:pt x="1251" y="1386"/>
                </a:lnTo>
                <a:lnTo>
                  <a:pt x="1251" y="1398"/>
                </a:lnTo>
                <a:lnTo>
                  <a:pt x="1249" y="1411"/>
                </a:lnTo>
                <a:lnTo>
                  <a:pt x="1249" y="1428"/>
                </a:lnTo>
                <a:lnTo>
                  <a:pt x="1296" y="1422"/>
                </a:lnTo>
                <a:lnTo>
                  <a:pt x="1341" y="1413"/>
                </a:lnTo>
                <a:lnTo>
                  <a:pt x="1383" y="1398"/>
                </a:lnTo>
                <a:lnTo>
                  <a:pt x="1423" y="1384"/>
                </a:lnTo>
                <a:lnTo>
                  <a:pt x="1461" y="1368"/>
                </a:lnTo>
                <a:lnTo>
                  <a:pt x="1500" y="1353"/>
                </a:lnTo>
                <a:lnTo>
                  <a:pt x="1503" y="1333"/>
                </a:lnTo>
                <a:lnTo>
                  <a:pt x="1501" y="1318"/>
                </a:lnTo>
                <a:lnTo>
                  <a:pt x="1496" y="1304"/>
                </a:lnTo>
                <a:close/>
                <a:moveTo>
                  <a:pt x="1600" y="0"/>
                </a:moveTo>
                <a:lnTo>
                  <a:pt x="1636" y="4"/>
                </a:lnTo>
                <a:lnTo>
                  <a:pt x="1669" y="17"/>
                </a:lnTo>
                <a:lnTo>
                  <a:pt x="1681" y="40"/>
                </a:lnTo>
                <a:lnTo>
                  <a:pt x="1691" y="69"/>
                </a:lnTo>
                <a:lnTo>
                  <a:pt x="1696" y="104"/>
                </a:lnTo>
                <a:lnTo>
                  <a:pt x="1698" y="142"/>
                </a:lnTo>
                <a:lnTo>
                  <a:pt x="1700" y="182"/>
                </a:lnTo>
                <a:lnTo>
                  <a:pt x="1700" y="222"/>
                </a:lnTo>
                <a:lnTo>
                  <a:pt x="1698" y="264"/>
                </a:lnTo>
                <a:lnTo>
                  <a:pt x="1696" y="304"/>
                </a:lnTo>
                <a:lnTo>
                  <a:pt x="1696" y="340"/>
                </a:lnTo>
                <a:lnTo>
                  <a:pt x="1700" y="1280"/>
                </a:lnTo>
                <a:lnTo>
                  <a:pt x="1723" y="1311"/>
                </a:lnTo>
                <a:lnTo>
                  <a:pt x="1754" y="1340"/>
                </a:lnTo>
                <a:lnTo>
                  <a:pt x="1794" y="1364"/>
                </a:lnTo>
                <a:lnTo>
                  <a:pt x="1841" y="1386"/>
                </a:lnTo>
                <a:lnTo>
                  <a:pt x="1892" y="1404"/>
                </a:lnTo>
                <a:lnTo>
                  <a:pt x="1949" y="1417"/>
                </a:lnTo>
                <a:lnTo>
                  <a:pt x="2005" y="1429"/>
                </a:lnTo>
                <a:lnTo>
                  <a:pt x="2065" y="1438"/>
                </a:lnTo>
                <a:lnTo>
                  <a:pt x="2125" y="1444"/>
                </a:lnTo>
                <a:lnTo>
                  <a:pt x="2183" y="1448"/>
                </a:lnTo>
                <a:lnTo>
                  <a:pt x="2240" y="1448"/>
                </a:lnTo>
                <a:lnTo>
                  <a:pt x="2240" y="1437"/>
                </a:lnTo>
                <a:lnTo>
                  <a:pt x="2232" y="1397"/>
                </a:lnTo>
                <a:lnTo>
                  <a:pt x="2232" y="1358"/>
                </a:lnTo>
                <a:lnTo>
                  <a:pt x="2236" y="1322"/>
                </a:lnTo>
                <a:lnTo>
                  <a:pt x="2243" y="1288"/>
                </a:lnTo>
                <a:lnTo>
                  <a:pt x="2185" y="1282"/>
                </a:lnTo>
                <a:lnTo>
                  <a:pt x="2129" y="1275"/>
                </a:lnTo>
                <a:lnTo>
                  <a:pt x="2074" y="1268"/>
                </a:lnTo>
                <a:lnTo>
                  <a:pt x="2016" y="1260"/>
                </a:lnTo>
                <a:lnTo>
                  <a:pt x="2012" y="1277"/>
                </a:lnTo>
                <a:lnTo>
                  <a:pt x="2009" y="1289"/>
                </a:lnTo>
                <a:lnTo>
                  <a:pt x="2003" y="1302"/>
                </a:lnTo>
                <a:lnTo>
                  <a:pt x="2000" y="1320"/>
                </a:lnTo>
                <a:lnTo>
                  <a:pt x="1996" y="1320"/>
                </a:lnTo>
                <a:lnTo>
                  <a:pt x="1951" y="1309"/>
                </a:lnTo>
                <a:lnTo>
                  <a:pt x="1911" y="1295"/>
                </a:lnTo>
                <a:lnTo>
                  <a:pt x="1874" y="1280"/>
                </a:lnTo>
                <a:lnTo>
                  <a:pt x="1841" y="1258"/>
                </a:lnTo>
                <a:lnTo>
                  <a:pt x="1812" y="1231"/>
                </a:lnTo>
                <a:lnTo>
                  <a:pt x="1811" y="1004"/>
                </a:lnTo>
                <a:lnTo>
                  <a:pt x="1811" y="773"/>
                </a:lnTo>
                <a:lnTo>
                  <a:pt x="1809" y="540"/>
                </a:lnTo>
                <a:lnTo>
                  <a:pt x="1809" y="311"/>
                </a:lnTo>
                <a:lnTo>
                  <a:pt x="1807" y="284"/>
                </a:lnTo>
                <a:lnTo>
                  <a:pt x="1805" y="249"/>
                </a:lnTo>
                <a:lnTo>
                  <a:pt x="1805" y="215"/>
                </a:lnTo>
                <a:lnTo>
                  <a:pt x="1803" y="178"/>
                </a:lnTo>
                <a:lnTo>
                  <a:pt x="1803" y="142"/>
                </a:lnTo>
                <a:lnTo>
                  <a:pt x="1805" y="108"/>
                </a:lnTo>
                <a:lnTo>
                  <a:pt x="1809" y="77"/>
                </a:lnTo>
                <a:lnTo>
                  <a:pt x="1816" y="49"/>
                </a:lnTo>
                <a:lnTo>
                  <a:pt x="1829" y="29"/>
                </a:lnTo>
                <a:lnTo>
                  <a:pt x="1843" y="17"/>
                </a:lnTo>
                <a:lnTo>
                  <a:pt x="1871" y="9"/>
                </a:lnTo>
                <a:lnTo>
                  <a:pt x="1898" y="4"/>
                </a:lnTo>
                <a:lnTo>
                  <a:pt x="1925" y="6"/>
                </a:lnTo>
                <a:lnTo>
                  <a:pt x="1951" y="9"/>
                </a:lnTo>
                <a:lnTo>
                  <a:pt x="1974" y="22"/>
                </a:lnTo>
                <a:lnTo>
                  <a:pt x="1996" y="40"/>
                </a:lnTo>
                <a:lnTo>
                  <a:pt x="2005" y="68"/>
                </a:lnTo>
                <a:lnTo>
                  <a:pt x="2011" y="100"/>
                </a:lnTo>
                <a:lnTo>
                  <a:pt x="2012" y="140"/>
                </a:lnTo>
                <a:lnTo>
                  <a:pt x="2012" y="180"/>
                </a:lnTo>
                <a:lnTo>
                  <a:pt x="2011" y="224"/>
                </a:lnTo>
                <a:lnTo>
                  <a:pt x="2007" y="264"/>
                </a:lnTo>
                <a:lnTo>
                  <a:pt x="2005" y="302"/>
                </a:lnTo>
                <a:lnTo>
                  <a:pt x="2003" y="337"/>
                </a:lnTo>
                <a:lnTo>
                  <a:pt x="2009" y="1124"/>
                </a:lnTo>
                <a:lnTo>
                  <a:pt x="2049" y="1138"/>
                </a:lnTo>
                <a:lnTo>
                  <a:pt x="2094" y="1149"/>
                </a:lnTo>
                <a:lnTo>
                  <a:pt x="2145" y="1157"/>
                </a:lnTo>
                <a:lnTo>
                  <a:pt x="2200" y="1160"/>
                </a:lnTo>
                <a:lnTo>
                  <a:pt x="2252" y="1160"/>
                </a:lnTo>
                <a:lnTo>
                  <a:pt x="2303" y="1157"/>
                </a:lnTo>
                <a:lnTo>
                  <a:pt x="2311" y="1146"/>
                </a:lnTo>
                <a:lnTo>
                  <a:pt x="2316" y="1140"/>
                </a:lnTo>
                <a:lnTo>
                  <a:pt x="2321" y="1133"/>
                </a:lnTo>
                <a:lnTo>
                  <a:pt x="2329" y="1124"/>
                </a:lnTo>
                <a:lnTo>
                  <a:pt x="2294" y="1097"/>
                </a:lnTo>
                <a:lnTo>
                  <a:pt x="2261" y="1071"/>
                </a:lnTo>
                <a:lnTo>
                  <a:pt x="2231" y="1048"/>
                </a:lnTo>
                <a:lnTo>
                  <a:pt x="2200" y="1024"/>
                </a:lnTo>
                <a:lnTo>
                  <a:pt x="2171" y="1000"/>
                </a:lnTo>
                <a:lnTo>
                  <a:pt x="2143" y="975"/>
                </a:lnTo>
                <a:lnTo>
                  <a:pt x="2118" y="946"/>
                </a:lnTo>
                <a:lnTo>
                  <a:pt x="2096" y="911"/>
                </a:lnTo>
                <a:lnTo>
                  <a:pt x="2076" y="871"/>
                </a:lnTo>
                <a:lnTo>
                  <a:pt x="2060" y="824"/>
                </a:lnTo>
                <a:lnTo>
                  <a:pt x="2045" y="753"/>
                </a:lnTo>
                <a:lnTo>
                  <a:pt x="2041" y="686"/>
                </a:lnTo>
                <a:lnTo>
                  <a:pt x="2047" y="620"/>
                </a:lnTo>
                <a:lnTo>
                  <a:pt x="2061" y="557"/>
                </a:lnTo>
                <a:lnTo>
                  <a:pt x="2085" y="498"/>
                </a:lnTo>
                <a:lnTo>
                  <a:pt x="2116" y="444"/>
                </a:lnTo>
                <a:lnTo>
                  <a:pt x="2156" y="395"/>
                </a:lnTo>
                <a:lnTo>
                  <a:pt x="2201" y="351"/>
                </a:lnTo>
                <a:lnTo>
                  <a:pt x="2252" y="315"/>
                </a:lnTo>
                <a:lnTo>
                  <a:pt x="2309" y="284"/>
                </a:lnTo>
                <a:lnTo>
                  <a:pt x="2369" y="260"/>
                </a:lnTo>
                <a:lnTo>
                  <a:pt x="2432" y="244"/>
                </a:lnTo>
                <a:lnTo>
                  <a:pt x="2500" y="237"/>
                </a:lnTo>
                <a:lnTo>
                  <a:pt x="2569" y="237"/>
                </a:lnTo>
                <a:lnTo>
                  <a:pt x="2640" y="248"/>
                </a:lnTo>
                <a:lnTo>
                  <a:pt x="2731" y="273"/>
                </a:lnTo>
                <a:lnTo>
                  <a:pt x="2816" y="306"/>
                </a:lnTo>
                <a:lnTo>
                  <a:pt x="2894" y="346"/>
                </a:lnTo>
                <a:lnTo>
                  <a:pt x="2969" y="393"/>
                </a:lnTo>
                <a:lnTo>
                  <a:pt x="3036" y="446"/>
                </a:lnTo>
                <a:lnTo>
                  <a:pt x="3100" y="506"/>
                </a:lnTo>
                <a:lnTo>
                  <a:pt x="3158" y="571"/>
                </a:lnTo>
                <a:lnTo>
                  <a:pt x="3212" y="642"/>
                </a:lnTo>
                <a:lnTo>
                  <a:pt x="3261" y="717"/>
                </a:lnTo>
                <a:lnTo>
                  <a:pt x="3305" y="797"/>
                </a:lnTo>
                <a:lnTo>
                  <a:pt x="3345" y="880"/>
                </a:lnTo>
                <a:lnTo>
                  <a:pt x="3381" y="966"/>
                </a:lnTo>
                <a:lnTo>
                  <a:pt x="3412" y="1057"/>
                </a:lnTo>
                <a:lnTo>
                  <a:pt x="3440" y="1148"/>
                </a:lnTo>
                <a:lnTo>
                  <a:pt x="3463" y="1240"/>
                </a:lnTo>
                <a:lnTo>
                  <a:pt x="3483" y="1337"/>
                </a:lnTo>
                <a:lnTo>
                  <a:pt x="3498" y="1438"/>
                </a:lnTo>
                <a:lnTo>
                  <a:pt x="3501" y="1537"/>
                </a:lnTo>
                <a:lnTo>
                  <a:pt x="3494" y="1635"/>
                </a:lnTo>
                <a:lnTo>
                  <a:pt x="3478" y="1729"/>
                </a:lnTo>
                <a:lnTo>
                  <a:pt x="3452" y="1820"/>
                </a:lnTo>
                <a:lnTo>
                  <a:pt x="3418" y="1908"/>
                </a:lnTo>
                <a:lnTo>
                  <a:pt x="3378" y="1989"/>
                </a:lnTo>
                <a:lnTo>
                  <a:pt x="3331" y="2068"/>
                </a:lnTo>
                <a:lnTo>
                  <a:pt x="3278" y="2138"/>
                </a:lnTo>
                <a:lnTo>
                  <a:pt x="3220" y="2202"/>
                </a:lnTo>
                <a:lnTo>
                  <a:pt x="3158" y="2260"/>
                </a:lnTo>
                <a:lnTo>
                  <a:pt x="3092" y="2309"/>
                </a:lnTo>
                <a:lnTo>
                  <a:pt x="3025" y="2349"/>
                </a:lnTo>
                <a:lnTo>
                  <a:pt x="2956" y="2382"/>
                </a:lnTo>
                <a:lnTo>
                  <a:pt x="2883" y="2404"/>
                </a:lnTo>
                <a:lnTo>
                  <a:pt x="2821" y="2415"/>
                </a:lnTo>
                <a:lnTo>
                  <a:pt x="2758" y="2418"/>
                </a:lnTo>
                <a:lnTo>
                  <a:pt x="2698" y="2417"/>
                </a:lnTo>
                <a:lnTo>
                  <a:pt x="2638" y="2406"/>
                </a:lnTo>
                <a:lnTo>
                  <a:pt x="2580" y="2389"/>
                </a:lnTo>
                <a:lnTo>
                  <a:pt x="2527" y="2368"/>
                </a:lnTo>
                <a:lnTo>
                  <a:pt x="2476" y="2340"/>
                </a:lnTo>
                <a:lnTo>
                  <a:pt x="2432" y="2306"/>
                </a:lnTo>
                <a:lnTo>
                  <a:pt x="2392" y="2268"/>
                </a:lnTo>
                <a:lnTo>
                  <a:pt x="2358" y="2226"/>
                </a:lnTo>
                <a:lnTo>
                  <a:pt x="2331" y="2178"/>
                </a:lnTo>
                <a:lnTo>
                  <a:pt x="2311" y="2128"/>
                </a:lnTo>
                <a:lnTo>
                  <a:pt x="2298" y="2073"/>
                </a:lnTo>
                <a:lnTo>
                  <a:pt x="2294" y="2015"/>
                </a:lnTo>
                <a:lnTo>
                  <a:pt x="2300" y="1955"/>
                </a:lnTo>
                <a:lnTo>
                  <a:pt x="2316" y="1893"/>
                </a:lnTo>
                <a:lnTo>
                  <a:pt x="2331" y="1858"/>
                </a:lnTo>
                <a:lnTo>
                  <a:pt x="2349" y="1829"/>
                </a:lnTo>
                <a:lnTo>
                  <a:pt x="2369" y="1804"/>
                </a:lnTo>
                <a:lnTo>
                  <a:pt x="2391" y="1780"/>
                </a:lnTo>
                <a:lnTo>
                  <a:pt x="2414" y="1757"/>
                </a:lnTo>
                <a:lnTo>
                  <a:pt x="2436" y="1731"/>
                </a:lnTo>
                <a:lnTo>
                  <a:pt x="2429" y="1731"/>
                </a:lnTo>
                <a:lnTo>
                  <a:pt x="2320" y="1637"/>
                </a:lnTo>
                <a:lnTo>
                  <a:pt x="2307" y="1617"/>
                </a:lnTo>
                <a:lnTo>
                  <a:pt x="2285" y="1588"/>
                </a:lnTo>
                <a:lnTo>
                  <a:pt x="2272" y="1568"/>
                </a:lnTo>
                <a:lnTo>
                  <a:pt x="2183" y="1562"/>
                </a:lnTo>
                <a:lnTo>
                  <a:pt x="2092" y="1553"/>
                </a:lnTo>
                <a:lnTo>
                  <a:pt x="2003" y="1548"/>
                </a:lnTo>
                <a:lnTo>
                  <a:pt x="2003" y="2537"/>
                </a:lnTo>
                <a:lnTo>
                  <a:pt x="1991" y="2558"/>
                </a:lnTo>
                <a:lnTo>
                  <a:pt x="1971" y="2573"/>
                </a:lnTo>
                <a:lnTo>
                  <a:pt x="1947" y="2584"/>
                </a:lnTo>
                <a:lnTo>
                  <a:pt x="1921" y="2588"/>
                </a:lnTo>
                <a:lnTo>
                  <a:pt x="1894" y="2588"/>
                </a:lnTo>
                <a:lnTo>
                  <a:pt x="1867" y="2582"/>
                </a:lnTo>
                <a:lnTo>
                  <a:pt x="1841" y="2573"/>
                </a:lnTo>
                <a:lnTo>
                  <a:pt x="1820" y="2560"/>
                </a:lnTo>
                <a:lnTo>
                  <a:pt x="1811" y="2517"/>
                </a:lnTo>
                <a:lnTo>
                  <a:pt x="1805" y="2468"/>
                </a:lnTo>
                <a:lnTo>
                  <a:pt x="1803" y="2415"/>
                </a:lnTo>
                <a:lnTo>
                  <a:pt x="1803" y="2360"/>
                </a:lnTo>
                <a:lnTo>
                  <a:pt x="1805" y="2306"/>
                </a:lnTo>
                <a:lnTo>
                  <a:pt x="1807" y="2251"/>
                </a:lnTo>
                <a:lnTo>
                  <a:pt x="1809" y="2200"/>
                </a:lnTo>
                <a:lnTo>
                  <a:pt x="1809" y="1508"/>
                </a:lnTo>
                <a:lnTo>
                  <a:pt x="1789" y="1497"/>
                </a:lnTo>
                <a:lnTo>
                  <a:pt x="1767" y="1484"/>
                </a:lnTo>
                <a:lnTo>
                  <a:pt x="1743" y="1475"/>
                </a:lnTo>
                <a:lnTo>
                  <a:pt x="1720" y="1468"/>
                </a:lnTo>
                <a:lnTo>
                  <a:pt x="1696" y="1468"/>
                </a:lnTo>
                <a:lnTo>
                  <a:pt x="1696" y="1689"/>
                </a:lnTo>
                <a:lnTo>
                  <a:pt x="1694" y="1906"/>
                </a:lnTo>
                <a:lnTo>
                  <a:pt x="1694" y="2118"/>
                </a:lnTo>
                <a:lnTo>
                  <a:pt x="1692" y="2335"/>
                </a:lnTo>
                <a:lnTo>
                  <a:pt x="1692" y="2557"/>
                </a:lnTo>
                <a:lnTo>
                  <a:pt x="1667" y="2571"/>
                </a:lnTo>
                <a:lnTo>
                  <a:pt x="1638" y="2582"/>
                </a:lnTo>
                <a:lnTo>
                  <a:pt x="1607" y="2586"/>
                </a:lnTo>
                <a:lnTo>
                  <a:pt x="1576" y="2586"/>
                </a:lnTo>
                <a:lnTo>
                  <a:pt x="1545" y="2578"/>
                </a:lnTo>
                <a:lnTo>
                  <a:pt x="1516" y="2564"/>
                </a:lnTo>
                <a:lnTo>
                  <a:pt x="1514" y="2448"/>
                </a:lnTo>
                <a:lnTo>
                  <a:pt x="1512" y="2344"/>
                </a:lnTo>
                <a:lnTo>
                  <a:pt x="1512" y="2248"/>
                </a:lnTo>
                <a:lnTo>
                  <a:pt x="1511" y="2162"/>
                </a:lnTo>
                <a:lnTo>
                  <a:pt x="1509" y="2082"/>
                </a:lnTo>
                <a:lnTo>
                  <a:pt x="1509" y="2008"/>
                </a:lnTo>
                <a:lnTo>
                  <a:pt x="1507" y="1937"/>
                </a:lnTo>
                <a:lnTo>
                  <a:pt x="1505" y="1866"/>
                </a:lnTo>
                <a:lnTo>
                  <a:pt x="1503" y="1797"/>
                </a:lnTo>
                <a:lnTo>
                  <a:pt x="1501" y="1726"/>
                </a:lnTo>
                <a:lnTo>
                  <a:pt x="1498" y="1651"/>
                </a:lnTo>
                <a:lnTo>
                  <a:pt x="1496" y="1571"/>
                </a:lnTo>
                <a:lnTo>
                  <a:pt x="1492" y="1484"/>
                </a:lnTo>
                <a:lnTo>
                  <a:pt x="1480" y="1489"/>
                </a:lnTo>
                <a:lnTo>
                  <a:pt x="1458" y="1495"/>
                </a:lnTo>
                <a:lnTo>
                  <a:pt x="1429" y="1504"/>
                </a:lnTo>
                <a:lnTo>
                  <a:pt x="1396" y="1513"/>
                </a:lnTo>
                <a:lnTo>
                  <a:pt x="1360" y="1524"/>
                </a:lnTo>
                <a:lnTo>
                  <a:pt x="1323" y="1533"/>
                </a:lnTo>
                <a:lnTo>
                  <a:pt x="1287" y="1544"/>
                </a:lnTo>
                <a:lnTo>
                  <a:pt x="1252" y="1551"/>
                </a:lnTo>
                <a:lnTo>
                  <a:pt x="1223" y="1558"/>
                </a:lnTo>
                <a:lnTo>
                  <a:pt x="1200" y="1564"/>
                </a:lnTo>
                <a:lnTo>
                  <a:pt x="1185" y="1595"/>
                </a:lnTo>
                <a:lnTo>
                  <a:pt x="1167" y="1620"/>
                </a:lnTo>
                <a:lnTo>
                  <a:pt x="1147" y="1642"/>
                </a:lnTo>
                <a:lnTo>
                  <a:pt x="1123" y="1664"/>
                </a:lnTo>
                <a:lnTo>
                  <a:pt x="1100" y="1682"/>
                </a:lnTo>
                <a:lnTo>
                  <a:pt x="1074" y="1702"/>
                </a:lnTo>
                <a:lnTo>
                  <a:pt x="1052" y="1724"/>
                </a:lnTo>
                <a:lnTo>
                  <a:pt x="1056" y="1731"/>
                </a:lnTo>
                <a:lnTo>
                  <a:pt x="1091" y="1755"/>
                </a:lnTo>
                <a:lnTo>
                  <a:pt x="1123" y="1786"/>
                </a:lnTo>
                <a:lnTo>
                  <a:pt x="1151" y="1826"/>
                </a:lnTo>
                <a:lnTo>
                  <a:pt x="1174" y="1873"/>
                </a:lnTo>
                <a:lnTo>
                  <a:pt x="1191" y="1924"/>
                </a:lnTo>
                <a:lnTo>
                  <a:pt x="1201" y="1978"/>
                </a:lnTo>
                <a:lnTo>
                  <a:pt x="1203" y="2035"/>
                </a:lnTo>
                <a:lnTo>
                  <a:pt x="1198" y="2093"/>
                </a:lnTo>
                <a:lnTo>
                  <a:pt x="1183" y="2148"/>
                </a:lnTo>
                <a:lnTo>
                  <a:pt x="1163" y="2195"/>
                </a:lnTo>
                <a:lnTo>
                  <a:pt x="1132" y="2242"/>
                </a:lnTo>
                <a:lnTo>
                  <a:pt x="1096" y="2284"/>
                </a:lnTo>
                <a:lnTo>
                  <a:pt x="1052" y="2322"/>
                </a:lnTo>
                <a:lnTo>
                  <a:pt x="1001" y="2357"/>
                </a:lnTo>
                <a:lnTo>
                  <a:pt x="945" y="2384"/>
                </a:lnTo>
                <a:lnTo>
                  <a:pt x="883" y="2404"/>
                </a:lnTo>
                <a:lnTo>
                  <a:pt x="816" y="2417"/>
                </a:lnTo>
                <a:lnTo>
                  <a:pt x="745" y="2420"/>
                </a:lnTo>
                <a:lnTo>
                  <a:pt x="672" y="2411"/>
                </a:lnTo>
                <a:lnTo>
                  <a:pt x="594" y="2393"/>
                </a:lnTo>
                <a:lnTo>
                  <a:pt x="516" y="2364"/>
                </a:lnTo>
                <a:lnTo>
                  <a:pt x="443" y="2326"/>
                </a:lnTo>
                <a:lnTo>
                  <a:pt x="371" y="2277"/>
                </a:lnTo>
                <a:lnTo>
                  <a:pt x="303" y="2220"/>
                </a:lnTo>
                <a:lnTo>
                  <a:pt x="241" y="2157"/>
                </a:lnTo>
                <a:lnTo>
                  <a:pt x="183" y="2086"/>
                </a:lnTo>
                <a:lnTo>
                  <a:pt x="132" y="2008"/>
                </a:lnTo>
                <a:lnTo>
                  <a:pt x="89" y="1924"/>
                </a:lnTo>
                <a:lnTo>
                  <a:pt x="52" y="1835"/>
                </a:lnTo>
                <a:lnTo>
                  <a:pt x="25" y="1742"/>
                </a:lnTo>
                <a:lnTo>
                  <a:pt x="7" y="1644"/>
                </a:lnTo>
                <a:lnTo>
                  <a:pt x="0" y="1544"/>
                </a:lnTo>
                <a:lnTo>
                  <a:pt x="1" y="1440"/>
                </a:lnTo>
                <a:lnTo>
                  <a:pt x="16" y="1337"/>
                </a:lnTo>
                <a:lnTo>
                  <a:pt x="41" y="1224"/>
                </a:lnTo>
                <a:lnTo>
                  <a:pt x="71" y="1115"/>
                </a:lnTo>
                <a:lnTo>
                  <a:pt x="105" y="1009"/>
                </a:lnTo>
                <a:lnTo>
                  <a:pt x="143" y="909"/>
                </a:lnTo>
                <a:lnTo>
                  <a:pt x="189" y="815"/>
                </a:lnTo>
                <a:lnTo>
                  <a:pt x="240" y="726"/>
                </a:lnTo>
                <a:lnTo>
                  <a:pt x="294" y="642"/>
                </a:lnTo>
                <a:lnTo>
                  <a:pt x="356" y="564"/>
                </a:lnTo>
                <a:lnTo>
                  <a:pt x="423" y="491"/>
                </a:lnTo>
                <a:lnTo>
                  <a:pt x="496" y="426"/>
                </a:lnTo>
                <a:lnTo>
                  <a:pt x="576" y="368"/>
                </a:lnTo>
                <a:lnTo>
                  <a:pt x="614" y="344"/>
                </a:lnTo>
                <a:lnTo>
                  <a:pt x="660" y="317"/>
                </a:lnTo>
                <a:lnTo>
                  <a:pt x="711" y="291"/>
                </a:lnTo>
                <a:lnTo>
                  <a:pt x="765" y="268"/>
                </a:lnTo>
                <a:lnTo>
                  <a:pt x="823" y="249"/>
                </a:lnTo>
                <a:lnTo>
                  <a:pt x="885" y="238"/>
                </a:lnTo>
                <a:lnTo>
                  <a:pt x="951" y="233"/>
                </a:lnTo>
                <a:lnTo>
                  <a:pt x="1016" y="240"/>
                </a:lnTo>
                <a:lnTo>
                  <a:pt x="1071" y="253"/>
                </a:lnTo>
                <a:lnTo>
                  <a:pt x="1123" y="268"/>
                </a:lnTo>
                <a:lnTo>
                  <a:pt x="1176" y="289"/>
                </a:lnTo>
                <a:lnTo>
                  <a:pt x="1225" y="313"/>
                </a:lnTo>
                <a:lnTo>
                  <a:pt x="1271" y="342"/>
                </a:lnTo>
                <a:lnTo>
                  <a:pt x="1314" y="373"/>
                </a:lnTo>
                <a:lnTo>
                  <a:pt x="1352" y="409"/>
                </a:lnTo>
                <a:lnTo>
                  <a:pt x="1385" y="449"/>
                </a:lnTo>
                <a:lnTo>
                  <a:pt x="1414" y="493"/>
                </a:lnTo>
                <a:lnTo>
                  <a:pt x="1438" y="538"/>
                </a:lnTo>
                <a:lnTo>
                  <a:pt x="1452" y="589"/>
                </a:lnTo>
                <a:lnTo>
                  <a:pt x="1461" y="642"/>
                </a:lnTo>
                <a:lnTo>
                  <a:pt x="1463" y="700"/>
                </a:lnTo>
                <a:lnTo>
                  <a:pt x="1456" y="758"/>
                </a:lnTo>
                <a:lnTo>
                  <a:pt x="1441" y="822"/>
                </a:lnTo>
                <a:lnTo>
                  <a:pt x="1416" y="888"/>
                </a:lnTo>
                <a:lnTo>
                  <a:pt x="1392" y="933"/>
                </a:lnTo>
                <a:lnTo>
                  <a:pt x="1363" y="973"/>
                </a:lnTo>
                <a:lnTo>
                  <a:pt x="1331" y="1009"/>
                </a:lnTo>
                <a:lnTo>
                  <a:pt x="1292" y="1042"/>
                </a:lnTo>
                <a:lnTo>
                  <a:pt x="1252" y="1071"/>
                </a:lnTo>
                <a:lnTo>
                  <a:pt x="1211" y="1098"/>
                </a:lnTo>
                <a:lnTo>
                  <a:pt x="1169" y="1124"/>
                </a:lnTo>
                <a:lnTo>
                  <a:pt x="1169" y="1128"/>
                </a:lnTo>
                <a:lnTo>
                  <a:pt x="1176" y="1144"/>
                </a:lnTo>
                <a:lnTo>
                  <a:pt x="1185" y="1162"/>
                </a:lnTo>
                <a:lnTo>
                  <a:pt x="1191" y="1184"/>
                </a:lnTo>
                <a:lnTo>
                  <a:pt x="1200" y="1206"/>
                </a:lnTo>
                <a:lnTo>
                  <a:pt x="1207" y="1226"/>
                </a:lnTo>
                <a:lnTo>
                  <a:pt x="1218" y="1240"/>
                </a:lnTo>
                <a:lnTo>
                  <a:pt x="1232" y="1248"/>
                </a:lnTo>
                <a:lnTo>
                  <a:pt x="1278" y="1237"/>
                </a:lnTo>
                <a:lnTo>
                  <a:pt x="1327" y="1226"/>
                </a:lnTo>
                <a:lnTo>
                  <a:pt x="1374" y="1215"/>
                </a:lnTo>
                <a:lnTo>
                  <a:pt x="1421" y="1200"/>
                </a:lnTo>
                <a:lnTo>
                  <a:pt x="1463" y="1184"/>
                </a:lnTo>
                <a:lnTo>
                  <a:pt x="1500" y="1164"/>
                </a:lnTo>
                <a:lnTo>
                  <a:pt x="1500" y="993"/>
                </a:lnTo>
                <a:lnTo>
                  <a:pt x="1501" y="826"/>
                </a:lnTo>
                <a:lnTo>
                  <a:pt x="1503" y="662"/>
                </a:lnTo>
                <a:lnTo>
                  <a:pt x="1503" y="495"/>
                </a:lnTo>
                <a:lnTo>
                  <a:pt x="1503" y="324"/>
                </a:lnTo>
                <a:lnTo>
                  <a:pt x="1503" y="275"/>
                </a:lnTo>
                <a:lnTo>
                  <a:pt x="1501" y="228"/>
                </a:lnTo>
                <a:lnTo>
                  <a:pt x="1498" y="184"/>
                </a:lnTo>
                <a:lnTo>
                  <a:pt x="1496" y="140"/>
                </a:lnTo>
                <a:lnTo>
                  <a:pt x="1498" y="98"/>
                </a:lnTo>
                <a:lnTo>
                  <a:pt x="1505" y="60"/>
                </a:lnTo>
                <a:lnTo>
                  <a:pt x="1520" y="24"/>
                </a:lnTo>
                <a:lnTo>
                  <a:pt x="1561" y="8"/>
                </a:lnTo>
                <a:lnTo>
                  <a:pt x="160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18" name="Freeform 9">
            <a:extLst>
              <a:ext uri="{FF2B5EF4-FFF2-40B4-BE49-F238E27FC236}">
                <a16:creationId xmlns:a16="http://schemas.microsoft.com/office/drawing/2014/main" id="{D6397707-CACC-4FC9-A720-8B3E7D4ED57C}"/>
              </a:ext>
            </a:extLst>
          </p:cNvPr>
          <p:cNvSpPr>
            <a:spLocks noEditPoints="1"/>
          </p:cNvSpPr>
          <p:nvPr/>
        </p:nvSpPr>
        <p:spPr bwMode="auto">
          <a:xfrm>
            <a:off x="3780801" y="5676179"/>
            <a:ext cx="394746" cy="286544"/>
          </a:xfrm>
          <a:custGeom>
            <a:avLst/>
            <a:gdLst>
              <a:gd name="T0" fmla="*/ 1418 w 1846"/>
              <a:gd name="T1" fmla="*/ 21 h 1340"/>
              <a:gd name="T2" fmla="*/ 1609 w 1846"/>
              <a:gd name="T3" fmla="*/ 47 h 1340"/>
              <a:gd name="T4" fmla="*/ 1771 w 1846"/>
              <a:gd name="T5" fmla="*/ 100 h 1340"/>
              <a:gd name="T6" fmla="*/ 1840 w 1846"/>
              <a:gd name="T7" fmla="*/ 191 h 1340"/>
              <a:gd name="T8" fmla="*/ 1787 w 1846"/>
              <a:gd name="T9" fmla="*/ 294 h 1340"/>
              <a:gd name="T10" fmla="*/ 1673 w 1846"/>
              <a:gd name="T11" fmla="*/ 385 h 1340"/>
              <a:gd name="T12" fmla="*/ 1560 w 1846"/>
              <a:gd name="T13" fmla="*/ 447 h 1340"/>
              <a:gd name="T14" fmla="*/ 1462 w 1846"/>
              <a:gd name="T15" fmla="*/ 498 h 1340"/>
              <a:gd name="T16" fmla="*/ 1380 w 1846"/>
              <a:gd name="T17" fmla="*/ 565 h 1340"/>
              <a:gd name="T18" fmla="*/ 1289 w 1846"/>
              <a:gd name="T19" fmla="*/ 605 h 1340"/>
              <a:gd name="T20" fmla="*/ 1198 w 1846"/>
              <a:gd name="T21" fmla="*/ 596 h 1340"/>
              <a:gd name="T22" fmla="*/ 1140 w 1846"/>
              <a:gd name="T23" fmla="*/ 527 h 1340"/>
              <a:gd name="T24" fmla="*/ 1107 w 1846"/>
              <a:gd name="T25" fmla="*/ 447 h 1340"/>
              <a:gd name="T26" fmla="*/ 1091 w 1846"/>
              <a:gd name="T27" fmla="*/ 371 h 1340"/>
              <a:gd name="T28" fmla="*/ 1091 w 1846"/>
              <a:gd name="T29" fmla="*/ 232 h 1340"/>
              <a:gd name="T30" fmla="*/ 1106 w 1846"/>
              <a:gd name="T31" fmla="*/ 129 h 1340"/>
              <a:gd name="T32" fmla="*/ 1138 w 1846"/>
              <a:gd name="T33" fmla="*/ 80 h 1340"/>
              <a:gd name="T34" fmla="*/ 1213 w 1846"/>
              <a:gd name="T35" fmla="*/ 32 h 1340"/>
              <a:gd name="T36" fmla="*/ 606 w 1846"/>
              <a:gd name="T37" fmla="*/ 0 h 1340"/>
              <a:gd name="T38" fmla="*/ 749 w 1846"/>
              <a:gd name="T39" fmla="*/ 9 h 1340"/>
              <a:gd name="T40" fmla="*/ 882 w 1846"/>
              <a:gd name="T41" fmla="*/ 45 h 1340"/>
              <a:gd name="T42" fmla="*/ 978 w 1846"/>
              <a:gd name="T43" fmla="*/ 111 h 1340"/>
              <a:gd name="T44" fmla="*/ 1018 w 1846"/>
              <a:gd name="T45" fmla="*/ 229 h 1340"/>
              <a:gd name="T46" fmla="*/ 1018 w 1846"/>
              <a:gd name="T47" fmla="*/ 401 h 1340"/>
              <a:gd name="T48" fmla="*/ 1049 w 1846"/>
              <a:gd name="T49" fmla="*/ 511 h 1340"/>
              <a:gd name="T50" fmla="*/ 1086 w 1846"/>
              <a:gd name="T51" fmla="*/ 600 h 1340"/>
              <a:gd name="T52" fmla="*/ 1071 w 1846"/>
              <a:gd name="T53" fmla="*/ 678 h 1340"/>
              <a:gd name="T54" fmla="*/ 1029 w 1846"/>
              <a:gd name="T55" fmla="*/ 731 h 1340"/>
              <a:gd name="T56" fmla="*/ 940 w 1846"/>
              <a:gd name="T57" fmla="*/ 807 h 1340"/>
              <a:gd name="T58" fmla="*/ 780 w 1846"/>
              <a:gd name="T59" fmla="*/ 907 h 1340"/>
              <a:gd name="T60" fmla="*/ 658 w 1846"/>
              <a:gd name="T61" fmla="*/ 1016 h 1340"/>
              <a:gd name="T62" fmla="*/ 564 w 1846"/>
              <a:gd name="T63" fmla="*/ 1147 h 1340"/>
              <a:gd name="T64" fmla="*/ 458 w 1846"/>
              <a:gd name="T65" fmla="*/ 1252 h 1340"/>
              <a:gd name="T66" fmla="*/ 344 w 1846"/>
              <a:gd name="T67" fmla="*/ 1320 h 1340"/>
              <a:gd name="T68" fmla="*/ 246 w 1846"/>
              <a:gd name="T69" fmla="*/ 1340 h 1340"/>
              <a:gd name="T70" fmla="*/ 169 w 1846"/>
              <a:gd name="T71" fmla="*/ 1287 h 1340"/>
              <a:gd name="T72" fmla="*/ 93 w 1846"/>
              <a:gd name="T73" fmla="*/ 1156 h 1340"/>
              <a:gd name="T74" fmla="*/ 33 w 1846"/>
              <a:gd name="T75" fmla="*/ 974 h 1340"/>
              <a:gd name="T76" fmla="*/ 2 w 1846"/>
              <a:gd name="T77" fmla="*/ 760 h 1340"/>
              <a:gd name="T78" fmla="*/ 11 w 1846"/>
              <a:gd name="T79" fmla="*/ 540 h 1340"/>
              <a:gd name="T80" fmla="*/ 77 w 1846"/>
              <a:gd name="T81" fmla="*/ 332 h 1340"/>
              <a:gd name="T82" fmla="*/ 211 w 1846"/>
              <a:gd name="T83" fmla="*/ 161 h 1340"/>
              <a:gd name="T84" fmla="*/ 364 w 1846"/>
              <a:gd name="T85" fmla="*/ 60 h 1340"/>
              <a:gd name="T86" fmla="*/ 509 w 1846"/>
              <a:gd name="T87" fmla="*/ 16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46" h="1340">
                <a:moveTo>
                  <a:pt x="1289" y="20"/>
                </a:moveTo>
                <a:lnTo>
                  <a:pt x="1353" y="20"/>
                </a:lnTo>
                <a:lnTo>
                  <a:pt x="1418" y="21"/>
                </a:lnTo>
                <a:lnTo>
                  <a:pt x="1484" y="27"/>
                </a:lnTo>
                <a:lnTo>
                  <a:pt x="1547" y="36"/>
                </a:lnTo>
                <a:lnTo>
                  <a:pt x="1609" y="47"/>
                </a:lnTo>
                <a:lnTo>
                  <a:pt x="1669" y="61"/>
                </a:lnTo>
                <a:lnTo>
                  <a:pt x="1722" y="78"/>
                </a:lnTo>
                <a:lnTo>
                  <a:pt x="1771" y="100"/>
                </a:lnTo>
                <a:lnTo>
                  <a:pt x="1813" y="123"/>
                </a:lnTo>
                <a:lnTo>
                  <a:pt x="1846" y="151"/>
                </a:lnTo>
                <a:lnTo>
                  <a:pt x="1840" y="191"/>
                </a:lnTo>
                <a:lnTo>
                  <a:pt x="1827" y="229"/>
                </a:lnTo>
                <a:lnTo>
                  <a:pt x="1809" y="263"/>
                </a:lnTo>
                <a:lnTo>
                  <a:pt x="1787" y="294"/>
                </a:lnTo>
                <a:lnTo>
                  <a:pt x="1762" y="320"/>
                </a:lnTo>
                <a:lnTo>
                  <a:pt x="1717" y="356"/>
                </a:lnTo>
                <a:lnTo>
                  <a:pt x="1673" y="385"/>
                </a:lnTo>
                <a:lnTo>
                  <a:pt x="1633" y="409"/>
                </a:lnTo>
                <a:lnTo>
                  <a:pt x="1595" y="429"/>
                </a:lnTo>
                <a:lnTo>
                  <a:pt x="1560" y="447"/>
                </a:lnTo>
                <a:lnTo>
                  <a:pt x="1526" y="463"/>
                </a:lnTo>
                <a:lnTo>
                  <a:pt x="1493" y="480"/>
                </a:lnTo>
                <a:lnTo>
                  <a:pt x="1462" y="498"/>
                </a:lnTo>
                <a:lnTo>
                  <a:pt x="1431" y="520"/>
                </a:lnTo>
                <a:lnTo>
                  <a:pt x="1402" y="547"/>
                </a:lnTo>
                <a:lnTo>
                  <a:pt x="1380" y="565"/>
                </a:lnTo>
                <a:lnTo>
                  <a:pt x="1353" y="581"/>
                </a:lnTo>
                <a:lnTo>
                  <a:pt x="1322" y="594"/>
                </a:lnTo>
                <a:lnTo>
                  <a:pt x="1289" y="605"/>
                </a:lnTo>
                <a:lnTo>
                  <a:pt x="1257" y="609"/>
                </a:lnTo>
                <a:lnTo>
                  <a:pt x="1226" y="605"/>
                </a:lnTo>
                <a:lnTo>
                  <a:pt x="1198" y="596"/>
                </a:lnTo>
                <a:lnTo>
                  <a:pt x="1177" y="578"/>
                </a:lnTo>
                <a:lnTo>
                  <a:pt x="1157" y="554"/>
                </a:lnTo>
                <a:lnTo>
                  <a:pt x="1140" y="527"/>
                </a:lnTo>
                <a:lnTo>
                  <a:pt x="1126" y="498"/>
                </a:lnTo>
                <a:lnTo>
                  <a:pt x="1115" y="471"/>
                </a:lnTo>
                <a:lnTo>
                  <a:pt x="1107" y="447"/>
                </a:lnTo>
                <a:lnTo>
                  <a:pt x="1102" y="431"/>
                </a:lnTo>
                <a:lnTo>
                  <a:pt x="1097" y="405"/>
                </a:lnTo>
                <a:lnTo>
                  <a:pt x="1091" y="371"/>
                </a:lnTo>
                <a:lnTo>
                  <a:pt x="1089" y="327"/>
                </a:lnTo>
                <a:lnTo>
                  <a:pt x="1089" y="281"/>
                </a:lnTo>
                <a:lnTo>
                  <a:pt x="1091" y="232"/>
                </a:lnTo>
                <a:lnTo>
                  <a:pt x="1095" y="183"/>
                </a:lnTo>
                <a:lnTo>
                  <a:pt x="1102" y="140"/>
                </a:lnTo>
                <a:lnTo>
                  <a:pt x="1106" y="129"/>
                </a:lnTo>
                <a:lnTo>
                  <a:pt x="1113" y="114"/>
                </a:lnTo>
                <a:lnTo>
                  <a:pt x="1124" y="98"/>
                </a:lnTo>
                <a:lnTo>
                  <a:pt x="1138" y="80"/>
                </a:lnTo>
                <a:lnTo>
                  <a:pt x="1158" y="63"/>
                </a:lnTo>
                <a:lnTo>
                  <a:pt x="1184" y="47"/>
                </a:lnTo>
                <a:lnTo>
                  <a:pt x="1213" y="32"/>
                </a:lnTo>
                <a:lnTo>
                  <a:pt x="1249" y="23"/>
                </a:lnTo>
                <a:lnTo>
                  <a:pt x="1289" y="20"/>
                </a:lnTo>
                <a:close/>
                <a:moveTo>
                  <a:pt x="606" y="0"/>
                </a:moveTo>
                <a:lnTo>
                  <a:pt x="653" y="0"/>
                </a:lnTo>
                <a:lnTo>
                  <a:pt x="702" y="3"/>
                </a:lnTo>
                <a:lnTo>
                  <a:pt x="749" y="9"/>
                </a:lnTo>
                <a:lnTo>
                  <a:pt x="797" y="18"/>
                </a:lnTo>
                <a:lnTo>
                  <a:pt x="840" y="31"/>
                </a:lnTo>
                <a:lnTo>
                  <a:pt x="882" y="45"/>
                </a:lnTo>
                <a:lnTo>
                  <a:pt x="918" y="63"/>
                </a:lnTo>
                <a:lnTo>
                  <a:pt x="951" y="85"/>
                </a:lnTo>
                <a:lnTo>
                  <a:pt x="978" y="111"/>
                </a:lnTo>
                <a:lnTo>
                  <a:pt x="998" y="138"/>
                </a:lnTo>
                <a:lnTo>
                  <a:pt x="1009" y="171"/>
                </a:lnTo>
                <a:lnTo>
                  <a:pt x="1018" y="229"/>
                </a:lnTo>
                <a:lnTo>
                  <a:pt x="1020" y="289"/>
                </a:lnTo>
                <a:lnTo>
                  <a:pt x="1018" y="345"/>
                </a:lnTo>
                <a:lnTo>
                  <a:pt x="1018" y="401"/>
                </a:lnTo>
                <a:lnTo>
                  <a:pt x="1026" y="456"/>
                </a:lnTo>
                <a:lnTo>
                  <a:pt x="1035" y="481"/>
                </a:lnTo>
                <a:lnTo>
                  <a:pt x="1049" y="511"/>
                </a:lnTo>
                <a:lnTo>
                  <a:pt x="1064" y="540"/>
                </a:lnTo>
                <a:lnTo>
                  <a:pt x="1077" y="569"/>
                </a:lnTo>
                <a:lnTo>
                  <a:pt x="1086" y="600"/>
                </a:lnTo>
                <a:lnTo>
                  <a:pt x="1087" y="631"/>
                </a:lnTo>
                <a:lnTo>
                  <a:pt x="1078" y="663"/>
                </a:lnTo>
                <a:lnTo>
                  <a:pt x="1071" y="678"/>
                </a:lnTo>
                <a:lnTo>
                  <a:pt x="1060" y="694"/>
                </a:lnTo>
                <a:lnTo>
                  <a:pt x="1047" y="712"/>
                </a:lnTo>
                <a:lnTo>
                  <a:pt x="1029" y="731"/>
                </a:lnTo>
                <a:lnTo>
                  <a:pt x="1007" y="754"/>
                </a:lnTo>
                <a:lnTo>
                  <a:pt x="977" y="778"/>
                </a:lnTo>
                <a:lnTo>
                  <a:pt x="940" y="807"/>
                </a:lnTo>
                <a:lnTo>
                  <a:pt x="895" y="840"/>
                </a:lnTo>
                <a:lnTo>
                  <a:pt x="833" y="874"/>
                </a:lnTo>
                <a:lnTo>
                  <a:pt x="780" y="907"/>
                </a:lnTo>
                <a:lnTo>
                  <a:pt x="735" y="941"/>
                </a:lnTo>
                <a:lnTo>
                  <a:pt x="695" y="978"/>
                </a:lnTo>
                <a:lnTo>
                  <a:pt x="658" y="1016"/>
                </a:lnTo>
                <a:lnTo>
                  <a:pt x="624" y="1060"/>
                </a:lnTo>
                <a:lnTo>
                  <a:pt x="589" y="1107"/>
                </a:lnTo>
                <a:lnTo>
                  <a:pt x="564" y="1147"/>
                </a:lnTo>
                <a:lnTo>
                  <a:pt x="531" y="1185"/>
                </a:lnTo>
                <a:lnTo>
                  <a:pt x="497" y="1221"/>
                </a:lnTo>
                <a:lnTo>
                  <a:pt x="458" y="1252"/>
                </a:lnTo>
                <a:lnTo>
                  <a:pt x="420" y="1280"/>
                </a:lnTo>
                <a:lnTo>
                  <a:pt x="382" y="1303"/>
                </a:lnTo>
                <a:lnTo>
                  <a:pt x="344" y="1320"/>
                </a:lnTo>
                <a:lnTo>
                  <a:pt x="307" y="1332"/>
                </a:lnTo>
                <a:lnTo>
                  <a:pt x="275" y="1340"/>
                </a:lnTo>
                <a:lnTo>
                  <a:pt x="246" y="1340"/>
                </a:lnTo>
                <a:lnTo>
                  <a:pt x="220" y="1331"/>
                </a:lnTo>
                <a:lnTo>
                  <a:pt x="195" y="1314"/>
                </a:lnTo>
                <a:lnTo>
                  <a:pt x="169" y="1287"/>
                </a:lnTo>
                <a:lnTo>
                  <a:pt x="144" y="1251"/>
                </a:lnTo>
                <a:lnTo>
                  <a:pt x="118" y="1207"/>
                </a:lnTo>
                <a:lnTo>
                  <a:pt x="93" y="1156"/>
                </a:lnTo>
                <a:lnTo>
                  <a:pt x="71" y="1100"/>
                </a:lnTo>
                <a:lnTo>
                  <a:pt x="51" y="1040"/>
                </a:lnTo>
                <a:lnTo>
                  <a:pt x="33" y="974"/>
                </a:lnTo>
                <a:lnTo>
                  <a:pt x="18" y="905"/>
                </a:lnTo>
                <a:lnTo>
                  <a:pt x="7" y="832"/>
                </a:lnTo>
                <a:lnTo>
                  <a:pt x="2" y="760"/>
                </a:lnTo>
                <a:lnTo>
                  <a:pt x="0" y="687"/>
                </a:lnTo>
                <a:lnTo>
                  <a:pt x="4" y="612"/>
                </a:lnTo>
                <a:lnTo>
                  <a:pt x="11" y="540"/>
                </a:lnTo>
                <a:lnTo>
                  <a:pt x="27" y="467"/>
                </a:lnTo>
                <a:lnTo>
                  <a:pt x="49" y="398"/>
                </a:lnTo>
                <a:lnTo>
                  <a:pt x="77" y="332"/>
                </a:lnTo>
                <a:lnTo>
                  <a:pt x="113" y="271"/>
                </a:lnTo>
                <a:lnTo>
                  <a:pt x="158" y="214"/>
                </a:lnTo>
                <a:lnTo>
                  <a:pt x="211" y="161"/>
                </a:lnTo>
                <a:lnTo>
                  <a:pt x="264" y="120"/>
                </a:lnTo>
                <a:lnTo>
                  <a:pt x="313" y="85"/>
                </a:lnTo>
                <a:lnTo>
                  <a:pt x="364" y="60"/>
                </a:lnTo>
                <a:lnTo>
                  <a:pt x="413" y="41"/>
                </a:lnTo>
                <a:lnTo>
                  <a:pt x="460" y="27"/>
                </a:lnTo>
                <a:lnTo>
                  <a:pt x="509" y="16"/>
                </a:lnTo>
                <a:lnTo>
                  <a:pt x="558" y="7"/>
                </a:lnTo>
                <a:lnTo>
                  <a:pt x="60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28" name="Text Placeholder 2">
            <a:extLst>
              <a:ext uri="{FF2B5EF4-FFF2-40B4-BE49-F238E27FC236}">
                <a16:creationId xmlns:a16="http://schemas.microsoft.com/office/drawing/2014/main" id="{4DDCFBFB-DDD5-43AB-8903-51CB20A048D0}"/>
              </a:ext>
            </a:extLst>
          </p:cNvPr>
          <p:cNvSpPr txBox="1">
            <a:spLocks/>
          </p:cNvSpPr>
          <p:nvPr/>
        </p:nvSpPr>
        <p:spPr>
          <a:xfrm>
            <a:off x="309401" y="302479"/>
            <a:ext cx="11573197"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400">
                <a:solidFill>
                  <a:srgbClr val="96C8F0"/>
                </a:solidFill>
                <a:latin typeface="Market Deco" panose="02000000000000000000" pitchFamily="2" charset="0"/>
                <a:cs typeface="Lato Heavy" panose="020F0502020204030203" pitchFamily="34" charset="0"/>
              </a:rPr>
              <a:t>Architecture</a:t>
            </a:r>
            <a:r>
              <a:rPr lang="en-US" sz="4400">
                <a:latin typeface="Market Deco" panose="02000000000000000000" pitchFamily="2" charset="0"/>
                <a:cs typeface="Lato Heavy" panose="020F0502020204030203" pitchFamily="34" charset="0"/>
              </a:rPr>
              <a:t> and </a:t>
            </a:r>
            <a:r>
              <a:rPr lang="en-US" sz="4400">
                <a:solidFill>
                  <a:srgbClr val="96C8F0"/>
                </a:solidFill>
                <a:latin typeface="Market Deco" panose="02000000000000000000" pitchFamily="2" charset="0"/>
                <a:cs typeface="Lato Heavy" panose="020F0502020204030203" pitchFamily="34" charset="0"/>
              </a:rPr>
              <a:t>Technologies</a:t>
            </a:r>
            <a:r>
              <a:rPr lang="en-US" sz="4400">
                <a:latin typeface="Market Deco" panose="02000000000000000000" pitchFamily="2" charset="0"/>
                <a:cs typeface="Lato Heavy" panose="020F0502020204030203" pitchFamily="34" charset="0"/>
              </a:rPr>
              <a:t> used</a:t>
            </a:r>
          </a:p>
        </p:txBody>
      </p:sp>
      <p:grpSp>
        <p:nvGrpSpPr>
          <p:cNvPr id="30" name="Group 29">
            <a:extLst>
              <a:ext uri="{FF2B5EF4-FFF2-40B4-BE49-F238E27FC236}">
                <a16:creationId xmlns:a16="http://schemas.microsoft.com/office/drawing/2014/main" id="{ED7FC6C0-A6D7-458C-8D49-4D2DB9399479}"/>
              </a:ext>
            </a:extLst>
          </p:cNvPr>
          <p:cNvGrpSpPr/>
          <p:nvPr/>
        </p:nvGrpSpPr>
        <p:grpSpPr>
          <a:xfrm>
            <a:off x="1108774" y="5440653"/>
            <a:ext cx="1454320" cy="1114868"/>
            <a:chOff x="1173253" y="5440653"/>
            <a:chExt cx="1454320" cy="1114868"/>
          </a:xfrm>
        </p:grpSpPr>
        <p:sp>
          <p:nvSpPr>
            <p:cNvPr id="20" name="TextBox 19">
              <a:extLst>
                <a:ext uri="{FF2B5EF4-FFF2-40B4-BE49-F238E27FC236}">
                  <a16:creationId xmlns:a16="http://schemas.microsoft.com/office/drawing/2014/main" id="{40D66C9A-8930-47E1-908A-A02603E0235B}"/>
                </a:ext>
              </a:extLst>
            </p:cNvPr>
            <p:cNvSpPr txBox="1"/>
            <p:nvPr/>
          </p:nvSpPr>
          <p:spPr>
            <a:xfrm>
              <a:off x="1173253" y="6278522"/>
              <a:ext cx="1454320" cy="276999"/>
            </a:xfrm>
            <a:prstGeom prst="rect">
              <a:avLst/>
            </a:prstGeom>
            <a:noFill/>
          </p:spPr>
          <p:txBody>
            <a:bodyPr wrap="square" rtlCol="0">
              <a:spAutoFit/>
            </a:bodyPr>
            <a:lstStyle/>
            <a:p>
              <a:pPr algn="ctr"/>
              <a:r>
                <a:rPr lang="en-US" altLang="ko-KR" sz="1200" b="1">
                  <a:solidFill>
                    <a:schemeClr val="tx1">
                      <a:lumMod val="75000"/>
                      <a:lumOff val="25000"/>
                    </a:schemeClr>
                  </a:solidFill>
                  <a:cs typeface="Arial" pitchFamily="34" charset="0"/>
                </a:rPr>
                <a:t>Flutter</a:t>
              </a:r>
              <a:endParaRPr lang="ko-KR" altLang="en-US" sz="1200" b="1">
                <a:solidFill>
                  <a:schemeClr val="tx1">
                    <a:lumMod val="75000"/>
                    <a:lumOff val="25000"/>
                  </a:schemeClr>
                </a:solidFill>
                <a:cs typeface="Arial" pitchFamily="34" charset="0"/>
              </a:endParaRPr>
            </a:p>
          </p:txBody>
        </p:sp>
        <p:pic>
          <p:nvPicPr>
            <p:cNvPr id="31" name="Picture 30" descr="Icon&#10;&#10;Description automatically generated">
              <a:extLst>
                <a:ext uri="{FF2B5EF4-FFF2-40B4-BE49-F238E27FC236}">
                  <a16:creationId xmlns:a16="http://schemas.microsoft.com/office/drawing/2014/main" id="{069A0B8E-E815-431D-836A-FD997F9D58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429" y="5440653"/>
              <a:ext cx="701967" cy="701967"/>
            </a:xfrm>
            <a:prstGeom prst="rect">
              <a:avLst/>
            </a:prstGeom>
          </p:spPr>
        </p:pic>
      </p:grpSp>
      <p:grpSp>
        <p:nvGrpSpPr>
          <p:cNvPr id="32" name="Group 31">
            <a:extLst>
              <a:ext uri="{FF2B5EF4-FFF2-40B4-BE49-F238E27FC236}">
                <a16:creationId xmlns:a16="http://schemas.microsoft.com/office/drawing/2014/main" id="{737B1CC5-2D0E-45DB-A41F-0A16983FE16A}"/>
              </a:ext>
            </a:extLst>
          </p:cNvPr>
          <p:cNvGrpSpPr/>
          <p:nvPr/>
        </p:nvGrpSpPr>
        <p:grpSpPr>
          <a:xfrm>
            <a:off x="3238807" y="5440653"/>
            <a:ext cx="1454320" cy="1299534"/>
            <a:chOff x="3313724" y="5440653"/>
            <a:chExt cx="1454320" cy="1299534"/>
          </a:xfrm>
        </p:grpSpPr>
        <p:sp>
          <p:nvSpPr>
            <p:cNvPr id="21" name="TextBox 20">
              <a:extLst>
                <a:ext uri="{FF2B5EF4-FFF2-40B4-BE49-F238E27FC236}">
                  <a16:creationId xmlns:a16="http://schemas.microsoft.com/office/drawing/2014/main" id="{B837B2A2-B401-4226-A408-35E3AB164CB0}"/>
                </a:ext>
              </a:extLst>
            </p:cNvPr>
            <p:cNvSpPr txBox="1"/>
            <p:nvPr/>
          </p:nvSpPr>
          <p:spPr>
            <a:xfrm>
              <a:off x="3313724" y="6278522"/>
              <a:ext cx="1454320" cy="461665"/>
            </a:xfrm>
            <a:prstGeom prst="rect">
              <a:avLst/>
            </a:prstGeom>
            <a:noFill/>
          </p:spPr>
          <p:txBody>
            <a:bodyPr wrap="square" rtlCol="0">
              <a:spAutoFit/>
            </a:bodyPr>
            <a:lstStyle/>
            <a:p>
              <a:pPr algn="ctr"/>
              <a:r>
                <a:rPr lang="en-US" altLang="ko-KR" sz="1200" b="1">
                  <a:solidFill>
                    <a:schemeClr val="tx1">
                      <a:lumMod val="75000"/>
                      <a:lumOff val="25000"/>
                    </a:schemeClr>
                  </a:solidFill>
                  <a:cs typeface="Arial" pitchFamily="34" charset="0"/>
                </a:rPr>
                <a:t>Android 4.1 </a:t>
              </a:r>
            </a:p>
            <a:p>
              <a:pPr algn="ctr"/>
              <a:r>
                <a:rPr lang="en-US" altLang="ko-KR" sz="1200" b="1">
                  <a:solidFill>
                    <a:schemeClr val="tx1">
                      <a:lumMod val="75000"/>
                      <a:lumOff val="25000"/>
                    </a:schemeClr>
                  </a:solidFill>
                  <a:cs typeface="Arial" pitchFamily="34" charset="0"/>
                </a:rPr>
                <a:t>or above</a:t>
              </a:r>
              <a:endParaRPr lang="ko-KR" altLang="en-US" sz="1200" b="1">
                <a:solidFill>
                  <a:schemeClr val="tx1">
                    <a:lumMod val="75000"/>
                    <a:lumOff val="25000"/>
                  </a:schemeClr>
                </a:solidFill>
                <a:cs typeface="Arial" pitchFamily="34" charset="0"/>
              </a:endParaRPr>
            </a:p>
          </p:txBody>
        </p:sp>
        <p:pic>
          <p:nvPicPr>
            <p:cNvPr id="25" name="Picture 24" descr="Icon&#10;&#10;Description automatically generated">
              <a:extLst>
                <a:ext uri="{FF2B5EF4-FFF2-40B4-BE49-F238E27FC236}">
                  <a16:creationId xmlns:a16="http://schemas.microsoft.com/office/drawing/2014/main" id="{3D1198B8-68A0-473F-8E30-5BCF0F7688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9961" y="5440653"/>
              <a:ext cx="721846" cy="721846"/>
            </a:xfrm>
            <a:prstGeom prst="rect">
              <a:avLst/>
            </a:prstGeom>
          </p:spPr>
        </p:pic>
      </p:grpSp>
      <p:grpSp>
        <p:nvGrpSpPr>
          <p:cNvPr id="33" name="Group 32">
            <a:extLst>
              <a:ext uri="{FF2B5EF4-FFF2-40B4-BE49-F238E27FC236}">
                <a16:creationId xmlns:a16="http://schemas.microsoft.com/office/drawing/2014/main" id="{40462C23-C8DA-49C7-BD81-89DB7703BA89}"/>
              </a:ext>
            </a:extLst>
          </p:cNvPr>
          <p:cNvGrpSpPr/>
          <p:nvPr/>
        </p:nvGrpSpPr>
        <p:grpSpPr>
          <a:xfrm>
            <a:off x="5368840" y="5440653"/>
            <a:ext cx="1454320" cy="1114868"/>
            <a:chOff x="5497321" y="5440653"/>
            <a:chExt cx="1454320" cy="1114868"/>
          </a:xfrm>
        </p:grpSpPr>
        <p:sp>
          <p:nvSpPr>
            <p:cNvPr id="22" name="TextBox 21">
              <a:extLst>
                <a:ext uri="{FF2B5EF4-FFF2-40B4-BE49-F238E27FC236}">
                  <a16:creationId xmlns:a16="http://schemas.microsoft.com/office/drawing/2014/main" id="{A3F02B02-254E-4064-A5C6-E59E4F51B578}"/>
                </a:ext>
              </a:extLst>
            </p:cNvPr>
            <p:cNvSpPr txBox="1"/>
            <p:nvPr/>
          </p:nvSpPr>
          <p:spPr>
            <a:xfrm>
              <a:off x="5497321" y="6278522"/>
              <a:ext cx="1454320" cy="276999"/>
            </a:xfrm>
            <a:prstGeom prst="rect">
              <a:avLst/>
            </a:prstGeom>
            <a:noFill/>
          </p:spPr>
          <p:txBody>
            <a:bodyPr wrap="square" rtlCol="0">
              <a:spAutoFit/>
            </a:bodyPr>
            <a:lstStyle/>
            <a:p>
              <a:pPr algn="ctr"/>
              <a:r>
                <a:rPr lang="en-US" altLang="ko-KR" sz="1200" b="1">
                  <a:solidFill>
                    <a:schemeClr val="tx1">
                      <a:lumMod val="75000"/>
                      <a:lumOff val="25000"/>
                    </a:schemeClr>
                  </a:solidFill>
                  <a:cs typeface="Arial" pitchFamily="34" charset="0"/>
                </a:rPr>
                <a:t>Firebase</a:t>
              </a:r>
              <a:endParaRPr lang="ko-KR" altLang="en-US" sz="1200" b="1">
                <a:solidFill>
                  <a:schemeClr val="tx1">
                    <a:lumMod val="75000"/>
                    <a:lumOff val="25000"/>
                  </a:schemeClr>
                </a:solidFill>
                <a:cs typeface="Arial" pitchFamily="34" charset="0"/>
              </a:endParaRPr>
            </a:p>
          </p:txBody>
        </p:sp>
        <p:pic>
          <p:nvPicPr>
            <p:cNvPr id="29" name="Picture 28" descr="Google Firebase">
              <a:extLst>
                <a:ext uri="{FF2B5EF4-FFF2-40B4-BE49-F238E27FC236}">
                  <a16:creationId xmlns:a16="http://schemas.microsoft.com/office/drawing/2014/main" id="{FB5F8241-1D7A-4D90-9E71-228ABC9B33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3967" y="5440653"/>
              <a:ext cx="724248" cy="724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33">
            <a:extLst>
              <a:ext uri="{FF2B5EF4-FFF2-40B4-BE49-F238E27FC236}">
                <a16:creationId xmlns:a16="http://schemas.microsoft.com/office/drawing/2014/main" id="{5CEDA9AF-FD41-4548-B11C-F3759ADDA65C}"/>
              </a:ext>
            </a:extLst>
          </p:cNvPr>
          <p:cNvGrpSpPr/>
          <p:nvPr/>
        </p:nvGrpSpPr>
        <p:grpSpPr>
          <a:xfrm>
            <a:off x="7498873" y="5440653"/>
            <a:ext cx="1454320" cy="1132981"/>
            <a:chOff x="7637792" y="5422540"/>
            <a:chExt cx="1454320" cy="1132981"/>
          </a:xfrm>
        </p:grpSpPr>
        <p:sp>
          <p:nvSpPr>
            <p:cNvPr id="23" name="TextBox 22">
              <a:extLst>
                <a:ext uri="{FF2B5EF4-FFF2-40B4-BE49-F238E27FC236}">
                  <a16:creationId xmlns:a16="http://schemas.microsoft.com/office/drawing/2014/main" id="{160A0327-1C87-44E3-8020-1160E16BE8A5}"/>
                </a:ext>
              </a:extLst>
            </p:cNvPr>
            <p:cNvSpPr txBox="1"/>
            <p:nvPr/>
          </p:nvSpPr>
          <p:spPr>
            <a:xfrm>
              <a:off x="7637792" y="6278522"/>
              <a:ext cx="1454320" cy="276999"/>
            </a:xfrm>
            <a:prstGeom prst="rect">
              <a:avLst/>
            </a:prstGeom>
            <a:noFill/>
          </p:spPr>
          <p:txBody>
            <a:bodyPr wrap="square" rtlCol="0">
              <a:spAutoFit/>
            </a:bodyPr>
            <a:lstStyle/>
            <a:p>
              <a:pPr algn="ctr"/>
              <a:r>
                <a:rPr lang="en-US" altLang="ko-KR" sz="1200" b="1">
                  <a:solidFill>
                    <a:schemeClr val="tx1">
                      <a:lumMod val="75000"/>
                      <a:lumOff val="25000"/>
                    </a:schemeClr>
                  </a:solidFill>
                  <a:cs typeface="Arial" pitchFamily="34" charset="0"/>
                </a:rPr>
                <a:t>Android Studio</a:t>
              </a:r>
              <a:endParaRPr lang="ko-KR" altLang="en-US" sz="1200" b="1">
                <a:solidFill>
                  <a:schemeClr val="tx1">
                    <a:lumMod val="75000"/>
                    <a:lumOff val="25000"/>
                  </a:schemeClr>
                </a:solidFill>
                <a:cs typeface="Arial" pitchFamily="34" charset="0"/>
              </a:endParaRPr>
            </a:p>
          </p:txBody>
        </p:sp>
        <p:pic>
          <p:nvPicPr>
            <p:cNvPr id="27" name="Picture 26" descr="Icon&#10;&#10;Description automatically generated">
              <a:extLst>
                <a:ext uri="{FF2B5EF4-FFF2-40B4-BE49-F238E27FC236}">
                  <a16:creationId xmlns:a16="http://schemas.microsoft.com/office/drawing/2014/main" id="{B9257086-6257-474A-9569-776C4D2227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02050" y="5422540"/>
              <a:ext cx="720080" cy="720080"/>
            </a:xfrm>
            <a:prstGeom prst="rect">
              <a:avLst/>
            </a:prstGeom>
          </p:spPr>
        </p:pic>
      </p:grpSp>
      <p:pic>
        <p:nvPicPr>
          <p:cNvPr id="1026" name="Picture 2">
            <a:extLst>
              <a:ext uri="{FF2B5EF4-FFF2-40B4-BE49-F238E27FC236}">
                <a16:creationId xmlns:a16="http://schemas.microsoft.com/office/drawing/2014/main" id="{3E04F135-BC68-4421-9792-C76167E4C9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32261" y="1753487"/>
            <a:ext cx="3622571" cy="2418112"/>
          </a:xfrm>
          <a:prstGeom prst="rect">
            <a:avLst/>
          </a:prstGeom>
          <a:noFill/>
          <a:extLst>
            <a:ext uri="{909E8E84-426E-40DD-AFC4-6F175D3DCCD1}">
              <a14:hiddenFill xmlns:a14="http://schemas.microsoft.com/office/drawing/2010/main">
                <a:solidFill>
                  <a:srgbClr val="FFFFFF"/>
                </a:solidFill>
              </a14:hiddenFill>
            </a:ext>
          </a:extLst>
        </p:spPr>
      </p:pic>
      <p:grpSp>
        <p:nvGrpSpPr>
          <p:cNvPr id="38" name="Group 37">
            <a:extLst>
              <a:ext uri="{FF2B5EF4-FFF2-40B4-BE49-F238E27FC236}">
                <a16:creationId xmlns:a16="http://schemas.microsoft.com/office/drawing/2014/main" id="{76E59B7D-834C-4E62-927D-6C57F8997BBF}"/>
              </a:ext>
            </a:extLst>
          </p:cNvPr>
          <p:cNvGrpSpPr/>
          <p:nvPr/>
        </p:nvGrpSpPr>
        <p:grpSpPr>
          <a:xfrm>
            <a:off x="9628906" y="5473683"/>
            <a:ext cx="1454320" cy="1093677"/>
            <a:chOff x="9915410" y="5461419"/>
            <a:chExt cx="1454320" cy="1093677"/>
          </a:xfrm>
        </p:grpSpPr>
        <p:pic>
          <p:nvPicPr>
            <p:cNvPr id="37" name="Graphic 36">
              <a:extLst>
                <a:ext uri="{FF2B5EF4-FFF2-40B4-BE49-F238E27FC236}">
                  <a16:creationId xmlns:a16="http://schemas.microsoft.com/office/drawing/2014/main" id="{82B36B08-8AFC-43A5-A29D-1A48C4C0727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338084" y="5461419"/>
              <a:ext cx="608973" cy="608973"/>
            </a:xfrm>
            <a:prstGeom prst="rect">
              <a:avLst/>
            </a:prstGeom>
          </p:spPr>
        </p:pic>
        <p:sp>
          <p:nvSpPr>
            <p:cNvPr id="39" name="TextBox 38">
              <a:extLst>
                <a:ext uri="{FF2B5EF4-FFF2-40B4-BE49-F238E27FC236}">
                  <a16:creationId xmlns:a16="http://schemas.microsoft.com/office/drawing/2014/main" id="{3AD4CD44-FE94-4542-BEC6-1C0310C1FEE3}"/>
                </a:ext>
              </a:extLst>
            </p:cNvPr>
            <p:cNvSpPr txBox="1"/>
            <p:nvPr/>
          </p:nvSpPr>
          <p:spPr>
            <a:xfrm>
              <a:off x="9915410" y="6278097"/>
              <a:ext cx="1454320" cy="276999"/>
            </a:xfrm>
            <a:prstGeom prst="rect">
              <a:avLst/>
            </a:prstGeom>
            <a:noFill/>
          </p:spPr>
          <p:txBody>
            <a:bodyPr wrap="square" rtlCol="0">
              <a:spAutoFit/>
            </a:bodyPr>
            <a:lstStyle/>
            <a:p>
              <a:pPr algn="ctr"/>
              <a:r>
                <a:rPr lang="en-US" altLang="ko-KR" sz="1200" b="1">
                  <a:solidFill>
                    <a:schemeClr val="tx1">
                      <a:lumMod val="75000"/>
                      <a:lumOff val="25000"/>
                    </a:schemeClr>
                  </a:solidFill>
                  <a:cs typeface="Arial" pitchFamily="34" charset="0"/>
                </a:rPr>
                <a:t>Katalon Studio</a:t>
              </a:r>
              <a:endParaRPr lang="ko-KR" altLang="en-US" sz="1200" b="1">
                <a:solidFill>
                  <a:schemeClr val="tx1">
                    <a:lumMod val="75000"/>
                    <a:lumOff val="25000"/>
                  </a:schemeClr>
                </a:solidFill>
                <a:cs typeface="Arial" pitchFamily="34" charset="0"/>
              </a:endParaRPr>
            </a:p>
          </p:txBody>
        </p:sp>
      </p:grpSp>
      <p:sp>
        <p:nvSpPr>
          <p:cNvPr id="36" name="TextBox 35">
            <a:extLst>
              <a:ext uri="{FF2B5EF4-FFF2-40B4-BE49-F238E27FC236}">
                <a16:creationId xmlns:a16="http://schemas.microsoft.com/office/drawing/2014/main" id="{FE6D530E-A370-4DC2-8678-26638979E269}"/>
              </a:ext>
            </a:extLst>
          </p:cNvPr>
          <p:cNvSpPr txBox="1"/>
          <p:nvPr/>
        </p:nvSpPr>
        <p:spPr>
          <a:xfrm>
            <a:off x="34320" y="1988412"/>
            <a:ext cx="4716000" cy="400110"/>
          </a:xfrm>
          <a:prstGeom prst="rect">
            <a:avLst/>
          </a:prstGeom>
          <a:noFill/>
        </p:spPr>
        <p:txBody>
          <a:bodyPr wrap="square" rtlCol="0">
            <a:spAutoFit/>
          </a:bodyPr>
          <a:lstStyle/>
          <a:p>
            <a:r>
              <a:rPr lang="en-US" altLang="ko-KR" sz="2000" b="1">
                <a:latin typeface="Lato Medium" panose="020F0502020204030203" pitchFamily="34" charset="0"/>
                <a:cs typeface="Lato Medium" panose="020F0502020204030203" pitchFamily="34" charset="0"/>
              </a:rPr>
              <a:t>Architecture Goals: </a:t>
            </a:r>
            <a:endParaRPr lang="ko-KR" altLang="en-US" sz="2000" b="1">
              <a:latin typeface="Lato Medium" panose="020F0502020204030203" pitchFamily="34" charset="0"/>
              <a:cs typeface="Lato Medium" panose="020F0502020204030203" pitchFamily="34" charset="0"/>
            </a:endParaRPr>
          </a:p>
        </p:txBody>
      </p:sp>
    </p:spTree>
    <p:extLst>
      <p:ext uri="{BB962C8B-B14F-4D97-AF65-F5344CB8AC3E}">
        <p14:creationId xmlns:p14="http://schemas.microsoft.com/office/powerpoint/2010/main" val="608993516"/>
      </p:ext>
    </p:extLst>
  </p:cSld>
  <p:clrMapOvr>
    <a:masterClrMapping/>
  </p:clrMapOvr>
  <p:transition spd="med">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49">
            <a:extLst>
              <a:ext uri="{FF2B5EF4-FFF2-40B4-BE49-F238E27FC236}">
                <a16:creationId xmlns:a16="http://schemas.microsoft.com/office/drawing/2014/main" id="{B73CBEB1-798E-4A30-8736-F09F25E668BC}"/>
              </a:ext>
            </a:extLst>
          </p:cNvPr>
          <p:cNvSpPr/>
          <p:nvPr/>
        </p:nvSpPr>
        <p:spPr>
          <a:xfrm>
            <a:off x="-1421976" y="-2101805"/>
            <a:ext cx="6016844" cy="6174741"/>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0DEE3D92-0BF9-4FC7-A882-DBC68549711C}"/>
              </a:ext>
            </a:extLst>
          </p:cNvPr>
          <p:cNvSpPr/>
          <p:nvPr/>
        </p:nvSpPr>
        <p:spPr>
          <a:xfrm>
            <a:off x="1700056" y="2834235"/>
            <a:ext cx="1645357" cy="1621972"/>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05B8CF1A-3F1C-430A-9C50-189A95362277}"/>
              </a:ext>
            </a:extLst>
          </p:cNvPr>
          <p:cNvSpPr/>
          <p:nvPr/>
        </p:nvSpPr>
        <p:spPr>
          <a:xfrm>
            <a:off x="8194567" y="4744571"/>
            <a:ext cx="4171604" cy="421128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686B0A2D-1707-40C4-8BDC-1A6B468FAA1C}"/>
              </a:ext>
            </a:extLst>
          </p:cNvPr>
          <p:cNvSpPr/>
          <p:nvPr/>
        </p:nvSpPr>
        <p:spPr>
          <a:xfrm>
            <a:off x="10395926" y="3258671"/>
            <a:ext cx="3091543" cy="2971800"/>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F878CB51-39AE-42D2-A2A5-E4820AE4C097}"/>
              </a:ext>
            </a:extLst>
          </p:cNvPr>
          <p:cNvGrpSpPr/>
          <p:nvPr/>
        </p:nvGrpSpPr>
        <p:grpSpPr>
          <a:xfrm>
            <a:off x="383722" y="2140070"/>
            <a:ext cx="2078494" cy="1552426"/>
            <a:chOff x="951648" y="2517689"/>
            <a:chExt cx="2078494" cy="1552426"/>
          </a:xfrm>
        </p:grpSpPr>
        <p:grpSp>
          <p:nvGrpSpPr>
            <p:cNvPr id="38" name="Group 37">
              <a:extLst>
                <a:ext uri="{FF2B5EF4-FFF2-40B4-BE49-F238E27FC236}">
                  <a16:creationId xmlns:a16="http://schemas.microsoft.com/office/drawing/2014/main" id="{49A105A4-0BF2-4314-91FB-5EE9DFC77E9A}"/>
                </a:ext>
              </a:extLst>
            </p:cNvPr>
            <p:cNvGrpSpPr/>
            <p:nvPr/>
          </p:nvGrpSpPr>
          <p:grpSpPr>
            <a:xfrm>
              <a:off x="951648" y="2517689"/>
              <a:ext cx="2078494" cy="1552426"/>
              <a:chOff x="951648" y="2517689"/>
              <a:chExt cx="2078494" cy="1552426"/>
            </a:xfrm>
          </p:grpSpPr>
          <p:sp>
            <p:nvSpPr>
              <p:cNvPr id="3" name="Hexagon 2">
                <a:extLst>
                  <a:ext uri="{FF2B5EF4-FFF2-40B4-BE49-F238E27FC236}">
                    <a16:creationId xmlns:a16="http://schemas.microsoft.com/office/drawing/2014/main" id="{ADA077F0-D166-454D-A7B2-ED3A1D6973CE}"/>
                  </a:ext>
                </a:extLst>
              </p:cNvPr>
              <p:cNvSpPr/>
              <p:nvPr/>
            </p:nvSpPr>
            <p:spPr>
              <a:xfrm>
                <a:off x="951648" y="3494175"/>
                <a:ext cx="2078494" cy="575940"/>
              </a:xfrm>
              <a:prstGeom prst="hexagon">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65000"/>
                      <a:lumOff val="35000"/>
                    </a:schemeClr>
                  </a:solidFill>
                </a:endParaRPr>
              </a:p>
            </p:txBody>
          </p:sp>
          <p:sp>
            <p:nvSpPr>
              <p:cNvPr id="12" name="TextBox 11">
                <a:extLst>
                  <a:ext uri="{FF2B5EF4-FFF2-40B4-BE49-F238E27FC236}">
                    <a16:creationId xmlns:a16="http://schemas.microsoft.com/office/drawing/2014/main" id="{3CAB3E53-3C4E-4A46-B11B-5383A186E927}"/>
                  </a:ext>
                </a:extLst>
              </p:cNvPr>
              <p:cNvSpPr txBox="1"/>
              <p:nvPr/>
            </p:nvSpPr>
            <p:spPr>
              <a:xfrm>
                <a:off x="1415943" y="2517689"/>
                <a:ext cx="1411827" cy="830997"/>
              </a:xfrm>
              <a:prstGeom prst="rect">
                <a:avLst/>
              </a:prstGeom>
              <a:noFill/>
            </p:spPr>
            <p:txBody>
              <a:bodyPr wrap="square" rtlCol="0">
                <a:spAutoFit/>
              </a:bodyPr>
              <a:lstStyle/>
              <a:p>
                <a:pPr algn="ctr"/>
                <a:r>
                  <a:rPr lang="en-US" altLang="ko-KR" sz="1200" b="1">
                    <a:solidFill>
                      <a:schemeClr val="tx1">
                        <a:lumMod val="75000"/>
                        <a:lumOff val="25000"/>
                      </a:schemeClr>
                    </a:solidFill>
                    <a:cs typeface="Arial" pitchFamily="34" charset="0"/>
                  </a:rPr>
                  <a:t>Client Mobile/Tablet Android Application</a:t>
                </a:r>
                <a:endParaRPr lang="ko-KR" altLang="en-US" sz="1200" b="1">
                  <a:solidFill>
                    <a:schemeClr val="tx1">
                      <a:lumMod val="75000"/>
                      <a:lumOff val="25000"/>
                    </a:schemeClr>
                  </a:solidFill>
                  <a:cs typeface="Arial" pitchFamily="34" charset="0"/>
                </a:endParaRPr>
              </a:p>
            </p:txBody>
          </p:sp>
          <p:sp>
            <p:nvSpPr>
              <p:cNvPr id="26" name="Rectangle 25">
                <a:extLst>
                  <a:ext uri="{FF2B5EF4-FFF2-40B4-BE49-F238E27FC236}">
                    <a16:creationId xmlns:a16="http://schemas.microsoft.com/office/drawing/2014/main" id="{98CDF88C-0B68-4176-8DA5-C8B25055EF3B}"/>
                  </a:ext>
                </a:extLst>
              </p:cNvPr>
              <p:cNvSpPr/>
              <p:nvPr/>
            </p:nvSpPr>
            <p:spPr>
              <a:xfrm rot="18900000">
                <a:off x="1044764" y="2815421"/>
                <a:ext cx="432048" cy="43204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7" name="TextBox 26">
              <a:extLst>
                <a:ext uri="{FF2B5EF4-FFF2-40B4-BE49-F238E27FC236}">
                  <a16:creationId xmlns:a16="http://schemas.microsoft.com/office/drawing/2014/main" id="{8155286D-75E6-455E-B30A-EE3590441183}"/>
                </a:ext>
              </a:extLst>
            </p:cNvPr>
            <p:cNvSpPr txBox="1"/>
            <p:nvPr/>
          </p:nvSpPr>
          <p:spPr>
            <a:xfrm>
              <a:off x="1049794" y="2852643"/>
              <a:ext cx="421990" cy="338554"/>
            </a:xfrm>
            <a:prstGeom prst="rect">
              <a:avLst/>
            </a:prstGeom>
            <a:noFill/>
          </p:spPr>
          <p:txBody>
            <a:bodyPr wrap="square" rtlCol="0">
              <a:spAutoFit/>
            </a:bodyPr>
            <a:lstStyle/>
            <a:p>
              <a:pPr algn="ctr"/>
              <a:r>
                <a:rPr lang="en-US" altLang="ko-KR" sz="1600" b="1">
                  <a:solidFill>
                    <a:schemeClr val="bg1"/>
                  </a:solidFill>
                  <a:cs typeface="Calibri" pitchFamily="34" charset="0"/>
                </a:rPr>
                <a:t>01</a:t>
              </a:r>
              <a:endParaRPr lang="ko-KR" altLang="en-US" sz="1600" b="1">
                <a:solidFill>
                  <a:schemeClr val="bg1"/>
                </a:solidFill>
                <a:cs typeface="Calibri" pitchFamily="34" charset="0"/>
              </a:endParaRPr>
            </a:p>
          </p:txBody>
        </p:sp>
      </p:grpSp>
      <p:grpSp>
        <p:nvGrpSpPr>
          <p:cNvPr id="44" name="Group 43">
            <a:extLst>
              <a:ext uri="{FF2B5EF4-FFF2-40B4-BE49-F238E27FC236}">
                <a16:creationId xmlns:a16="http://schemas.microsoft.com/office/drawing/2014/main" id="{1A10FD6F-DFA3-4017-AB4E-1C2F2871D618}"/>
              </a:ext>
            </a:extLst>
          </p:cNvPr>
          <p:cNvGrpSpPr/>
          <p:nvPr/>
        </p:nvGrpSpPr>
        <p:grpSpPr>
          <a:xfrm>
            <a:off x="4973942" y="2406101"/>
            <a:ext cx="2078494" cy="1244078"/>
            <a:chOff x="5056753" y="2540507"/>
            <a:chExt cx="2078494" cy="1244078"/>
          </a:xfrm>
        </p:grpSpPr>
        <p:sp>
          <p:nvSpPr>
            <p:cNvPr id="7" name="Hexagon 6">
              <a:extLst>
                <a:ext uri="{FF2B5EF4-FFF2-40B4-BE49-F238E27FC236}">
                  <a16:creationId xmlns:a16="http://schemas.microsoft.com/office/drawing/2014/main" id="{26C9DA80-621F-4443-9D1D-0CDF4A8020FD}"/>
                </a:ext>
              </a:extLst>
            </p:cNvPr>
            <p:cNvSpPr/>
            <p:nvPr/>
          </p:nvSpPr>
          <p:spPr>
            <a:xfrm>
              <a:off x="5056753" y="3208645"/>
              <a:ext cx="2078494" cy="575940"/>
            </a:xfrm>
            <a:prstGeom prst="hexagon">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65000"/>
                    <a:lumOff val="35000"/>
                  </a:schemeClr>
                </a:solidFill>
              </a:endParaRPr>
            </a:p>
          </p:txBody>
        </p:sp>
        <p:grpSp>
          <p:nvGrpSpPr>
            <p:cNvPr id="41" name="Group 40">
              <a:extLst>
                <a:ext uri="{FF2B5EF4-FFF2-40B4-BE49-F238E27FC236}">
                  <a16:creationId xmlns:a16="http://schemas.microsoft.com/office/drawing/2014/main" id="{4AF9B077-AAA4-406E-A603-A0B26865D4B4}"/>
                </a:ext>
              </a:extLst>
            </p:cNvPr>
            <p:cNvGrpSpPr/>
            <p:nvPr/>
          </p:nvGrpSpPr>
          <p:grpSpPr>
            <a:xfrm>
              <a:off x="5206478" y="2540507"/>
              <a:ext cx="1807297" cy="432048"/>
              <a:chOff x="5093620" y="2001969"/>
              <a:chExt cx="1807297" cy="432048"/>
            </a:xfrm>
          </p:grpSpPr>
          <p:sp>
            <p:nvSpPr>
              <p:cNvPr id="15" name="TextBox 14">
                <a:extLst>
                  <a:ext uri="{FF2B5EF4-FFF2-40B4-BE49-F238E27FC236}">
                    <a16:creationId xmlns:a16="http://schemas.microsoft.com/office/drawing/2014/main" id="{2A10DC22-3E39-493C-9652-00EE4A35D7D9}"/>
                  </a:ext>
                </a:extLst>
              </p:cNvPr>
              <p:cNvSpPr txBox="1"/>
              <p:nvPr/>
            </p:nvSpPr>
            <p:spPr>
              <a:xfrm>
                <a:off x="5489090" y="2079493"/>
                <a:ext cx="1411827" cy="277000"/>
              </a:xfrm>
              <a:prstGeom prst="rect">
                <a:avLst/>
              </a:prstGeom>
              <a:noFill/>
            </p:spPr>
            <p:txBody>
              <a:bodyPr wrap="square" rtlCol="0">
                <a:spAutoFit/>
              </a:bodyPr>
              <a:lstStyle/>
              <a:p>
                <a:pPr algn="ctr"/>
                <a:r>
                  <a:rPr lang="en-US" altLang="ko-KR" sz="1200" b="1">
                    <a:solidFill>
                      <a:schemeClr val="tx1">
                        <a:lumMod val="75000"/>
                        <a:lumOff val="25000"/>
                      </a:schemeClr>
                    </a:solidFill>
                    <a:cs typeface="Arial" pitchFamily="34" charset="0"/>
                  </a:rPr>
                  <a:t>Controller</a:t>
                </a:r>
                <a:endParaRPr lang="ko-KR" altLang="en-US" sz="1200" b="1">
                  <a:solidFill>
                    <a:schemeClr val="tx1">
                      <a:lumMod val="75000"/>
                      <a:lumOff val="25000"/>
                    </a:schemeClr>
                  </a:solidFill>
                  <a:cs typeface="Arial" pitchFamily="34" charset="0"/>
                </a:endParaRPr>
              </a:p>
            </p:txBody>
          </p:sp>
          <p:sp>
            <p:nvSpPr>
              <p:cNvPr id="28" name="Rectangle 27">
                <a:extLst>
                  <a:ext uri="{FF2B5EF4-FFF2-40B4-BE49-F238E27FC236}">
                    <a16:creationId xmlns:a16="http://schemas.microsoft.com/office/drawing/2014/main" id="{F4E49149-4C4A-4B71-93D1-D4CE77383AF2}"/>
                  </a:ext>
                </a:extLst>
              </p:cNvPr>
              <p:cNvSpPr/>
              <p:nvPr/>
            </p:nvSpPr>
            <p:spPr>
              <a:xfrm rot="18900000">
                <a:off x="5093620" y="2001969"/>
                <a:ext cx="432048" cy="4320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9" name="TextBox 28">
                <a:extLst>
                  <a:ext uri="{FF2B5EF4-FFF2-40B4-BE49-F238E27FC236}">
                    <a16:creationId xmlns:a16="http://schemas.microsoft.com/office/drawing/2014/main" id="{A9E986C6-697A-432A-A3EF-487C3CC7F6F6}"/>
                  </a:ext>
                </a:extLst>
              </p:cNvPr>
              <p:cNvSpPr txBox="1"/>
              <p:nvPr/>
            </p:nvSpPr>
            <p:spPr>
              <a:xfrm>
                <a:off x="5098649" y="2039191"/>
                <a:ext cx="421990" cy="338554"/>
              </a:xfrm>
              <a:prstGeom prst="rect">
                <a:avLst/>
              </a:prstGeom>
              <a:noFill/>
            </p:spPr>
            <p:txBody>
              <a:bodyPr wrap="square" rtlCol="0">
                <a:spAutoFit/>
              </a:bodyPr>
              <a:lstStyle/>
              <a:p>
                <a:pPr algn="ctr"/>
                <a:r>
                  <a:rPr lang="en-US" altLang="ko-KR" sz="1600" b="1">
                    <a:solidFill>
                      <a:schemeClr val="bg1"/>
                    </a:solidFill>
                    <a:cs typeface="Calibri" pitchFamily="34" charset="0"/>
                  </a:rPr>
                  <a:t>03</a:t>
                </a:r>
                <a:endParaRPr lang="ko-KR" altLang="en-US" sz="1600" b="1">
                  <a:solidFill>
                    <a:schemeClr val="bg1"/>
                  </a:solidFill>
                  <a:cs typeface="Calibri" pitchFamily="34" charset="0"/>
                </a:endParaRPr>
              </a:p>
            </p:txBody>
          </p:sp>
        </p:grpSp>
      </p:grpSp>
      <p:grpSp>
        <p:nvGrpSpPr>
          <p:cNvPr id="45" name="Group 44">
            <a:extLst>
              <a:ext uri="{FF2B5EF4-FFF2-40B4-BE49-F238E27FC236}">
                <a16:creationId xmlns:a16="http://schemas.microsoft.com/office/drawing/2014/main" id="{858264D3-9EA3-4DA8-B5E2-3CA103067DFA}"/>
              </a:ext>
            </a:extLst>
          </p:cNvPr>
          <p:cNvGrpSpPr/>
          <p:nvPr/>
        </p:nvGrpSpPr>
        <p:grpSpPr>
          <a:xfrm>
            <a:off x="9564162" y="2451567"/>
            <a:ext cx="2078494" cy="1198612"/>
            <a:chOff x="9564162" y="2451567"/>
            <a:chExt cx="2078494" cy="1198612"/>
          </a:xfrm>
        </p:grpSpPr>
        <p:sp>
          <p:nvSpPr>
            <p:cNvPr id="9" name="Hexagon 8">
              <a:extLst>
                <a:ext uri="{FF2B5EF4-FFF2-40B4-BE49-F238E27FC236}">
                  <a16:creationId xmlns:a16="http://schemas.microsoft.com/office/drawing/2014/main" id="{52C50232-A23E-4977-B768-B39BA3E8C940}"/>
                </a:ext>
              </a:extLst>
            </p:cNvPr>
            <p:cNvSpPr/>
            <p:nvPr/>
          </p:nvSpPr>
          <p:spPr>
            <a:xfrm>
              <a:off x="9564162" y="3074239"/>
              <a:ext cx="2078494" cy="575940"/>
            </a:xfrm>
            <a:prstGeom prst="hexagon">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65000"/>
                    <a:lumOff val="35000"/>
                  </a:schemeClr>
                </a:solidFill>
              </a:endParaRPr>
            </a:p>
          </p:txBody>
        </p:sp>
        <p:sp>
          <p:nvSpPr>
            <p:cNvPr id="18" name="TextBox 17">
              <a:extLst>
                <a:ext uri="{FF2B5EF4-FFF2-40B4-BE49-F238E27FC236}">
                  <a16:creationId xmlns:a16="http://schemas.microsoft.com/office/drawing/2014/main" id="{F7793340-9740-451F-A704-2CDE882C52E0}"/>
                </a:ext>
              </a:extLst>
            </p:cNvPr>
            <p:cNvSpPr txBox="1"/>
            <p:nvPr/>
          </p:nvSpPr>
          <p:spPr>
            <a:xfrm>
              <a:off x="9994967" y="2451567"/>
              <a:ext cx="1411827" cy="461665"/>
            </a:xfrm>
            <a:prstGeom prst="rect">
              <a:avLst/>
            </a:prstGeom>
            <a:noFill/>
          </p:spPr>
          <p:txBody>
            <a:bodyPr wrap="square" rtlCol="0">
              <a:spAutoFit/>
            </a:bodyPr>
            <a:lstStyle/>
            <a:p>
              <a:pPr algn="ctr"/>
              <a:r>
                <a:rPr lang="en-US" altLang="ko-KR" sz="1200" b="1">
                  <a:solidFill>
                    <a:schemeClr val="tx1">
                      <a:lumMod val="75000"/>
                      <a:lumOff val="25000"/>
                    </a:schemeClr>
                  </a:solidFill>
                  <a:cs typeface="Arial" pitchFamily="34" charset="0"/>
                </a:rPr>
                <a:t>Database Firestore</a:t>
              </a:r>
              <a:endParaRPr lang="ko-KR" altLang="en-US" sz="1200" b="1">
                <a:solidFill>
                  <a:schemeClr val="tx1">
                    <a:lumMod val="75000"/>
                    <a:lumOff val="25000"/>
                  </a:schemeClr>
                </a:solidFill>
                <a:cs typeface="Arial" pitchFamily="34" charset="0"/>
              </a:endParaRPr>
            </a:p>
          </p:txBody>
        </p:sp>
        <p:sp>
          <p:nvSpPr>
            <p:cNvPr id="30" name="Rectangle 29">
              <a:extLst>
                <a:ext uri="{FF2B5EF4-FFF2-40B4-BE49-F238E27FC236}">
                  <a16:creationId xmlns:a16="http://schemas.microsoft.com/office/drawing/2014/main" id="{05308C3C-9A01-42AD-A27D-909BBEC8687A}"/>
                </a:ext>
              </a:extLst>
            </p:cNvPr>
            <p:cNvSpPr/>
            <p:nvPr/>
          </p:nvSpPr>
          <p:spPr>
            <a:xfrm rot="18900000">
              <a:off x="9653642" y="2453047"/>
              <a:ext cx="432048" cy="4320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1" name="TextBox 30">
              <a:extLst>
                <a:ext uri="{FF2B5EF4-FFF2-40B4-BE49-F238E27FC236}">
                  <a16:creationId xmlns:a16="http://schemas.microsoft.com/office/drawing/2014/main" id="{C3ECD74C-2911-48E1-B924-D71F311C9CDB}"/>
                </a:ext>
              </a:extLst>
            </p:cNvPr>
            <p:cNvSpPr txBox="1"/>
            <p:nvPr/>
          </p:nvSpPr>
          <p:spPr>
            <a:xfrm>
              <a:off x="9658672" y="2490269"/>
              <a:ext cx="421990" cy="338554"/>
            </a:xfrm>
            <a:prstGeom prst="rect">
              <a:avLst/>
            </a:prstGeom>
            <a:noFill/>
          </p:spPr>
          <p:txBody>
            <a:bodyPr wrap="square" rtlCol="0">
              <a:spAutoFit/>
            </a:bodyPr>
            <a:lstStyle/>
            <a:p>
              <a:pPr algn="ctr"/>
              <a:r>
                <a:rPr lang="en-US" altLang="ko-KR" sz="1600" b="1">
                  <a:solidFill>
                    <a:schemeClr val="bg1"/>
                  </a:solidFill>
                  <a:cs typeface="Calibri" pitchFamily="34" charset="0"/>
                </a:rPr>
                <a:t>05</a:t>
              </a:r>
              <a:endParaRPr lang="ko-KR" altLang="en-US" sz="1600" b="1">
                <a:solidFill>
                  <a:schemeClr val="bg1"/>
                </a:solidFill>
                <a:cs typeface="Calibri" pitchFamily="34" charset="0"/>
              </a:endParaRPr>
            </a:p>
          </p:txBody>
        </p:sp>
      </p:grpSp>
      <p:grpSp>
        <p:nvGrpSpPr>
          <p:cNvPr id="42" name="Group 41">
            <a:extLst>
              <a:ext uri="{FF2B5EF4-FFF2-40B4-BE49-F238E27FC236}">
                <a16:creationId xmlns:a16="http://schemas.microsoft.com/office/drawing/2014/main" id="{6541C493-886E-412D-9B8F-739C73845DB3}"/>
              </a:ext>
            </a:extLst>
          </p:cNvPr>
          <p:cNvGrpSpPr/>
          <p:nvPr/>
        </p:nvGrpSpPr>
        <p:grpSpPr>
          <a:xfrm>
            <a:off x="2681850" y="4208282"/>
            <a:ext cx="2078494" cy="1231628"/>
            <a:chOff x="3001616" y="3847191"/>
            <a:chExt cx="2078494" cy="1231628"/>
          </a:xfrm>
        </p:grpSpPr>
        <p:sp>
          <p:nvSpPr>
            <p:cNvPr id="6" name="직사각형 113">
              <a:extLst>
                <a:ext uri="{FF2B5EF4-FFF2-40B4-BE49-F238E27FC236}">
                  <a16:creationId xmlns:a16="http://schemas.microsoft.com/office/drawing/2014/main" id="{FCE4BEA8-FFE6-4AE8-84F1-3A4E1AAEE2FD}"/>
                </a:ext>
              </a:extLst>
            </p:cNvPr>
            <p:cNvSpPr>
              <a:spLocks noChangeArrowheads="1"/>
            </p:cNvSpPr>
            <p:nvPr/>
          </p:nvSpPr>
          <p:spPr bwMode="auto">
            <a:xfrm>
              <a:off x="3455491" y="3981274"/>
              <a:ext cx="1170747" cy="307777"/>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1400" b="1">
                  <a:solidFill>
                    <a:schemeClr val="tx1">
                      <a:lumMod val="65000"/>
                      <a:lumOff val="35000"/>
                    </a:schemeClr>
                  </a:solidFill>
                  <a:cs typeface="Arial" charset="0"/>
                </a:rPr>
                <a:t>Text Here</a:t>
              </a:r>
              <a:endParaRPr lang="ko-KR" altLang="en-US" sz="1400">
                <a:solidFill>
                  <a:schemeClr val="tx1">
                    <a:lumMod val="65000"/>
                    <a:lumOff val="35000"/>
                  </a:schemeClr>
                </a:solidFill>
              </a:endParaRPr>
            </a:p>
          </p:txBody>
        </p:sp>
        <p:grpSp>
          <p:nvGrpSpPr>
            <p:cNvPr id="39" name="Group 38">
              <a:extLst>
                <a:ext uri="{FF2B5EF4-FFF2-40B4-BE49-F238E27FC236}">
                  <a16:creationId xmlns:a16="http://schemas.microsoft.com/office/drawing/2014/main" id="{9090B0FD-4F70-4E34-980C-4A6D564C4E1A}"/>
                </a:ext>
              </a:extLst>
            </p:cNvPr>
            <p:cNvGrpSpPr/>
            <p:nvPr/>
          </p:nvGrpSpPr>
          <p:grpSpPr>
            <a:xfrm>
              <a:off x="3001616" y="3847191"/>
              <a:ext cx="2078494" cy="1231628"/>
              <a:chOff x="3001616" y="3847191"/>
              <a:chExt cx="2078494" cy="1231628"/>
            </a:xfrm>
          </p:grpSpPr>
          <p:sp>
            <p:nvSpPr>
              <p:cNvPr id="5" name="Hexagon 4">
                <a:extLst>
                  <a:ext uri="{FF2B5EF4-FFF2-40B4-BE49-F238E27FC236}">
                    <a16:creationId xmlns:a16="http://schemas.microsoft.com/office/drawing/2014/main" id="{6B0BBDDF-C9F9-42D9-A195-E88C28E9C87F}"/>
                  </a:ext>
                </a:extLst>
              </p:cNvPr>
              <p:cNvSpPr/>
              <p:nvPr/>
            </p:nvSpPr>
            <p:spPr>
              <a:xfrm>
                <a:off x="3001616" y="3847191"/>
                <a:ext cx="2078494" cy="575940"/>
              </a:xfrm>
              <a:prstGeom prst="hexagon">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75000"/>
                      <a:lumOff val="25000"/>
                    </a:schemeClr>
                  </a:solidFill>
                </a:endParaRPr>
              </a:p>
            </p:txBody>
          </p:sp>
          <p:sp>
            <p:nvSpPr>
              <p:cNvPr id="21" name="TextBox 20">
                <a:extLst>
                  <a:ext uri="{FF2B5EF4-FFF2-40B4-BE49-F238E27FC236}">
                    <a16:creationId xmlns:a16="http://schemas.microsoft.com/office/drawing/2014/main" id="{7E8F5FA6-0AEC-4C0F-B664-A5F013827B94}"/>
                  </a:ext>
                </a:extLst>
              </p:cNvPr>
              <p:cNvSpPr txBox="1"/>
              <p:nvPr/>
            </p:nvSpPr>
            <p:spPr>
              <a:xfrm>
                <a:off x="3517721" y="4713796"/>
                <a:ext cx="1411827" cy="277000"/>
              </a:xfrm>
              <a:prstGeom prst="rect">
                <a:avLst/>
              </a:prstGeom>
              <a:noFill/>
            </p:spPr>
            <p:txBody>
              <a:bodyPr wrap="square" rtlCol="0">
                <a:spAutoFit/>
              </a:bodyPr>
              <a:lstStyle/>
              <a:p>
                <a:pPr algn="ctr"/>
                <a:r>
                  <a:rPr lang="en-US" altLang="ko-KR" sz="1200" b="1">
                    <a:solidFill>
                      <a:schemeClr val="tx1">
                        <a:lumMod val="75000"/>
                        <a:lumOff val="25000"/>
                      </a:schemeClr>
                    </a:solidFill>
                    <a:cs typeface="Arial" pitchFamily="34" charset="0"/>
                  </a:rPr>
                  <a:t>View Flutter</a:t>
                </a:r>
                <a:endParaRPr lang="ko-KR" altLang="en-US" sz="1200" b="1">
                  <a:solidFill>
                    <a:schemeClr val="tx1">
                      <a:lumMod val="75000"/>
                      <a:lumOff val="25000"/>
                    </a:schemeClr>
                  </a:solidFill>
                  <a:cs typeface="Arial" pitchFamily="34" charset="0"/>
                </a:endParaRPr>
              </a:p>
            </p:txBody>
          </p:sp>
          <p:sp>
            <p:nvSpPr>
              <p:cNvPr id="32" name="Rectangle 31">
                <a:extLst>
                  <a:ext uri="{FF2B5EF4-FFF2-40B4-BE49-F238E27FC236}">
                    <a16:creationId xmlns:a16="http://schemas.microsoft.com/office/drawing/2014/main" id="{5A4151FE-A3DA-4255-AB6C-3B2FF209E404}"/>
                  </a:ext>
                </a:extLst>
              </p:cNvPr>
              <p:cNvSpPr/>
              <p:nvPr/>
            </p:nvSpPr>
            <p:spPr>
              <a:xfrm rot="18900000">
                <a:off x="3091096" y="4646770"/>
                <a:ext cx="432048" cy="4320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3" name="TextBox 32">
                <a:extLst>
                  <a:ext uri="{FF2B5EF4-FFF2-40B4-BE49-F238E27FC236}">
                    <a16:creationId xmlns:a16="http://schemas.microsoft.com/office/drawing/2014/main" id="{6F31C5E7-FD4B-422C-8D4D-E9158208F3D0}"/>
                  </a:ext>
                </a:extLst>
              </p:cNvPr>
              <p:cNvSpPr txBox="1"/>
              <p:nvPr/>
            </p:nvSpPr>
            <p:spPr>
              <a:xfrm>
                <a:off x="3096125" y="4683991"/>
                <a:ext cx="421990" cy="338554"/>
              </a:xfrm>
              <a:prstGeom prst="rect">
                <a:avLst/>
              </a:prstGeom>
              <a:noFill/>
            </p:spPr>
            <p:txBody>
              <a:bodyPr wrap="square" rtlCol="0">
                <a:spAutoFit/>
              </a:bodyPr>
              <a:lstStyle/>
              <a:p>
                <a:pPr algn="ctr"/>
                <a:r>
                  <a:rPr lang="en-US" altLang="ko-KR" sz="1600" b="1">
                    <a:solidFill>
                      <a:schemeClr val="bg1"/>
                    </a:solidFill>
                    <a:cs typeface="Calibri" pitchFamily="34" charset="0"/>
                  </a:rPr>
                  <a:t>02</a:t>
                </a:r>
                <a:endParaRPr lang="ko-KR" altLang="en-US" sz="1600" b="1">
                  <a:solidFill>
                    <a:schemeClr val="bg1"/>
                  </a:solidFill>
                  <a:cs typeface="Calibri" pitchFamily="34" charset="0"/>
                </a:endParaRPr>
              </a:p>
            </p:txBody>
          </p:sp>
        </p:grpSp>
      </p:grpSp>
      <p:grpSp>
        <p:nvGrpSpPr>
          <p:cNvPr id="43" name="Group 42">
            <a:extLst>
              <a:ext uri="{FF2B5EF4-FFF2-40B4-BE49-F238E27FC236}">
                <a16:creationId xmlns:a16="http://schemas.microsoft.com/office/drawing/2014/main" id="{13958E4C-077F-4419-9991-1E4F940B9165}"/>
              </a:ext>
            </a:extLst>
          </p:cNvPr>
          <p:cNvGrpSpPr/>
          <p:nvPr/>
        </p:nvGrpSpPr>
        <p:grpSpPr>
          <a:xfrm>
            <a:off x="7332150" y="4208282"/>
            <a:ext cx="2083491" cy="1499049"/>
            <a:chOff x="7096555" y="3847191"/>
            <a:chExt cx="2083491" cy="1499049"/>
          </a:xfrm>
        </p:grpSpPr>
        <p:sp>
          <p:nvSpPr>
            <p:cNvPr id="24" name="TextBox 23">
              <a:extLst>
                <a:ext uri="{FF2B5EF4-FFF2-40B4-BE49-F238E27FC236}">
                  <a16:creationId xmlns:a16="http://schemas.microsoft.com/office/drawing/2014/main" id="{AFFADA99-2C53-4328-8FF9-8F3FA9E371F8}"/>
                </a:ext>
              </a:extLst>
            </p:cNvPr>
            <p:cNvSpPr txBox="1"/>
            <p:nvPr/>
          </p:nvSpPr>
          <p:spPr>
            <a:xfrm>
              <a:off x="7618084" y="4699909"/>
              <a:ext cx="1532714" cy="646331"/>
            </a:xfrm>
            <a:prstGeom prst="rect">
              <a:avLst/>
            </a:prstGeom>
            <a:noFill/>
          </p:spPr>
          <p:txBody>
            <a:bodyPr wrap="square" rtlCol="0">
              <a:spAutoFit/>
            </a:bodyPr>
            <a:lstStyle/>
            <a:p>
              <a:pPr algn="ctr"/>
              <a:r>
                <a:rPr lang="en-US" altLang="ko-KR" sz="1200" b="1">
                  <a:solidFill>
                    <a:schemeClr val="tx1">
                      <a:lumMod val="75000"/>
                      <a:lumOff val="25000"/>
                    </a:schemeClr>
                  </a:solidFill>
                  <a:cs typeface="Arial" pitchFamily="34" charset="0"/>
                </a:rPr>
                <a:t>Model Flutter Firebase/Firestore library</a:t>
              </a:r>
              <a:endParaRPr lang="ko-KR" altLang="en-US" sz="1200" b="1">
                <a:solidFill>
                  <a:schemeClr val="tx1">
                    <a:lumMod val="75000"/>
                    <a:lumOff val="25000"/>
                  </a:schemeClr>
                </a:solidFill>
                <a:cs typeface="Arial" pitchFamily="34" charset="0"/>
              </a:endParaRPr>
            </a:p>
          </p:txBody>
        </p:sp>
        <p:sp>
          <p:nvSpPr>
            <p:cNvPr id="34" name="Rectangle 33">
              <a:extLst>
                <a:ext uri="{FF2B5EF4-FFF2-40B4-BE49-F238E27FC236}">
                  <a16:creationId xmlns:a16="http://schemas.microsoft.com/office/drawing/2014/main" id="{5157272B-E79F-4228-B121-5239236ED9E1}"/>
                </a:ext>
              </a:extLst>
            </p:cNvPr>
            <p:cNvSpPr/>
            <p:nvPr/>
          </p:nvSpPr>
          <p:spPr>
            <a:xfrm rot="18900000">
              <a:off x="7096555" y="4784298"/>
              <a:ext cx="432048" cy="4320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5" name="TextBox 34">
              <a:extLst>
                <a:ext uri="{FF2B5EF4-FFF2-40B4-BE49-F238E27FC236}">
                  <a16:creationId xmlns:a16="http://schemas.microsoft.com/office/drawing/2014/main" id="{C3D02BCF-4940-49FD-904C-84D2D3D71978}"/>
                </a:ext>
              </a:extLst>
            </p:cNvPr>
            <p:cNvSpPr txBox="1"/>
            <p:nvPr/>
          </p:nvSpPr>
          <p:spPr>
            <a:xfrm>
              <a:off x="7101584" y="4821519"/>
              <a:ext cx="421990" cy="338554"/>
            </a:xfrm>
            <a:prstGeom prst="rect">
              <a:avLst/>
            </a:prstGeom>
            <a:noFill/>
          </p:spPr>
          <p:txBody>
            <a:bodyPr wrap="square" rtlCol="0">
              <a:spAutoFit/>
            </a:bodyPr>
            <a:lstStyle/>
            <a:p>
              <a:pPr algn="ctr"/>
              <a:r>
                <a:rPr lang="en-US" altLang="ko-KR" sz="1600" b="1">
                  <a:solidFill>
                    <a:schemeClr val="bg1"/>
                  </a:solidFill>
                  <a:cs typeface="Calibri" pitchFamily="34" charset="0"/>
                </a:rPr>
                <a:t>04</a:t>
              </a:r>
              <a:endParaRPr lang="ko-KR" altLang="en-US" sz="1600" b="1">
                <a:solidFill>
                  <a:schemeClr val="bg1"/>
                </a:solidFill>
                <a:cs typeface="Calibri" pitchFamily="34" charset="0"/>
              </a:endParaRPr>
            </a:p>
          </p:txBody>
        </p:sp>
        <p:sp>
          <p:nvSpPr>
            <p:cNvPr id="36" name="Hexagon 35">
              <a:extLst>
                <a:ext uri="{FF2B5EF4-FFF2-40B4-BE49-F238E27FC236}">
                  <a16:creationId xmlns:a16="http://schemas.microsoft.com/office/drawing/2014/main" id="{DC847374-AAC5-47B4-9815-45CFE0334FDB}"/>
                </a:ext>
              </a:extLst>
            </p:cNvPr>
            <p:cNvSpPr/>
            <p:nvPr/>
          </p:nvSpPr>
          <p:spPr>
            <a:xfrm>
              <a:off x="7101552" y="3847191"/>
              <a:ext cx="2078494" cy="575940"/>
            </a:xfrm>
            <a:prstGeom prst="hexagon">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65000"/>
                    <a:lumOff val="35000"/>
                  </a:schemeClr>
                </a:solidFill>
              </a:endParaRPr>
            </a:p>
          </p:txBody>
        </p:sp>
      </p:grpSp>
      <p:cxnSp>
        <p:nvCxnSpPr>
          <p:cNvPr id="47" name="Straight Arrow Connector 46">
            <a:extLst>
              <a:ext uri="{FF2B5EF4-FFF2-40B4-BE49-F238E27FC236}">
                <a16:creationId xmlns:a16="http://schemas.microsoft.com/office/drawing/2014/main" id="{C99FC42F-C821-4B0B-8A70-D0BC5A3CB8E1}"/>
              </a:ext>
            </a:extLst>
          </p:cNvPr>
          <p:cNvCxnSpPr>
            <a:cxnSpLocks/>
          </p:cNvCxnSpPr>
          <p:nvPr/>
        </p:nvCxnSpPr>
        <p:spPr>
          <a:xfrm>
            <a:off x="2515165" y="3498812"/>
            <a:ext cx="275402" cy="575311"/>
          </a:xfrm>
          <a:prstGeom prst="straightConnector1">
            <a:avLst/>
          </a:prstGeom>
          <a:ln w="38100">
            <a:solidFill>
              <a:schemeClr val="accent6"/>
            </a:solidFill>
            <a:tailEnd type="triangle"/>
          </a:ln>
        </p:spPr>
        <p:style>
          <a:lnRef idx="3">
            <a:schemeClr val="accent6"/>
          </a:lnRef>
          <a:fillRef idx="0">
            <a:schemeClr val="accent6"/>
          </a:fillRef>
          <a:effectRef idx="2">
            <a:schemeClr val="accent6"/>
          </a:effectRef>
          <a:fontRef idx="minor">
            <a:schemeClr val="tx1"/>
          </a:fontRef>
        </p:style>
      </p:cxnSp>
      <p:cxnSp>
        <p:nvCxnSpPr>
          <p:cNvPr id="52" name="Straight Arrow Connector 51">
            <a:extLst>
              <a:ext uri="{FF2B5EF4-FFF2-40B4-BE49-F238E27FC236}">
                <a16:creationId xmlns:a16="http://schemas.microsoft.com/office/drawing/2014/main" id="{65735171-F169-49BE-A3B5-C4A289AAC39B}"/>
              </a:ext>
            </a:extLst>
          </p:cNvPr>
          <p:cNvCxnSpPr>
            <a:cxnSpLocks/>
          </p:cNvCxnSpPr>
          <p:nvPr/>
        </p:nvCxnSpPr>
        <p:spPr>
          <a:xfrm>
            <a:off x="2384246" y="3767054"/>
            <a:ext cx="275402" cy="575311"/>
          </a:xfrm>
          <a:prstGeom prst="straightConnector1">
            <a:avLst/>
          </a:prstGeom>
          <a:ln w="38100">
            <a:solidFill>
              <a:schemeClr val="accent6"/>
            </a:solidFill>
            <a:headEnd type="triangl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53" name="Straight Arrow Connector 52">
            <a:extLst>
              <a:ext uri="{FF2B5EF4-FFF2-40B4-BE49-F238E27FC236}">
                <a16:creationId xmlns:a16="http://schemas.microsoft.com/office/drawing/2014/main" id="{62709C84-D5B1-4E88-B923-46DF92B27DCF}"/>
              </a:ext>
            </a:extLst>
          </p:cNvPr>
          <p:cNvCxnSpPr>
            <a:cxnSpLocks/>
          </p:cNvCxnSpPr>
          <p:nvPr/>
        </p:nvCxnSpPr>
        <p:spPr>
          <a:xfrm>
            <a:off x="7101635" y="3498812"/>
            <a:ext cx="275402" cy="575311"/>
          </a:xfrm>
          <a:prstGeom prst="straightConnector1">
            <a:avLst/>
          </a:prstGeom>
          <a:ln w="38100">
            <a:solidFill>
              <a:schemeClr val="accent6"/>
            </a:solidFill>
            <a:tailEnd type="triangle"/>
          </a:ln>
        </p:spPr>
        <p:style>
          <a:lnRef idx="3">
            <a:schemeClr val="accent6"/>
          </a:lnRef>
          <a:fillRef idx="0">
            <a:schemeClr val="accent6"/>
          </a:fillRef>
          <a:effectRef idx="2">
            <a:schemeClr val="accent6"/>
          </a:effectRef>
          <a:fontRef idx="minor">
            <a:schemeClr val="tx1"/>
          </a:fontRef>
        </p:style>
      </p:cxnSp>
      <p:cxnSp>
        <p:nvCxnSpPr>
          <p:cNvPr id="54" name="Straight Arrow Connector 53">
            <a:extLst>
              <a:ext uri="{FF2B5EF4-FFF2-40B4-BE49-F238E27FC236}">
                <a16:creationId xmlns:a16="http://schemas.microsoft.com/office/drawing/2014/main" id="{3902E039-B682-4A45-B2A1-524E95A9E10F}"/>
              </a:ext>
            </a:extLst>
          </p:cNvPr>
          <p:cNvCxnSpPr>
            <a:cxnSpLocks/>
          </p:cNvCxnSpPr>
          <p:nvPr/>
        </p:nvCxnSpPr>
        <p:spPr>
          <a:xfrm>
            <a:off x="6981809" y="3767054"/>
            <a:ext cx="275402" cy="575311"/>
          </a:xfrm>
          <a:prstGeom prst="straightConnector1">
            <a:avLst/>
          </a:prstGeom>
          <a:ln w="38100">
            <a:solidFill>
              <a:schemeClr val="accent6"/>
            </a:solidFill>
            <a:headEnd type="triangl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55" name="Straight Arrow Connector 54">
            <a:extLst>
              <a:ext uri="{FF2B5EF4-FFF2-40B4-BE49-F238E27FC236}">
                <a16:creationId xmlns:a16="http://schemas.microsoft.com/office/drawing/2014/main" id="{B9BEB23B-595F-4BEF-9FED-B5E9E705D5B8}"/>
              </a:ext>
            </a:extLst>
          </p:cNvPr>
          <p:cNvCxnSpPr>
            <a:cxnSpLocks/>
          </p:cNvCxnSpPr>
          <p:nvPr/>
        </p:nvCxnSpPr>
        <p:spPr>
          <a:xfrm flipH="1">
            <a:off x="4658774" y="3498812"/>
            <a:ext cx="275402" cy="575311"/>
          </a:xfrm>
          <a:prstGeom prst="straightConnector1">
            <a:avLst/>
          </a:prstGeom>
          <a:ln w="38100">
            <a:solidFill>
              <a:schemeClr val="accent6"/>
            </a:solidFill>
            <a:headEnd type="triangl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56" name="Straight Arrow Connector 55">
            <a:extLst>
              <a:ext uri="{FF2B5EF4-FFF2-40B4-BE49-F238E27FC236}">
                <a16:creationId xmlns:a16="http://schemas.microsoft.com/office/drawing/2014/main" id="{1D030D84-0252-4C86-8B91-FA0CC4C82E6E}"/>
              </a:ext>
            </a:extLst>
          </p:cNvPr>
          <p:cNvCxnSpPr>
            <a:cxnSpLocks/>
          </p:cNvCxnSpPr>
          <p:nvPr/>
        </p:nvCxnSpPr>
        <p:spPr>
          <a:xfrm flipH="1">
            <a:off x="4810594" y="3780343"/>
            <a:ext cx="275402" cy="575311"/>
          </a:xfrm>
          <a:prstGeom prst="straightConnector1">
            <a:avLst/>
          </a:prstGeom>
          <a:ln w="38100">
            <a:solidFill>
              <a:schemeClr val="accent6"/>
            </a:solidFill>
            <a:headEnd type="non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57" name="Straight Arrow Connector 56">
            <a:extLst>
              <a:ext uri="{FF2B5EF4-FFF2-40B4-BE49-F238E27FC236}">
                <a16:creationId xmlns:a16="http://schemas.microsoft.com/office/drawing/2014/main" id="{E1607FDE-FA61-4BE7-9E93-E1158F27E2F4}"/>
              </a:ext>
            </a:extLst>
          </p:cNvPr>
          <p:cNvCxnSpPr>
            <a:cxnSpLocks/>
          </p:cNvCxnSpPr>
          <p:nvPr/>
        </p:nvCxnSpPr>
        <p:spPr>
          <a:xfrm flipH="1">
            <a:off x="9490487" y="3780342"/>
            <a:ext cx="275402" cy="575311"/>
          </a:xfrm>
          <a:prstGeom prst="straightConnector1">
            <a:avLst/>
          </a:prstGeom>
          <a:ln w="38100">
            <a:solidFill>
              <a:schemeClr val="accent6"/>
            </a:solidFill>
            <a:headEnd type="non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58" name="Straight Arrow Connector 57">
            <a:extLst>
              <a:ext uri="{FF2B5EF4-FFF2-40B4-BE49-F238E27FC236}">
                <a16:creationId xmlns:a16="http://schemas.microsoft.com/office/drawing/2014/main" id="{6DF2487F-D81E-43BD-AFB5-2616DB42552D}"/>
              </a:ext>
            </a:extLst>
          </p:cNvPr>
          <p:cNvCxnSpPr>
            <a:cxnSpLocks/>
          </p:cNvCxnSpPr>
          <p:nvPr/>
        </p:nvCxnSpPr>
        <p:spPr>
          <a:xfrm flipH="1">
            <a:off x="9315363" y="3565891"/>
            <a:ext cx="275402" cy="575311"/>
          </a:xfrm>
          <a:prstGeom prst="straightConnector1">
            <a:avLst/>
          </a:prstGeom>
          <a:ln w="38100">
            <a:solidFill>
              <a:schemeClr val="accent6"/>
            </a:solidFill>
            <a:headEnd type="triangle" w="med" len="med"/>
            <a:tailEnd type="none" w="med" len="med"/>
          </a:ln>
        </p:spPr>
        <p:style>
          <a:lnRef idx="3">
            <a:schemeClr val="accent6"/>
          </a:lnRef>
          <a:fillRef idx="0">
            <a:schemeClr val="accent6"/>
          </a:fillRef>
          <a:effectRef idx="2">
            <a:schemeClr val="accent6"/>
          </a:effectRef>
          <a:fontRef idx="minor">
            <a:schemeClr val="tx1"/>
          </a:fontRef>
        </p:style>
      </p:cxnSp>
      <p:sp>
        <p:nvSpPr>
          <p:cNvPr id="59" name="TextBox 58">
            <a:extLst>
              <a:ext uri="{FF2B5EF4-FFF2-40B4-BE49-F238E27FC236}">
                <a16:creationId xmlns:a16="http://schemas.microsoft.com/office/drawing/2014/main" id="{302F9A12-63BE-4E08-A372-0CBB89DD61F2}"/>
              </a:ext>
            </a:extLst>
          </p:cNvPr>
          <p:cNvSpPr txBox="1"/>
          <p:nvPr/>
        </p:nvSpPr>
        <p:spPr>
          <a:xfrm>
            <a:off x="6930964" y="3565204"/>
            <a:ext cx="1411827" cy="277000"/>
          </a:xfrm>
          <a:prstGeom prst="rect">
            <a:avLst/>
          </a:prstGeom>
          <a:noFill/>
        </p:spPr>
        <p:txBody>
          <a:bodyPr wrap="square" rtlCol="0">
            <a:spAutoFit/>
          </a:bodyPr>
          <a:lstStyle/>
          <a:p>
            <a:pPr algn="ctr"/>
            <a:r>
              <a:rPr lang="en-US" altLang="ko-KR" sz="1200" b="1">
                <a:solidFill>
                  <a:schemeClr val="tx1">
                    <a:lumMod val="75000"/>
                    <a:lumOff val="25000"/>
                  </a:schemeClr>
                </a:solidFill>
                <a:cs typeface="Arial" pitchFamily="34" charset="0"/>
              </a:rPr>
              <a:t>Interact</a:t>
            </a:r>
            <a:endParaRPr lang="ko-KR" altLang="en-US" sz="1200" b="1">
              <a:solidFill>
                <a:schemeClr val="tx1">
                  <a:lumMod val="75000"/>
                  <a:lumOff val="25000"/>
                </a:schemeClr>
              </a:solidFill>
              <a:cs typeface="Arial" pitchFamily="34" charset="0"/>
            </a:endParaRPr>
          </a:p>
        </p:txBody>
      </p:sp>
      <p:sp>
        <p:nvSpPr>
          <p:cNvPr id="62" name="Text Placeholder 2">
            <a:extLst>
              <a:ext uri="{FF2B5EF4-FFF2-40B4-BE49-F238E27FC236}">
                <a16:creationId xmlns:a16="http://schemas.microsoft.com/office/drawing/2014/main" id="{CBB70BD6-2D9F-427C-97F9-B3160D5F11A5}"/>
              </a:ext>
            </a:extLst>
          </p:cNvPr>
          <p:cNvSpPr txBox="1">
            <a:spLocks/>
          </p:cNvSpPr>
          <p:nvPr/>
        </p:nvSpPr>
        <p:spPr>
          <a:xfrm>
            <a:off x="309400" y="407392"/>
            <a:ext cx="11573197"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400">
                <a:solidFill>
                  <a:srgbClr val="F0A884"/>
                </a:solidFill>
                <a:latin typeface="Market Deco" panose="02000000000000000000" pitchFamily="2" charset="0"/>
                <a:cs typeface="Lato Heavy" panose="020F0502020204030203" pitchFamily="34" charset="0"/>
              </a:rPr>
              <a:t>Architecture</a:t>
            </a:r>
            <a:r>
              <a:rPr lang="en-US" sz="4400">
                <a:latin typeface="Market Deco" panose="02000000000000000000" pitchFamily="2" charset="0"/>
                <a:cs typeface="Lato Heavy" panose="020F0502020204030203" pitchFamily="34" charset="0"/>
              </a:rPr>
              <a:t> and </a:t>
            </a:r>
            <a:r>
              <a:rPr lang="en-US" sz="4400">
                <a:solidFill>
                  <a:srgbClr val="F0786E"/>
                </a:solidFill>
                <a:latin typeface="Market Deco" panose="02000000000000000000" pitchFamily="2" charset="0"/>
                <a:cs typeface="Lato Heavy" panose="020F0502020204030203" pitchFamily="34" charset="0"/>
              </a:rPr>
              <a:t>Technologies</a:t>
            </a:r>
            <a:r>
              <a:rPr lang="en-US" sz="4400">
                <a:latin typeface="Market Deco" panose="02000000000000000000" pitchFamily="2" charset="0"/>
                <a:cs typeface="Lato Heavy" panose="020F0502020204030203" pitchFamily="34" charset="0"/>
              </a:rPr>
              <a:t> used</a:t>
            </a:r>
          </a:p>
        </p:txBody>
      </p:sp>
      <p:sp>
        <p:nvSpPr>
          <p:cNvPr id="63" name="Text Placeholder 2">
            <a:extLst>
              <a:ext uri="{FF2B5EF4-FFF2-40B4-BE49-F238E27FC236}">
                <a16:creationId xmlns:a16="http://schemas.microsoft.com/office/drawing/2014/main" id="{D0905354-EA5F-4A36-95F8-284DF6534DAD}"/>
              </a:ext>
            </a:extLst>
          </p:cNvPr>
          <p:cNvSpPr txBox="1">
            <a:spLocks/>
          </p:cNvSpPr>
          <p:nvPr/>
        </p:nvSpPr>
        <p:spPr>
          <a:xfrm>
            <a:off x="2617280" y="5880810"/>
            <a:ext cx="6957438"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a:solidFill>
                  <a:schemeClr val="tx1"/>
                </a:solidFill>
                <a:latin typeface="Lato Heavy" panose="020F0502020204030203" pitchFamily="34" charset="0"/>
                <a:cs typeface="Lato Heavy" panose="020F0502020204030203" pitchFamily="34" charset="0"/>
              </a:rPr>
              <a:t>Logical View</a:t>
            </a:r>
          </a:p>
        </p:txBody>
      </p:sp>
      <p:sp>
        <p:nvSpPr>
          <p:cNvPr id="46" name="TextBox 45">
            <a:extLst>
              <a:ext uri="{FF2B5EF4-FFF2-40B4-BE49-F238E27FC236}">
                <a16:creationId xmlns:a16="http://schemas.microsoft.com/office/drawing/2014/main" id="{237AE66B-82D9-4B9B-92BD-0F9F95819171}"/>
              </a:ext>
            </a:extLst>
          </p:cNvPr>
          <p:cNvSpPr txBox="1"/>
          <p:nvPr/>
        </p:nvSpPr>
        <p:spPr>
          <a:xfrm>
            <a:off x="5302159" y="3094635"/>
            <a:ext cx="1411827" cy="523220"/>
          </a:xfrm>
          <a:prstGeom prst="rect">
            <a:avLst/>
          </a:prstGeom>
          <a:noFill/>
        </p:spPr>
        <p:txBody>
          <a:bodyPr wrap="square" rtlCol="0">
            <a:spAutoFit/>
          </a:bodyPr>
          <a:lstStyle/>
          <a:p>
            <a:pPr algn="ctr"/>
            <a:r>
              <a:rPr lang="en-US" altLang="ko-KR" sz="2800" b="1">
                <a:solidFill>
                  <a:schemeClr val="tx1">
                    <a:lumMod val="75000"/>
                    <a:lumOff val="25000"/>
                  </a:schemeClr>
                </a:solidFill>
                <a:cs typeface="Arial" pitchFamily="34" charset="0"/>
              </a:rPr>
              <a:t>C</a:t>
            </a:r>
            <a:endParaRPr lang="ko-KR" altLang="en-US" sz="2800" b="1">
              <a:solidFill>
                <a:schemeClr val="tx1">
                  <a:lumMod val="75000"/>
                  <a:lumOff val="25000"/>
                </a:schemeClr>
              </a:solidFill>
              <a:cs typeface="Arial" pitchFamily="34" charset="0"/>
            </a:endParaRPr>
          </a:p>
        </p:txBody>
      </p:sp>
      <p:sp>
        <p:nvSpPr>
          <p:cNvPr id="48" name="TextBox 47">
            <a:extLst>
              <a:ext uri="{FF2B5EF4-FFF2-40B4-BE49-F238E27FC236}">
                <a16:creationId xmlns:a16="http://schemas.microsoft.com/office/drawing/2014/main" id="{36EBEF07-4547-4E84-A1C3-BDDD85B5CB42}"/>
              </a:ext>
            </a:extLst>
          </p:cNvPr>
          <p:cNvSpPr txBox="1"/>
          <p:nvPr/>
        </p:nvSpPr>
        <p:spPr>
          <a:xfrm>
            <a:off x="3015183" y="4230924"/>
            <a:ext cx="1411827" cy="523220"/>
          </a:xfrm>
          <a:prstGeom prst="rect">
            <a:avLst/>
          </a:prstGeom>
          <a:noFill/>
        </p:spPr>
        <p:txBody>
          <a:bodyPr wrap="square" rtlCol="0">
            <a:spAutoFit/>
          </a:bodyPr>
          <a:lstStyle/>
          <a:p>
            <a:pPr algn="ctr"/>
            <a:r>
              <a:rPr lang="en-US" altLang="ko-KR" sz="2800" b="1">
                <a:solidFill>
                  <a:schemeClr val="tx1">
                    <a:lumMod val="75000"/>
                    <a:lumOff val="25000"/>
                  </a:schemeClr>
                </a:solidFill>
                <a:cs typeface="Arial" pitchFamily="34" charset="0"/>
              </a:rPr>
              <a:t>V</a:t>
            </a:r>
            <a:endParaRPr lang="ko-KR" altLang="en-US" sz="2800" b="1">
              <a:solidFill>
                <a:schemeClr val="tx1">
                  <a:lumMod val="75000"/>
                  <a:lumOff val="25000"/>
                </a:schemeClr>
              </a:solidFill>
              <a:cs typeface="Arial" pitchFamily="34" charset="0"/>
            </a:endParaRPr>
          </a:p>
        </p:txBody>
      </p:sp>
      <p:sp>
        <p:nvSpPr>
          <p:cNvPr id="49" name="TextBox 48">
            <a:extLst>
              <a:ext uri="{FF2B5EF4-FFF2-40B4-BE49-F238E27FC236}">
                <a16:creationId xmlns:a16="http://schemas.microsoft.com/office/drawing/2014/main" id="{657C0FDF-3691-41E0-A44F-2BD7EF5DF4DE}"/>
              </a:ext>
            </a:extLst>
          </p:cNvPr>
          <p:cNvSpPr txBox="1"/>
          <p:nvPr/>
        </p:nvSpPr>
        <p:spPr>
          <a:xfrm>
            <a:off x="7670480" y="4246005"/>
            <a:ext cx="1411827" cy="523220"/>
          </a:xfrm>
          <a:prstGeom prst="rect">
            <a:avLst/>
          </a:prstGeom>
          <a:noFill/>
        </p:spPr>
        <p:txBody>
          <a:bodyPr wrap="square" rtlCol="0">
            <a:spAutoFit/>
          </a:bodyPr>
          <a:lstStyle/>
          <a:p>
            <a:pPr algn="ctr"/>
            <a:r>
              <a:rPr lang="en-US" altLang="ko-KR" sz="2800" b="1">
                <a:solidFill>
                  <a:schemeClr val="tx1">
                    <a:lumMod val="75000"/>
                    <a:lumOff val="25000"/>
                  </a:schemeClr>
                </a:solidFill>
                <a:cs typeface="Arial" pitchFamily="34" charset="0"/>
              </a:rPr>
              <a:t>M</a:t>
            </a:r>
            <a:endParaRPr lang="ko-KR" altLang="en-US" sz="2800" b="1">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2042116853"/>
      </p:ext>
    </p:extLst>
  </p:cSld>
  <p:clrMapOvr>
    <a:masterClrMapping/>
  </p:clrMapOvr>
  <p:transition spd="med">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DB2CC9E-044E-492F-B4F5-B796582AA8FD}"/>
              </a:ext>
            </a:extLst>
          </p:cNvPr>
          <p:cNvGrpSpPr/>
          <p:nvPr/>
        </p:nvGrpSpPr>
        <p:grpSpPr>
          <a:xfrm>
            <a:off x="1237060" y="2292588"/>
            <a:ext cx="9947627" cy="2351457"/>
            <a:chOff x="1249551" y="2643834"/>
            <a:chExt cx="9947627" cy="2351457"/>
          </a:xfrm>
        </p:grpSpPr>
        <p:pic>
          <p:nvPicPr>
            <p:cNvPr id="2050" name="Picture 2">
              <a:extLst>
                <a:ext uri="{FF2B5EF4-FFF2-40B4-BE49-F238E27FC236}">
                  <a16:creationId xmlns:a16="http://schemas.microsoft.com/office/drawing/2014/main" id="{4A5FB521-2093-471A-AAB1-A9E5FF5FC93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8476"/>
            <a:stretch/>
          </p:blipFill>
          <p:spPr bwMode="auto">
            <a:xfrm>
              <a:off x="1249551" y="2643834"/>
              <a:ext cx="8585319" cy="2351457"/>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a:extLst>
                <a:ext uri="{FF2B5EF4-FFF2-40B4-BE49-F238E27FC236}">
                  <a16:creationId xmlns:a16="http://schemas.microsoft.com/office/drawing/2014/main" id="{58FDD545-5BA8-4800-A70F-ED55D53144C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6052"/>
            <a:stretch/>
          </p:blipFill>
          <p:spPr bwMode="auto">
            <a:xfrm>
              <a:off x="9728322" y="2643834"/>
              <a:ext cx="1468856" cy="2351457"/>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Text Placeholder 2">
            <a:extLst>
              <a:ext uri="{FF2B5EF4-FFF2-40B4-BE49-F238E27FC236}">
                <a16:creationId xmlns:a16="http://schemas.microsoft.com/office/drawing/2014/main" id="{33A11F1D-EE10-43C8-A7E8-C25B44A5DE90}"/>
              </a:ext>
            </a:extLst>
          </p:cNvPr>
          <p:cNvSpPr>
            <a:spLocks noGrp="1"/>
          </p:cNvSpPr>
          <p:nvPr>
            <p:ph type="body" sz="quarter" idx="10"/>
          </p:nvPr>
        </p:nvSpPr>
        <p:spPr>
          <a:xfrm>
            <a:off x="1519810" y="785096"/>
            <a:ext cx="11573197" cy="724247"/>
          </a:xfrm>
        </p:spPr>
        <p:txBody>
          <a:bodyPr/>
          <a:lstStyle/>
          <a:p>
            <a:r>
              <a:rPr lang="en-US" sz="3600" b="1">
                <a:solidFill>
                  <a:srgbClr val="AFD2C8"/>
                </a:solidFill>
                <a:latin typeface="Market Deco" panose="02000000000000000000" pitchFamily="2" charset="0"/>
                <a:cs typeface="Lato Heavy" panose="020F0502020204030203" pitchFamily="34" charset="0"/>
              </a:rPr>
              <a:t>Architecture</a:t>
            </a:r>
            <a:r>
              <a:rPr lang="en-US" sz="3600" b="1">
                <a:latin typeface="Market Deco" panose="02000000000000000000" pitchFamily="2" charset="0"/>
                <a:cs typeface="Lato Heavy" panose="020F0502020204030203" pitchFamily="34" charset="0"/>
              </a:rPr>
              <a:t> and </a:t>
            </a:r>
            <a:r>
              <a:rPr lang="en-US" sz="3600" b="1">
                <a:solidFill>
                  <a:srgbClr val="AFD2C8"/>
                </a:solidFill>
                <a:latin typeface="Market Deco" panose="02000000000000000000" pitchFamily="2" charset="0"/>
                <a:cs typeface="Lato Heavy" panose="020F0502020204030203" pitchFamily="34" charset="0"/>
              </a:rPr>
              <a:t>Technologies</a:t>
            </a:r>
            <a:r>
              <a:rPr lang="en-US" sz="3600" b="1">
                <a:latin typeface="Market Deco" panose="02000000000000000000" pitchFamily="2" charset="0"/>
                <a:cs typeface="Lato Heavy" panose="020F0502020204030203" pitchFamily="34" charset="0"/>
              </a:rPr>
              <a:t> used</a:t>
            </a:r>
          </a:p>
        </p:txBody>
      </p:sp>
      <p:grpSp>
        <p:nvGrpSpPr>
          <p:cNvPr id="30" name="Group 29">
            <a:extLst>
              <a:ext uri="{FF2B5EF4-FFF2-40B4-BE49-F238E27FC236}">
                <a16:creationId xmlns:a16="http://schemas.microsoft.com/office/drawing/2014/main" id="{382102B1-E63C-4C03-9E9B-C0EABD6C52E0}"/>
              </a:ext>
            </a:extLst>
          </p:cNvPr>
          <p:cNvGrpSpPr/>
          <p:nvPr/>
        </p:nvGrpSpPr>
        <p:grpSpPr>
          <a:xfrm rot="16200000" flipV="1">
            <a:off x="22297" y="-88029"/>
            <a:ext cx="2762208" cy="2920682"/>
            <a:chOff x="9249301" y="4022518"/>
            <a:chExt cx="2762208" cy="2920682"/>
          </a:xfrm>
        </p:grpSpPr>
        <p:grpSp>
          <p:nvGrpSpPr>
            <p:cNvPr id="4" name="Group 3">
              <a:extLst>
                <a:ext uri="{FF2B5EF4-FFF2-40B4-BE49-F238E27FC236}">
                  <a16:creationId xmlns:a16="http://schemas.microsoft.com/office/drawing/2014/main" id="{E087BE22-D9CF-4ADC-985D-383D29ECC4C2}"/>
                </a:ext>
              </a:extLst>
            </p:cNvPr>
            <p:cNvGrpSpPr/>
            <p:nvPr/>
          </p:nvGrpSpPr>
          <p:grpSpPr>
            <a:xfrm>
              <a:off x="9249301" y="4022518"/>
              <a:ext cx="2109000" cy="1886228"/>
              <a:chOff x="9423207" y="3983156"/>
              <a:chExt cx="2119814" cy="1895900"/>
            </a:xfrm>
          </p:grpSpPr>
          <p:sp>
            <p:nvSpPr>
              <p:cNvPr id="5" name="Freeform: Shape 4">
                <a:extLst>
                  <a:ext uri="{FF2B5EF4-FFF2-40B4-BE49-F238E27FC236}">
                    <a16:creationId xmlns:a16="http://schemas.microsoft.com/office/drawing/2014/main" id="{6225BC43-CC92-427C-9E6C-F50BA439B29C}"/>
                  </a:ext>
                </a:extLst>
              </p:cNvPr>
              <p:cNvSpPr>
                <a:spLocks/>
              </p:cNvSpPr>
              <p:nvPr/>
            </p:nvSpPr>
            <p:spPr>
              <a:xfrm rot="18902941">
                <a:off x="9423207" y="4277920"/>
                <a:ext cx="2119814" cy="1396196"/>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chemeClr val="bg1">
                  <a:lumMod val="75000"/>
                </a:schemeClr>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063FDE78-3468-4CF6-82A6-D1A9798134BD}"/>
                  </a:ext>
                </a:extLst>
              </p:cNvPr>
              <p:cNvSpPr/>
              <p:nvPr/>
            </p:nvSpPr>
            <p:spPr>
              <a:xfrm rot="18902941">
                <a:off x="9431062" y="4290263"/>
                <a:ext cx="2101836" cy="1370763"/>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6B4253B5-DAA2-4027-ADC6-40F343DFEA53}"/>
                  </a:ext>
                </a:extLst>
              </p:cNvPr>
              <p:cNvSpPr/>
              <p:nvPr/>
            </p:nvSpPr>
            <p:spPr>
              <a:xfrm rot="18902941">
                <a:off x="9510609" y="4379560"/>
                <a:ext cx="1919067" cy="1172764"/>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chemeClr val="accent4"/>
              </a:solidFill>
              <a:ln w="9525" cap="flat">
                <a:noFill/>
                <a:prstDash val="solid"/>
                <a:miter/>
              </a:ln>
            </p:spPr>
            <p:txBody>
              <a:bodyPr rtlCol="0" anchor="ctr"/>
              <a:lstStyle/>
              <a:p>
                <a:endParaRPr lang="en-US"/>
              </a:p>
            </p:txBody>
          </p:sp>
          <p:sp>
            <p:nvSpPr>
              <p:cNvPr id="8" name="Freeform 18">
                <a:extLst>
                  <a:ext uri="{FF2B5EF4-FFF2-40B4-BE49-F238E27FC236}">
                    <a16:creationId xmlns:a16="http://schemas.microsoft.com/office/drawing/2014/main" id="{531A0C4E-4DF7-4731-8668-1DC984555E7A}"/>
                  </a:ext>
                </a:extLst>
              </p:cNvPr>
              <p:cNvSpPr>
                <a:spLocks/>
              </p:cNvSpPr>
              <p:nvPr/>
            </p:nvSpPr>
            <p:spPr bwMode="auto">
              <a:xfrm rot="18902941">
                <a:off x="9922753" y="4999678"/>
                <a:ext cx="239076" cy="879378"/>
              </a:xfrm>
              <a:custGeom>
                <a:avLst/>
                <a:gdLst>
                  <a:gd name="T0" fmla="*/ 564 w 862"/>
                  <a:gd name="T1" fmla="*/ 78 h 2998"/>
                  <a:gd name="T2" fmla="*/ 579 w 862"/>
                  <a:gd name="T3" fmla="*/ 156 h 2998"/>
                  <a:gd name="T4" fmla="*/ 570 w 862"/>
                  <a:gd name="T5" fmla="*/ 282 h 2998"/>
                  <a:gd name="T6" fmla="*/ 531 w 862"/>
                  <a:gd name="T7" fmla="*/ 420 h 2998"/>
                  <a:gd name="T8" fmla="*/ 675 w 862"/>
                  <a:gd name="T9" fmla="*/ 489 h 2998"/>
                  <a:gd name="T10" fmla="*/ 819 w 862"/>
                  <a:gd name="T11" fmla="*/ 589 h 2998"/>
                  <a:gd name="T12" fmla="*/ 851 w 862"/>
                  <a:gd name="T13" fmla="*/ 876 h 2998"/>
                  <a:gd name="T14" fmla="*/ 846 w 862"/>
                  <a:gd name="T15" fmla="*/ 1427 h 2998"/>
                  <a:gd name="T16" fmla="*/ 817 w 862"/>
                  <a:gd name="T17" fmla="*/ 1724 h 2998"/>
                  <a:gd name="T18" fmla="*/ 739 w 862"/>
                  <a:gd name="T19" fmla="*/ 1745 h 2998"/>
                  <a:gd name="T20" fmla="*/ 753 w 862"/>
                  <a:gd name="T21" fmla="*/ 1714 h 2998"/>
                  <a:gd name="T22" fmla="*/ 750 w 862"/>
                  <a:gd name="T23" fmla="*/ 1698 h 2998"/>
                  <a:gd name="T24" fmla="*/ 790 w 862"/>
                  <a:gd name="T25" fmla="*/ 1658 h 2998"/>
                  <a:gd name="T26" fmla="*/ 788 w 862"/>
                  <a:gd name="T27" fmla="*/ 1607 h 2998"/>
                  <a:gd name="T28" fmla="*/ 742 w 862"/>
                  <a:gd name="T29" fmla="*/ 1660 h 2998"/>
                  <a:gd name="T30" fmla="*/ 751 w 862"/>
                  <a:gd name="T31" fmla="*/ 1380 h 2998"/>
                  <a:gd name="T32" fmla="*/ 702 w 862"/>
                  <a:gd name="T33" fmla="*/ 1000 h 2998"/>
                  <a:gd name="T34" fmla="*/ 684 w 862"/>
                  <a:gd name="T35" fmla="*/ 831 h 2998"/>
                  <a:gd name="T36" fmla="*/ 642 w 862"/>
                  <a:gd name="T37" fmla="*/ 1014 h 2998"/>
                  <a:gd name="T38" fmla="*/ 730 w 862"/>
                  <a:gd name="T39" fmla="*/ 1656 h 2998"/>
                  <a:gd name="T40" fmla="*/ 708 w 862"/>
                  <a:gd name="T41" fmla="*/ 1924 h 2998"/>
                  <a:gd name="T42" fmla="*/ 753 w 862"/>
                  <a:gd name="T43" fmla="*/ 2256 h 2998"/>
                  <a:gd name="T44" fmla="*/ 671 w 862"/>
                  <a:gd name="T45" fmla="*/ 2687 h 2998"/>
                  <a:gd name="T46" fmla="*/ 722 w 862"/>
                  <a:gd name="T47" fmla="*/ 2894 h 2998"/>
                  <a:gd name="T48" fmla="*/ 568 w 862"/>
                  <a:gd name="T49" fmla="*/ 2989 h 2998"/>
                  <a:gd name="T50" fmla="*/ 551 w 862"/>
                  <a:gd name="T51" fmla="*/ 2773 h 2998"/>
                  <a:gd name="T52" fmla="*/ 570 w 862"/>
                  <a:gd name="T53" fmla="*/ 2627 h 2998"/>
                  <a:gd name="T54" fmla="*/ 539 w 862"/>
                  <a:gd name="T55" fmla="*/ 2349 h 2998"/>
                  <a:gd name="T56" fmla="*/ 515 w 862"/>
                  <a:gd name="T57" fmla="*/ 1994 h 2998"/>
                  <a:gd name="T58" fmla="*/ 422 w 862"/>
                  <a:gd name="T59" fmla="*/ 1576 h 2998"/>
                  <a:gd name="T60" fmla="*/ 386 w 862"/>
                  <a:gd name="T61" fmla="*/ 1833 h 2998"/>
                  <a:gd name="T62" fmla="*/ 319 w 862"/>
                  <a:gd name="T63" fmla="*/ 2120 h 2998"/>
                  <a:gd name="T64" fmla="*/ 311 w 862"/>
                  <a:gd name="T65" fmla="*/ 2525 h 2998"/>
                  <a:gd name="T66" fmla="*/ 339 w 862"/>
                  <a:gd name="T67" fmla="*/ 2773 h 2998"/>
                  <a:gd name="T68" fmla="*/ 331 w 862"/>
                  <a:gd name="T69" fmla="*/ 2984 h 2998"/>
                  <a:gd name="T70" fmla="*/ 210 w 862"/>
                  <a:gd name="T71" fmla="*/ 2989 h 2998"/>
                  <a:gd name="T72" fmla="*/ 195 w 862"/>
                  <a:gd name="T73" fmla="*/ 2838 h 2998"/>
                  <a:gd name="T74" fmla="*/ 191 w 862"/>
                  <a:gd name="T75" fmla="*/ 2504 h 2998"/>
                  <a:gd name="T76" fmla="*/ 130 w 862"/>
                  <a:gd name="T77" fmla="*/ 2254 h 2998"/>
                  <a:gd name="T78" fmla="*/ 171 w 862"/>
                  <a:gd name="T79" fmla="*/ 1971 h 2998"/>
                  <a:gd name="T80" fmla="*/ 148 w 862"/>
                  <a:gd name="T81" fmla="*/ 1718 h 2998"/>
                  <a:gd name="T82" fmla="*/ 204 w 862"/>
                  <a:gd name="T83" fmla="*/ 1189 h 2998"/>
                  <a:gd name="T84" fmla="*/ 195 w 862"/>
                  <a:gd name="T85" fmla="*/ 809 h 2998"/>
                  <a:gd name="T86" fmla="*/ 168 w 862"/>
                  <a:gd name="T87" fmla="*/ 962 h 2998"/>
                  <a:gd name="T88" fmla="*/ 144 w 862"/>
                  <a:gd name="T89" fmla="*/ 1229 h 2998"/>
                  <a:gd name="T90" fmla="*/ 110 w 862"/>
                  <a:gd name="T91" fmla="*/ 1402 h 2998"/>
                  <a:gd name="T92" fmla="*/ 122 w 862"/>
                  <a:gd name="T93" fmla="*/ 1656 h 2998"/>
                  <a:gd name="T94" fmla="*/ 82 w 862"/>
                  <a:gd name="T95" fmla="*/ 1656 h 2998"/>
                  <a:gd name="T96" fmla="*/ 110 w 862"/>
                  <a:gd name="T97" fmla="*/ 1704 h 2998"/>
                  <a:gd name="T98" fmla="*/ 124 w 862"/>
                  <a:gd name="T99" fmla="*/ 1729 h 2998"/>
                  <a:gd name="T100" fmla="*/ 95 w 862"/>
                  <a:gd name="T101" fmla="*/ 1751 h 2998"/>
                  <a:gd name="T102" fmla="*/ 2 w 862"/>
                  <a:gd name="T103" fmla="*/ 1640 h 2998"/>
                  <a:gd name="T104" fmla="*/ 2 w 862"/>
                  <a:gd name="T105" fmla="*/ 1140 h 2998"/>
                  <a:gd name="T106" fmla="*/ 11 w 862"/>
                  <a:gd name="T107" fmla="*/ 933 h 2998"/>
                  <a:gd name="T108" fmla="*/ 22 w 862"/>
                  <a:gd name="T109" fmla="*/ 693 h 2998"/>
                  <a:gd name="T110" fmla="*/ 99 w 862"/>
                  <a:gd name="T111" fmla="*/ 524 h 2998"/>
                  <a:gd name="T112" fmla="*/ 288 w 862"/>
                  <a:gd name="T113" fmla="*/ 453 h 2998"/>
                  <a:gd name="T114" fmla="*/ 339 w 862"/>
                  <a:gd name="T115" fmla="*/ 311 h 2998"/>
                  <a:gd name="T116" fmla="*/ 299 w 862"/>
                  <a:gd name="T117" fmla="*/ 224 h 2998"/>
                  <a:gd name="T118" fmla="*/ 313 w 862"/>
                  <a:gd name="T119" fmla="*/ 104 h 2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2" h="2998">
                    <a:moveTo>
                      <a:pt x="439" y="0"/>
                    </a:moveTo>
                    <a:lnTo>
                      <a:pt x="522" y="27"/>
                    </a:lnTo>
                    <a:lnTo>
                      <a:pt x="551" y="73"/>
                    </a:lnTo>
                    <a:lnTo>
                      <a:pt x="555" y="76"/>
                    </a:lnTo>
                    <a:lnTo>
                      <a:pt x="560" y="78"/>
                    </a:lnTo>
                    <a:lnTo>
                      <a:pt x="564" y="78"/>
                    </a:lnTo>
                    <a:lnTo>
                      <a:pt x="568" y="80"/>
                    </a:lnTo>
                    <a:lnTo>
                      <a:pt x="570" y="80"/>
                    </a:lnTo>
                    <a:lnTo>
                      <a:pt x="573" y="84"/>
                    </a:lnTo>
                    <a:lnTo>
                      <a:pt x="575" y="87"/>
                    </a:lnTo>
                    <a:lnTo>
                      <a:pt x="579" y="93"/>
                    </a:lnTo>
                    <a:lnTo>
                      <a:pt x="579" y="156"/>
                    </a:lnTo>
                    <a:lnTo>
                      <a:pt x="580" y="180"/>
                    </a:lnTo>
                    <a:lnTo>
                      <a:pt x="584" y="202"/>
                    </a:lnTo>
                    <a:lnTo>
                      <a:pt x="588" y="222"/>
                    </a:lnTo>
                    <a:lnTo>
                      <a:pt x="588" y="240"/>
                    </a:lnTo>
                    <a:lnTo>
                      <a:pt x="580" y="262"/>
                    </a:lnTo>
                    <a:lnTo>
                      <a:pt x="570" y="282"/>
                    </a:lnTo>
                    <a:lnTo>
                      <a:pt x="557" y="302"/>
                    </a:lnTo>
                    <a:lnTo>
                      <a:pt x="544" y="324"/>
                    </a:lnTo>
                    <a:lnTo>
                      <a:pt x="533" y="344"/>
                    </a:lnTo>
                    <a:lnTo>
                      <a:pt x="526" y="367"/>
                    </a:lnTo>
                    <a:lnTo>
                      <a:pt x="524" y="393"/>
                    </a:lnTo>
                    <a:lnTo>
                      <a:pt x="531" y="420"/>
                    </a:lnTo>
                    <a:lnTo>
                      <a:pt x="544" y="438"/>
                    </a:lnTo>
                    <a:lnTo>
                      <a:pt x="562" y="453"/>
                    </a:lnTo>
                    <a:lnTo>
                      <a:pt x="586" y="464"/>
                    </a:lnTo>
                    <a:lnTo>
                      <a:pt x="613" y="473"/>
                    </a:lnTo>
                    <a:lnTo>
                      <a:pt x="644" y="482"/>
                    </a:lnTo>
                    <a:lnTo>
                      <a:pt x="675" y="489"/>
                    </a:lnTo>
                    <a:lnTo>
                      <a:pt x="706" y="498"/>
                    </a:lnTo>
                    <a:lnTo>
                      <a:pt x="737" y="507"/>
                    </a:lnTo>
                    <a:lnTo>
                      <a:pt x="762" y="520"/>
                    </a:lnTo>
                    <a:lnTo>
                      <a:pt x="786" y="536"/>
                    </a:lnTo>
                    <a:lnTo>
                      <a:pt x="802" y="556"/>
                    </a:lnTo>
                    <a:lnTo>
                      <a:pt x="819" y="589"/>
                    </a:lnTo>
                    <a:lnTo>
                      <a:pt x="831" y="629"/>
                    </a:lnTo>
                    <a:lnTo>
                      <a:pt x="840" y="674"/>
                    </a:lnTo>
                    <a:lnTo>
                      <a:pt x="846" y="722"/>
                    </a:lnTo>
                    <a:lnTo>
                      <a:pt x="850" y="774"/>
                    </a:lnTo>
                    <a:lnTo>
                      <a:pt x="851" y="825"/>
                    </a:lnTo>
                    <a:lnTo>
                      <a:pt x="851" y="876"/>
                    </a:lnTo>
                    <a:lnTo>
                      <a:pt x="851" y="925"/>
                    </a:lnTo>
                    <a:lnTo>
                      <a:pt x="851" y="973"/>
                    </a:lnTo>
                    <a:lnTo>
                      <a:pt x="862" y="1127"/>
                    </a:lnTo>
                    <a:lnTo>
                      <a:pt x="850" y="1227"/>
                    </a:lnTo>
                    <a:lnTo>
                      <a:pt x="844" y="1329"/>
                    </a:lnTo>
                    <a:lnTo>
                      <a:pt x="846" y="1427"/>
                    </a:lnTo>
                    <a:lnTo>
                      <a:pt x="853" y="1524"/>
                    </a:lnTo>
                    <a:lnTo>
                      <a:pt x="862" y="1616"/>
                    </a:lnTo>
                    <a:lnTo>
                      <a:pt x="862" y="1649"/>
                    </a:lnTo>
                    <a:lnTo>
                      <a:pt x="853" y="1676"/>
                    </a:lnTo>
                    <a:lnTo>
                      <a:pt x="839" y="1702"/>
                    </a:lnTo>
                    <a:lnTo>
                      <a:pt x="817" y="1724"/>
                    </a:lnTo>
                    <a:lnTo>
                      <a:pt x="793" y="1742"/>
                    </a:lnTo>
                    <a:lnTo>
                      <a:pt x="768" y="1754"/>
                    </a:lnTo>
                    <a:lnTo>
                      <a:pt x="742" y="1764"/>
                    </a:lnTo>
                    <a:lnTo>
                      <a:pt x="742" y="1756"/>
                    </a:lnTo>
                    <a:lnTo>
                      <a:pt x="740" y="1751"/>
                    </a:lnTo>
                    <a:lnTo>
                      <a:pt x="739" y="1745"/>
                    </a:lnTo>
                    <a:lnTo>
                      <a:pt x="739" y="1742"/>
                    </a:lnTo>
                    <a:lnTo>
                      <a:pt x="739" y="1736"/>
                    </a:lnTo>
                    <a:lnTo>
                      <a:pt x="739" y="1729"/>
                    </a:lnTo>
                    <a:lnTo>
                      <a:pt x="744" y="1724"/>
                    </a:lnTo>
                    <a:lnTo>
                      <a:pt x="750" y="1720"/>
                    </a:lnTo>
                    <a:lnTo>
                      <a:pt x="753" y="1714"/>
                    </a:lnTo>
                    <a:lnTo>
                      <a:pt x="757" y="1707"/>
                    </a:lnTo>
                    <a:lnTo>
                      <a:pt x="759" y="1700"/>
                    </a:lnTo>
                    <a:lnTo>
                      <a:pt x="755" y="1698"/>
                    </a:lnTo>
                    <a:lnTo>
                      <a:pt x="751" y="1698"/>
                    </a:lnTo>
                    <a:lnTo>
                      <a:pt x="750" y="1698"/>
                    </a:lnTo>
                    <a:lnTo>
                      <a:pt x="750" y="1698"/>
                    </a:lnTo>
                    <a:lnTo>
                      <a:pt x="750" y="1696"/>
                    </a:lnTo>
                    <a:lnTo>
                      <a:pt x="750" y="1694"/>
                    </a:lnTo>
                    <a:lnTo>
                      <a:pt x="748" y="1693"/>
                    </a:lnTo>
                    <a:lnTo>
                      <a:pt x="748" y="1687"/>
                    </a:lnTo>
                    <a:lnTo>
                      <a:pt x="770" y="1674"/>
                    </a:lnTo>
                    <a:lnTo>
                      <a:pt x="790" y="1658"/>
                    </a:lnTo>
                    <a:lnTo>
                      <a:pt x="808" y="1640"/>
                    </a:lnTo>
                    <a:lnTo>
                      <a:pt x="806" y="1631"/>
                    </a:lnTo>
                    <a:lnTo>
                      <a:pt x="804" y="1624"/>
                    </a:lnTo>
                    <a:lnTo>
                      <a:pt x="802" y="1618"/>
                    </a:lnTo>
                    <a:lnTo>
                      <a:pt x="799" y="1613"/>
                    </a:lnTo>
                    <a:lnTo>
                      <a:pt x="788" y="1607"/>
                    </a:lnTo>
                    <a:lnTo>
                      <a:pt x="779" y="1613"/>
                    </a:lnTo>
                    <a:lnTo>
                      <a:pt x="775" y="1625"/>
                    </a:lnTo>
                    <a:lnTo>
                      <a:pt x="771" y="1638"/>
                    </a:lnTo>
                    <a:lnTo>
                      <a:pt x="766" y="1647"/>
                    </a:lnTo>
                    <a:lnTo>
                      <a:pt x="757" y="1656"/>
                    </a:lnTo>
                    <a:lnTo>
                      <a:pt x="742" y="1660"/>
                    </a:lnTo>
                    <a:lnTo>
                      <a:pt x="735" y="1547"/>
                    </a:lnTo>
                    <a:lnTo>
                      <a:pt x="768" y="1493"/>
                    </a:lnTo>
                    <a:lnTo>
                      <a:pt x="768" y="1469"/>
                    </a:lnTo>
                    <a:lnTo>
                      <a:pt x="766" y="1442"/>
                    </a:lnTo>
                    <a:lnTo>
                      <a:pt x="759" y="1413"/>
                    </a:lnTo>
                    <a:lnTo>
                      <a:pt x="751" y="1380"/>
                    </a:lnTo>
                    <a:lnTo>
                      <a:pt x="742" y="1349"/>
                    </a:lnTo>
                    <a:lnTo>
                      <a:pt x="733" y="1318"/>
                    </a:lnTo>
                    <a:lnTo>
                      <a:pt x="724" y="1291"/>
                    </a:lnTo>
                    <a:lnTo>
                      <a:pt x="719" y="1267"/>
                    </a:lnTo>
                    <a:lnTo>
                      <a:pt x="722" y="1056"/>
                    </a:lnTo>
                    <a:lnTo>
                      <a:pt x="702" y="1000"/>
                    </a:lnTo>
                    <a:lnTo>
                      <a:pt x="699" y="974"/>
                    </a:lnTo>
                    <a:lnTo>
                      <a:pt x="697" y="945"/>
                    </a:lnTo>
                    <a:lnTo>
                      <a:pt x="695" y="914"/>
                    </a:lnTo>
                    <a:lnTo>
                      <a:pt x="695" y="884"/>
                    </a:lnTo>
                    <a:lnTo>
                      <a:pt x="691" y="854"/>
                    </a:lnTo>
                    <a:lnTo>
                      <a:pt x="684" y="831"/>
                    </a:lnTo>
                    <a:lnTo>
                      <a:pt x="671" y="813"/>
                    </a:lnTo>
                    <a:lnTo>
                      <a:pt x="668" y="809"/>
                    </a:lnTo>
                    <a:lnTo>
                      <a:pt x="668" y="889"/>
                    </a:lnTo>
                    <a:lnTo>
                      <a:pt x="653" y="927"/>
                    </a:lnTo>
                    <a:lnTo>
                      <a:pt x="644" y="969"/>
                    </a:lnTo>
                    <a:lnTo>
                      <a:pt x="642" y="1014"/>
                    </a:lnTo>
                    <a:lnTo>
                      <a:pt x="642" y="1060"/>
                    </a:lnTo>
                    <a:lnTo>
                      <a:pt x="648" y="1105"/>
                    </a:lnTo>
                    <a:lnTo>
                      <a:pt x="655" y="1149"/>
                    </a:lnTo>
                    <a:lnTo>
                      <a:pt x="662" y="1187"/>
                    </a:lnTo>
                    <a:lnTo>
                      <a:pt x="728" y="1620"/>
                    </a:lnTo>
                    <a:lnTo>
                      <a:pt x="730" y="1656"/>
                    </a:lnTo>
                    <a:lnTo>
                      <a:pt x="728" y="1698"/>
                    </a:lnTo>
                    <a:lnTo>
                      <a:pt x="722" y="1744"/>
                    </a:lnTo>
                    <a:lnTo>
                      <a:pt x="717" y="1789"/>
                    </a:lnTo>
                    <a:lnTo>
                      <a:pt x="710" y="1836"/>
                    </a:lnTo>
                    <a:lnTo>
                      <a:pt x="708" y="1882"/>
                    </a:lnTo>
                    <a:lnTo>
                      <a:pt x="708" y="1924"/>
                    </a:lnTo>
                    <a:lnTo>
                      <a:pt x="713" y="1974"/>
                    </a:lnTo>
                    <a:lnTo>
                      <a:pt x="722" y="2027"/>
                    </a:lnTo>
                    <a:lnTo>
                      <a:pt x="733" y="2082"/>
                    </a:lnTo>
                    <a:lnTo>
                      <a:pt x="744" y="2140"/>
                    </a:lnTo>
                    <a:lnTo>
                      <a:pt x="751" y="2198"/>
                    </a:lnTo>
                    <a:lnTo>
                      <a:pt x="753" y="2256"/>
                    </a:lnTo>
                    <a:lnTo>
                      <a:pt x="748" y="2313"/>
                    </a:lnTo>
                    <a:lnTo>
                      <a:pt x="731" y="2387"/>
                    </a:lnTo>
                    <a:lnTo>
                      <a:pt x="715" y="2458"/>
                    </a:lnTo>
                    <a:lnTo>
                      <a:pt x="699" y="2531"/>
                    </a:lnTo>
                    <a:lnTo>
                      <a:pt x="684" y="2607"/>
                    </a:lnTo>
                    <a:lnTo>
                      <a:pt x="671" y="2687"/>
                    </a:lnTo>
                    <a:lnTo>
                      <a:pt x="670" y="2727"/>
                    </a:lnTo>
                    <a:lnTo>
                      <a:pt x="675" y="2762"/>
                    </a:lnTo>
                    <a:lnTo>
                      <a:pt x="684" y="2796"/>
                    </a:lnTo>
                    <a:lnTo>
                      <a:pt x="697" y="2829"/>
                    </a:lnTo>
                    <a:lnTo>
                      <a:pt x="710" y="2862"/>
                    </a:lnTo>
                    <a:lnTo>
                      <a:pt x="722" y="2894"/>
                    </a:lnTo>
                    <a:lnTo>
                      <a:pt x="731" y="2927"/>
                    </a:lnTo>
                    <a:lnTo>
                      <a:pt x="735" y="2964"/>
                    </a:lnTo>
                    <a:lnTo>
                      <a:pt x="699" y="2980"/>
                    </a:lnTo>
                    <a:lnTo>
                      <a:pt x="659" y="2989"/>
                    </a:lnTo>
                    <a:lnTo>
                      <a:pt x="615" y="2991"/>
                    </a:lnTo>
                    <a:lnTo>
                      <a:pt x="568" y="2989"/>
                    </a:lnTo>
                    <a:lnTo>
                      <a:pt x="559" y="2962"/>
                    </a:lnTo>
                    <a:lnTo>
                      <a:pt x="551" y="2929"/>
                    </a:lnTo>
                    <a:lnTo>
                      <a:pt x="548" y="2894"/>
                    </a:lnTo>
                    <a:lnTo>
                      <a:pt x="551" y="2856"/>
                    </a:lnTo>
                    <a:lnTo>
                      <a:pt x="555" y="2784"/>
                    </a:lnTo>
                    <a:lnTo>
                      <a:pt x="551" y="2773"/>
                    </a:lnTo>
                    <a:lnTo>
                      <a:pt x="546" y="2760"/>
                    </a:lnTo>
                    <a:lnTo>
                      <a:pt x="542" y="2745"/>
                    </a:lnTo>
                    <a:lnTo>
                      <a:pt x="542" y="2727"/>
                    </a:lnTo>
                    <a:lnTo>
                      <a:pt x="551" y="2696"/>
                    </a:lnTo>
                    <a:lnTo>
                      <a:pt x="560" y="2664"/>
                    </a:lnTo>
                    <a:lnTo>
                      <a:pt x="570" y="2627"/>
                    </a:lnTo>
                    <a:lnTo>
                      <a:pt x="575" y="2589"/>
                    </a:lnTo>
                    <a:lnTo>
                      <a:pt x="577" y="2545"/>
                    </a:lnTo>
                    <a:lnTo>
                      <a:pt x="571" y="2500"/>
                    </a:lnTo>
                    <a:lnTo>
                      <a:pt x="560" y="2453"/>
                    </a:lnTo>
                    <a:lnTo>
                      <a:pt x="550" y="2402"/>
                    </a:lnTo>
                    <a:lnTo>
                      <a:pt x="539" y="2349"/>
                    </a:lnTo>
                    <a:lnTo>
                      <a:pt x="535" y="2294"/>
                    </a:lnTo>
                    <a:lnTo>
                      <a:pt x="539" y="2240"/>
                    </a:lnTo>
                    <a:lnTo>
                      <a:pt x="559" y="2116"/>
                    </a:lnTo>
                    <a:lnTo>
                      <a:pt x="548" y="2076"/>
                    </a:lnTo>
                    <a:lnTo>
                      <a:pt x="531" y="2036"/>
                    </a:lnTo>
                    <a:lnTo>
                      <a:pt x="515" y="1994"/>
                    </a:lnTo>
                    <a:lnTo>
                      <a:pt x="502" y="1953"/>
                    </a:lnTo>
                    <a:lnTo>
                      <a:pt x="491" y="1784"/>
                    </a:lnTo>
                    <a:lnTo>
                      <a:pt x="439" y="1540"/>
                    </a:lnTo>
                    <a:lnTo>
                      <a:pt x="431" y="1540"/>
                    </a:lnTo>
                    <a:lnTo>
                      <a:pt x="426" y="1556"/>
                    </a:lnTo>
                    <a:lnTo>
                      <a:pt x="422" y="1576"/>
                    </a:lnTo>
                    <a:lnTo>
                      <a:pt x="422" y="1600"/>
                    </a:lnTo>
                    <a:lnTo>
                      <a:pt x="406" y="1642"/>
                    </a:lnTo>
                    <a:lnTo>
                      <a:pt x="397" y="1685"/>
                    </a:lnTo>
                    <a:lnTo>
                      <a:pt x="391" y="1733"/>
                    </a:lnTo>
                    <a:lnTo>
                      <a:pt x="390" y="1782"/>
                    </a:lnTo>
                    <a:lnTo>
                      <a:pt x="386" y="1833"/>
                    </a:lnTo>
                    <a:lnTo>
                      <a:pt x="382" y="1885"/>
                    </a:lnTo>
                    <a:lnTo>
                      <a:pt x="375" y="1936"/>
                    </a:lnTo>
                    <a:lnTo>
                      <a:pt x="362" y="1985"/>
                    </a:lnTo>
                    <a:lnTo>
                      <a:pt x="346" y="2031"/>
                    </a:lnTo>
                    <a:lnTo>
                      <a:pt x="330" y="2076"/>
                    </a:lnTo>
                    <a:lnTo>
                      <a:pt x="319" y="2120"/>
                    </a:lnTo>
                    <a:lnTo>
                      <a:pt x="339" y="2209"/>
                    </a:lnTo>
                    <a:lnTo>
                      <a:pt x="339" y="2364"/>
                    </a:lnTo>
                    <a:lnTo>
                      <a:pt x="331" y="2400"/>
                    </a:lnTo>
                    <a:lnTo>
                      <a:pt x="322" y="2438"/>
                    </a:lnTo>
                    <a:lnTo>
                      <a:pt x="315" y="2482"/>
                    </a:lnTo>
                    <a:lnTo>
                      <a:pt x="311" y="2525"/>
                    </a:lnTo>
                    <a:lnTo>
                      <a:pt x="315" y="2569"/>
                    </a:lnTo>
                    <a:lnTo>
                      <a:pt x="319" y="2664"/>
                    </a:lnTo>
                    <a:lnTo>
                      <a:pt x="348" y="2727"/>
                    </a:lnTo>
                    <a:lnTo>
                      <a:pt x="348" y="2744"/>
                    </a:lnTo>
                    <a:lnTo>
                      <a:pt x="344" y="2758"/>
                    </a:lnTo>
                    <a:lnTo>
                      <a:pt x="339" y="2773"/>
                    </a:lnTo>
                    <a:lnTo>
                      <a:pt x="335" y="2784"/>
                    </a:lnTo>
                    <a:lnTo>
                      <a:pt x="331" y="2822"/>
                    </a:lnTo>
                    <a:lnTo>
                      <a:pt x="333" y="2862"/>
                    </a:lnTo>
                    <a:lnTo>
                      <a:pt x="335" y="2902"/>
                    </a:lnTo>
                    <a:lnTo>
                      <a:pt x="337" y="2944"/>
                    </a:lnTo>
                    <a:lnTo>
                      <a:pt x="331" y="2984"/>
                    </a:lnTo>
                    <a:lnTo>
                      <a:pt x="322" y="2984"/>
                    </a:lnTo>
                    <a:lnTo>
                      <a:pt x="304" y="2993"/>
                    </a:lnTo>
                    <a:lnTo>
                      <a:pt x="280" y="2998"/>
                    </a:lnTo>
                    <a:lnTo>
                      <a:pt x="257" y="2998"/>
                    </a:lnTo>
                    <a:lnTo>
                      <a:pt x="233" y="2996"/>
                    </a:lnTo>
                    <a:lnTo>
                      <a:pt x="210" y="2989"/>
                    </a:lnTo>
                    <a:lnTo>
                      <a:pt x="190" y="2980"/>
                    </a:lnTo>
                    <a:lnTo>
                      <a:pt x="173" y="2965"/>
                    </a:lnTo>
                    <a:lnTo>
                      <a:pt x="162" y="2949"/>
                    </a:lnTo>
                    <a:lnTo>
                      <a:pt x="159" y="2929"/>
                    </a:lnTo>
                    <a:lnTo>
                      <a:pt x="179" y="2885"/>
                    </a:lnTo>
                    <a:lnTo>
                      <a:pt x="195" y="2838"/>
                    </a:lnTo>
                    <a:lnTo>
                      <a:pt x="206" y="2784"/>
                    </a:lnTo>
                    <a:lnTo>
                      <a:pt x="211" y="2727"/>
                    </a:lnTo>
                    <a:lnTo>
                      <a:pt x="213" y="2671"/>
                    </a:lnTo>
                    <a:lnTo>
                      <a:pt x="210" y="2613"/>
                    </a:lnTo>
                    <a:lnTo>
                      <a:pt x="202" y="2556"/>
                    </a:lnTo>
                    <a:lnTo>
                      <a:pt x="191" y="2504"/>
                    </a:lnTo>
                    <a:lnTo>
                      <a:pt x="179" y="2467"/>
                    </a:lnTo>
                    <a:lnTo>
                      <a:pt x="166" y="2431"/>
                    </a:lnTo>
                    <a:lnTo>
                      <a:pt x="153" y="2389"/>
                    </a:lnTo>
                    <a:lnTo>
                      <a:pt x="140" y="2347"/>
                    </a:lnTo>
                    <a:lnTo>
                      <a:pt x="133" y="2302"/>
                    </a:lnTo>
                    <a:lnTo>
                      <a:pt x="130" y="2254"/>
                    </a:lnTo>
                    <a:lnTo>
                      <a:pt x="135" y="2204"/>
                    </a:lnTo>
                    <a:lnTo>
                      <a:pt x="142" y="2165"/>
                    </a:lnTo>
                    <a:lnTo>
                      <a:pt x="151" y="2120"/>
                    </a:lnTo>
                    <a:lnTo>
                      <a:pt x="159" y="2071"/>
                    </a:lnTo>
                    <a:lnTo>
                      <a:pt x="166" y="2022"/>
                    </a:lnTo>
                    <a:lnTo>
                      <a:pt x="171" y="1971"/>
                    </a:lnTo>
                    <a:lnTo>
                      <a:pt x="171" y="1924"/>
                    </a:lnTo>
                    <a:lnTo>
                      <a:pt x="168" y="1880"/>
                    </a:lnTo>
                    <a:lnTo>
                      <a:pt x="162" y="1847"/>
                    </a:lnTo>
                    <a:lnTo>
                      <a:pt x="157" y="1809"/>
                    </a:lnTo>
                    <a:lnTo>
                      <a:pt x="151" y="1765"/>
                    </a:lnTo>
                    <a:lnTo>
                      <a:pt x="148" y="1718"/>
                    </a:lnTo>
                    <a:lnTo>
                      <a:pt x="144" y="1673"/>
                    </a:lnTo>
                    <a:lnTo>
                      <a:pt x="142" y="1629"/>
                    </a:lnTo>
                    <a:lnTo>
                      <a:pt x="144" y="1591"/>
                    </a:lnTo>
                    <a:lnTo>
                      <a:pt x="148" y="1560"/>
                    </a:lnTo>
                    <a:lnTo>
                      <a:pt x="195" y="1224"/>
                    </a:lnTo>
                    <a:lnTo>
                      <a:pt x="204" y="1189"/>
                    </a:lnTo>
                    <a:lnTo>
                      <a:pt x="213" y="1153"/>
                    </a:lnTo>
                    <a:lnTo>
                      <a:pt x="222" y="1113"/>
                    </a:lnTo>
                    <a:lnTo>
                      <a:pt x="226" y="1071"/>
                    </a:lnTo>
                    <a:lnTo>
                      <a:pt x="222" y="1029"/>
                    </a:lnTo>
                    <a:lnTo>
                      <a:pt x="199" y="904"/>
                    </a:lnTo>
                    <a:lnTo>
                      <a:pt x="195" y="809"/>
                    </a:lnTo>
                    <a:lnTo>
                      <a:pt x="191" y="813"/>
                    </a:lnTo>
                    <a:lnTo>
                      <a:pt x="180" y="836"/>
                    </a:lnTo>
                    <a:lnTo>
                      <a:pt x="175" y="865"/>
                    </a:lnTo>
                    <a:lnTo>
                      <a:pt x="171" y="896"/>
                    </a:lnTo>
                    <a:lnTo>
                      <a:pt x="171" y="929"/>
                    </a:lnTo>
                    <a:lnTo>
                      <a:pt x="168" y="962"/>
                    </a:lnTo>
                    <a:lnTo>
                      <a:pt x="162" y="993"/>
                    </a:lnTo>
                    <a:lnTo>
                      <a:pt x="139" y="1067"/>
                    </a:lnTo>
                    <a:lnTo>
                      <a:pt x="135" y="1107"/>
                    </a:lnTo>
                    <a:lnTo>
                      <a:pt x="135" y="1147"/>
                    </a:lnTo>
                    <a:lnTo>
                      <a:pt x="140" y="1189"/>
                    </a:lnTo>
                    <a:lnTo>
                      <a:pt x="144" y="1229"/>
                    </a:lnTo>
                    <a:lnTo>
                      <a:pt x="144" y="1269"/>
                    </a:lnTo>
                    <a:lnTo>
                      <a:pt x="139" y="1309"/>
                    </a:lnTo>
                    <a:lnTo>
                      <a:pt x="135" y="1325"/>
                    </a:lnTo>
                    <a:lnTo>
                      <a:pt x="128" y="1347"/>
                    </a:lnTo>
                    <a:lnTo>
                      <a:pt x="119" y="1373"/>
                    </a:lnTo>
                    <a:lnTo>
                      <a:pt x="110" y="1402"/>
                    </a:lnTo>
                    <a:lnTo>
                      <a:pt x="102" y="1429"/>
                    </a:lnTo>
                    <a:lnTo>
                      <a:pt x="99" y="1456"/>
                    </a:lnTo>
                    <a:lnTo>
                      <a:pt x="97" y="1480"/>
                    </a:lnTo>
                    <a:lnTo>
                      <a:pt x="99" y="1500"/>
                    </a:lnTo>
                    <a:lnTo>
                      <a:pt x="128" y="1544"/>
                    </a:lnTo>
                    <a:lnTo>
                      <a:pt x="122" y="1656"/>
                    </a:lnTo>
                    <a:lnTo>
                      <a:pt x="108" y="1660"/>
                    </a:lnTo>
                    <a:lnTo>
                      <a:pt x="99" y="1640"/>
                    </a:lnTo>
                    <a:lnTo>
                      <a:pt x="91" y="1616"/>
                    </a:lnTo>
                    <a:lnTo>
                      <a:pt x="68" y="1607"/>
                    </a:lnTo>
                    <a:lnTo>
                      <a:pt x="62" y="1636"/>
                    </a:lnTo>
                    <a:lnTo>
                      <a:pt x="82" y="1656"/>
                    </a:lnTo>
                    <a:lnTo>
                      <a:pt x="104" y="1678"/>
                    </a:lnTo>
                    <a:lnTo>
                      <a:pt x="119" y="1700"/>
                    </a:lnTo>
                    <a:lnTo>
                      <a:pt x="115" y="1702"/>
                    </a:lnTo>
                    <a:lnTo>
                      <a:pt x="111" y="1702"/>
                    </a:lnTo>
                    <a:lnTo>
                      <a:pt x="110" y="1702"/>
                    </a:lnTo>
                    <a:lnTo>
                      <a:pt x="110" y="1704"/>
                    </a:lnTo>
                    <a:lnTo>
                      <a:pt x="110" y="1704"/>
                    </a:lnTo>
                    <a:lnTo>
                      <a:pt x="110" y="1705"/>
                    </a:lnTo>
                    <a:lnTo>
                      <a:pt x="108" y="1707"/>
                    </a:lnTo>
                    <a:lnTo>
                      <a:pt x="108" y="1713"/>
                    </a:lnTo>
                    <a:lnTo>
                      <a:pt x="119" y="1718"/>
                    </a:lnTo>
                    <a:lnTo>
                      <a:pt x="124" y="1729"/>
                    </a:lnTo>
                    <a:lnTo>
                      <a:pt x="128" y="1744"/>
                    </a:lnTo>
                    <a:lnTo>
                      <a:pt x="124" y="1749"/>
                    </a:lnTo>
                    <a:lnTo>
                      <a:pt x="122" y="1754"/>
                    </a:lnTo>
                    <a:lnTo>
                      <a:pt x="119" y="1760"/>
                    </a:lnTo>
                    <a:lnTo>
                      <a:pt x="115" y="1764"/>
                    </a:lnTo>
                    <a:lnTo>
                      <a:pt x="95" y="1751"/>
                    </a:lnTo>
                    <a:lnTo>
                      <a:pt x="75" y="1740"/>
                    </a:lnTo>
                    <a:lnTo>
                      <a:pt x="57" y="1729"/>
                    </a:lnTo>
                    <a:lnTo>
                      <a:pt x="39" y="1714"/>
                    </a:lnTo>
                    <a:lnTo>
                      <a:pt x="24" y="1696"/>
                    </a:lnTo>
                    <a:lnTo>
                      <a:pt x="11" y="1673"/>
                    </a:lnTo>
                    <a:lnTo>
                      <a:pt x="2" y="1640"/>
                    </a:lnTo>
                    <a:lnTo>
                      <a:pt x="2" y="1607"/>
                    </a:lnTo>
                    <a:lnTo>
                      <a:pt x="6" y="1574"/>
                    </a:lnTo>
                    <a:lnTo>
                      <a:pt x="11" y="1540"/>
                    </a:lnTo>
                    <a:lnTo>
                      <a:pt x="17" y="1505"/>
                    </a:lnTo>
                    <a:lnTo>
                      <a:pt x="19" y="1473"/>
                    </a:lnTo>
                    <a:lnTo>
                      <a:pt x="2" y="1140"/>
                    </a:lnTo>
                    <a:lnTo>
                      <a:pt x="0" y="1105"/>
                    </a:lnTo>
                    <a:lnTo>
                      <a:pt x="2" y="1071"/>
                    </a:lnTo>
                    <a:lnTo>
                      <a:pt x="8" y="1038"/>
                    </a:lnTo>
                    <a:lnTo>
                      <a:pt x="13" y="1005"/>
                    </a:lnTo>
                    <a:lnTo>
                      <a:pt x="15" y="969"/>
                    </a:lnTo>
                    <a:lnTo>
                      <a:pt x="11" y="933"/>
                    </a:lnTo>
                    <a:lnTo>
                      <a:pt x="8" y="904"/>
                    </a:lnTo>
                    <a:lnTo>
                      <a:pt x="6" y="867"/>
                    </a:lnTo>
                    <a:lnTo>
                      <a:pt x="8" y="825"/>
                    </a:lnTo>
                    <a:lnTo>
                      <a:pt x="11" y="782"/>
                    </a:lnTo>
                    <a:lnTo>
                      <a:pt x="17" y="736"/>
                    </a:lnTo>
                    <a:lnTo>
                      <a:pt x="22" y="693"/>
                    </a:lnTo>
                    <a:lnTo>
                      <a:pt x="30" y="653"/>
                    </a:lnTo>
                    <a:lnTo>
                      <a:pt x="39" y="616"/>
                    </a:lnTo>
                    <a:lnTo>
                      <a:pt x="46" y="587"/>
                    </a:lnTo>
                    <a:lnTo>
                      <a:pt x="55" y="567"/>
                    </a:lnTo>
                    <a:lnTo>
                      <a:pt x="75" y="544"/>
                    </a:lnTo>
                    <a:lnTo>
                      <a:pt x="99" y="524"/>
                    </a:lnTo>
                    <a:lnTo>
                      <a:pt x="128" y="509"/>
                    </a:lnTo>
                    <a:lnTo>
                      <a:pt x="159" y="496"/>
                    </a:lnTo>
                    <a:lnTo>
                      <a:pt x="191" y="485"/>
                    </a:lnTo>
                    <a:lnTo>
                      <a:pt x="224" y="476"/>
                    </a:lnTo>
                    <a:lnTo>
                      <a:pt x="257" y="465"/>
                    </a:lnTo>
                    <a:lnTo>
                      <a:pt x="288" y="453"/>
                    </a:lnTo>
                    <a:lnTo>
                      <a:pt x="315" y="436"/>
                    </a:lnTo>
                    <a:lnTo>
                      <a:pt x="339" y="416"/>
                    </a:lnTo>
                    <a:lnTo>
                      <a:pt x="339" y="391"/>
                    </a:lnTo>
                    <a:lnTo>
                      <a:pt x="340" y="364"/>
                    </a:lnTo>
                    <a:lnTo>
                      <a:pt x="340" y="336"/>
                    </a:lnTo>
                    <a:lnTo>
                      <a:pt x="339" y="311"/>
                    </a:lnTo>
                    <a:lnTo>
                      <a:pt x="331" y="293"/>
                    </a:lnTo>
                    <a:lnTo>
                      <a:pt x="322" y="280"/>
                    </a:lnTo>
                    <a:lnTo>
                      <a:pt x="313" y="269"/>
                    </a:lnTo>
                    <a:lnTo>
                      <a:pt x="304" y="254"/>
                    </a:lnTo>
                    <a:lnTo>
                      <a:pt x="299" y="236"/>
                    </a:lnTo>
                    <a:lnTo>
                      <a:pt x="299" y="224"/>
                    </a:lnTo>
                    <a:lnTo>
                      <a:pt x="302" y="214"/>
                    </a:lnTo>
                    <a:lnTo>
                      <a:pt x="306" y="207"/>
                    </a:lnTo>
                    <a:lnTo>
                      <a:pt x="311" y="200"/>
                    </a:lnTo>
                    <a:lnTo>
                      <a:pt x="315" y="193"/>
                    </a:lnTo>
                    <a:lnTo>
                      <a:pt x="302" y="133"/>
                    </a:lnTo>
                    <a:lnTo>
                      <a:pt x="313" y="104"/>
                    </a:lnTo>
                    <a:lnTo>
                      <a:pt x="330" y="74"/>
                    </a:lnTo>
                    <a:lnTo>
                      <a:pt x="353" y="47"/>
                    </a:lnTo>
                    <a:lnTo>
                      <a:pt x="380" y="25"/>
                    </a:lnTo>
                    <a:lnTo>
                      <a:pt x="410" y="9"/>
                    </a:lnTo>
                    <a:lnTo>
                      <a:pt x="439"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sz="2701"/>
              </a:p>
            </p:txBody>
          </p:sp>
          <p:grpSp>
            <p:nvGrpSpPr>
              <p:cNvPr id="9" name="Group 8">
                <a:extLst>
                  <a:ext uri="{FF2B5EF4-FFF2-40B4-BE49-F238E27FC236}">
                    <a16:creationId xmlns:a16="http://schemas.microsoft.com/office/drawing/2014/main" id="{D9D3093D-2D14-4E78-8439-0A4D8A26E151}"/>
                  </a:ext>
                </a:extLst>
              </p:cNvPr>
              <p:cNvGrpSpPr/>
              <p:nvPr/>
            </p:nvGrpSpPr>
            <p:grpSpPr>
              <a:xfrm rot="18900000">
                <a:off x="10066374" y="4360768"/>
                <a:ext cx="1196173" cy="911419"/>
                <a:chOff x="11413389" y="3573459"/>
                <a:chExt cx="1196173" cy="911419"/>
              </a:xfrm>
            </p:grpSpPr>
            <p:sp>
              <p:nvSpPr>
                <p:cNvPr id="16" name="Rectangle 15">
                  <a:extLst>
                    <a:ext uri="{FF2B5EF4-FFF2-40B4-BE49-F238E27FC236}">
                      <a16:creationId xmlns:a16="http://schemas.microsoft.com/office/drawing/2014/main" id="{C377F35F-F362-42D2-97DD-C4014D008D75}"/>
                    </a:ext>
                  </a:extLst>
                </p:cNvPr>
                <p:cNvSpPr/>
                <p:nvPr/>
              </p:nvSpPr>
              <p:spPr>
                <a:xfrm>
                  <a:off x="11413389" y="3573459"/>
                  <a:ext cx="1196173" cy="13803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F30C279-64E6-4870-A146-0500BAC23141}"/>
                    </a:ext>
                  </a:extLst>
                </p:cNvPr>
                <p:cNvSpPr/>
                <p:nvPr/>
              </p:nvSpPr>
              <p:spPr>
                <a:xfrm>
                  <a:off x="11422238" y="3822358"/>
                  <a:ext cx="543285" cy="39788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27D49F81-CE80-420B-86AD-7CD0D361C52D}"/>
                    </a:ext>
                  </a:extLst>
                </p:cNvPr>
                <p:cNvSpPr/>
                <p:nvPr/>
              </p:nvSpPr>
              <p:spPr>
                <a:xfrm>
                  <a:off x="11473996" y="3874089"/>
                  <a:ext cx="451750" cy="301194"/>
                </a:xfrm>
                <a:custGeom>
                  <a:avLst/>
                  <a:gdLst>
                    <a:gd name="connsiteX0" fmla="*/ 146903 w 451750"/>
                    <a:gd name="connsiteY0" fmla="*/ 254995 h 301194"/>
                    <a:gd name="connsiteX1" fmla="*/ 442184 w 451750"/>
                    <a:gd name="connsiteY1" fmla="*/ 254995 h 301194"/>
                    <a:gd name="connsiteX2" fmla="*/ 451747 w 451750"/>
                    <a:gd name="connsiteY2" fmla="*/ 264558 h 301194"/>
                    <a:gd name="connsiteX3" fmla="*/ 451747 w 451750"/>
                    <a:gd name="connsiteY3" fmla="*/ 291631 h 301194"/>
                    <a:gd name="connsiteX4" fmla="*/ 442184 w 451750"/>
                    <a:gd name="connsiteY4" fmla="*/ 301194 h 301194"/>
                    <a:gd name="connsiteX5" fmla="*/ 146903 w 451750"/>
                    <a:gd name="connsiteY5" fmla="*/ 301194 h 301194"/>
                    <a:gd name="connsiteX6" fmla="*/ 137340 w 451750"/>
                    <a:gd name="connsiteY6" fmla="*/ 291631 h 301194"/>
                    <a:gd name="connsiteX7" fmla="*/ 137340 w 451750"/>
                    <a:gd name="connsiteY7" fmla="*/ 264558 h 301194"/>
                    <a:gd name="connsiteX8" fmla="*/ 146903 w 451750"/>
                    <a:gd name="connsiteY8" fmla="*/ 254995 h 301194"/>
                    <a:gd name="connsiteX9" fmla="*/ 9563 w 451750"/>
                    <a:gd name="connsiteY9" fmla="*/ 254995 h 301194"/>
                    <a:gd name="connsiteX10" fmla="*/ 83300 w 451750"/>
                    <a:gd name="connsiteY10" fmla="*/ 254995 h 301194"/>
                    <a:gd name="connsiteX11" fmla="*/ 92863 w 451750"/>
                    <a:gd name="connsiteY11" fmla="*/ 264558 h 301194"/>
                    <a:gd name="connsiteX12" fmla="*/ 92863 w 451750"/>
                    <a:gd name="connsiteY12" fmla="*/ 291631 h 301194"/>
                    <a:gd name="connsiteX13" fmla="*/ 83300 w 451750"/>
                    <a:gd name="connsiteY13" fmla="*/ 301194 h 301194"/>
                    <a:gd name="connsiteX14" fmla="*/ 9563 w 451750"/>
                    <a:gd name="connsiteY14" fmla="*/ 301194 h 301194"/>
                    <a:gd name="connsiteX15" fmla="*/ 0 w 451750"/>
                    <a:gd name="connsiteY15" fmla="*/ 291631 h 301194"/>
                    <a:gd name="connsiteX16" fmla="*/ 0 w 451750"/>
                    <a:gd name="connsiteY16" fmla="*/ 264558 h 301194"/>
                    <a:gd name="connsiteX17" fmla="*/ 9563 w 451750"/>
                    <a:gd name="connsiteY17" fmla="*/ 254995 h 301194"/>
                    <a:gd name="connsiteX18" fmla="*/ 146904 w 451750"/>
                    <a:gd name="connsiteY18" fmla="*/ 169997 h 301194"/>
                    <a:gd name="connsiteX19" fmla="*/ 442185 w 451750"/>
                    <a:gd name="connsiteY19" fmla="*/ 169997 h 301194"/>
                    <a:gd name="connsiteX20" fmla="*/ 451748 w 451750"/>
                    <a:gd name="connsiteY20" fmla="*/ 179560 h 301194"/>
                    <a:gd name="connsiteX21" fmla="*/ 451748 w 451750"/>
                    <a:gd name="connsiteY21" fmla="*/ 206633 h 301194"/>
                    <a:gd name="connsiteX22" fmla="*/ 442185 w 451750"/>
                    <a:gd name="connsiteY22" fmla="*/ 216196 h 301194"/>
                    <a:gd name="connsiteX23" fmla="*/ 146904 w 451750"/>
                    <a:gd name="connsiteY23" fmla="*/ 216196 h 301194"/>
                    <a:gd name="connsiteX24" fmla="*/ 137341 w 451750"/>
                    <a:gd name="connsiteY24" fmla="*/ 206633 h 301194"/>
                    <a:gd name="connsiteX25" fmla="*/ 137341 w 451750"/>
                    <a:gd name="connsiteY25" fmla="*/ 179560 h 301194"/>
                    <a:gd name="connsiteX26" fmla="*/ 146904 w 451750"/>
                    <a:gd name="connsiteY26" fmla="*/ 169997 h 301194"/>
                    <a:gd name="connsiteX27" fmla="*/ 9563 w 451750"/>
                    <a:gd name="connsiteY27" fmla="*/ 169997 h 301194"/>
                    <a:gd name="connsiteX28" fmla="*/ 83300 w 451750"/>
                    <a:gd name="connsiteY28" fmla="*/ 169997 h 301194"/>
                    <a:gd name="connsiteX29" fmla="*/ 92863 w 451750"/>
                    <a:gd name="connsiteY29" fmla="*/ 179560 h 301194"/>
                    <a:gd name="connsiteX30" fmla="*/ 92863 w 451750"/>
                    <a:gd name="connsiteY30" fmla="*/ 206633 h 301194"/>
                    <a:gd name="connsiteX31" fmla="*/ 83300 w 451750"/>
                    <a:gd name="connsiteY31" fmla="*/ 216196 h 301194"/>
                    <a:gd name="connsiteX32" fmla="*/ 9563 w 451750"/>
                    <a:gd name="connsiteY32" fmla="*/ 216196 h 301194"/>
                    <a:gd name="connsiteX33" fmla="*/ 0 w 451750"/>
                    <a:gd name="connsiteY33" fmla="*/ 206633 h 301194"/>
                    <a:gd name="connsiteX34" fmla="*/ 0 w 451750"/>
                    <a:gd name="connsiteY34" fmla="*/ 179560 h 301194"/>
                    <a:gd name="connsiteX35" fmla="*/ 9563 w 451750"/>
                    <a:gd name="connsiteY35" fmla="*/ 169997 h 301194"/>
                    <a:gd name="connsiteX36" fmla="*/ 146903 w 451750"/>
                    <a:gd name="connsiteY36" fmla="*/ 84998 h 301194"/>
                    <a:gd name="connsiteX37" fmla="*/ 442184 w 451750"/>
                    <a:gd name="connsiteY37" fmla="*/ 84998 h 301194"/>
                    <a:gd name="connsiteX38" fmla="*/ 451747 w 451750"/>
                    <a:gd name="connsiteY38" fmla="*/ 94561 h 301194"/>
                    <a:gd name="connsiteX39" fmla="*/ 451747 w 451750"/>
                    <a:gd name="connsiteY39" fmla="*/ 121634 h 301194"/>
                    <a:gd name="connsiteX40" fmla="*/ 442184 w 451750"/>
                    <a:gd name="connsiteY40" fmla="*/ 131197 h 301194"/>
                    <a:gd name="connsiteX41" fmla="*/ 146903 w 451750"/>
                    <a:gd name="connsiteY41" fmla="*/ 131197 h 301194"/>
                    <a:gd name="connsiteX42" fmla="*/ 137340 w 451750"/>
                    <a:gd name="connsiteY42" fmla="*/ 121634 h 301194"/>
                    <a:gd name="connsiteX43" fmla="*/ 137340 w 451750"/>
                    <a:gd name="connsiteY43" fmla="*/ 94561 h 301194"/>
                    <a:gd name="connsiteX44" fmla="*/ 146903 w 451750"/>
                    <a:gd name="connsiteY44" fmla="*/ 84998 h 301194"/>
                    <a:gd name="connsiteX45" fmla="*/ 9563 w 451750"/>
                    <a:gd name="connsiteY45" fmla="*/ 84998 h 301194"/>
                    <a:gd name="connsiteX46" fmla="*/ 83300 w 451750"/>
                    <a:gd name="connsiteY46" fmla="*/ 84998 h 301194"/>
                    <a:gd name="connsiteX47" fmla="*/ 92863 w 451750"/>
                    <a:gd name="connsiteY47" fmla="*/ 94561 h 301194"/>
                    <a:gd name="connsiteX48" fmla="*/ 92863 w 451750"/>
                    <a:gd name="connsiteY48" fmla="*/ 121634 h 301194"/>
                    <a:gd name="connsiteX49" fmla="*/ 83300 w 451750"/>
                    <a:gd name="connsiteY49" fmla="*/ 131197 h 301194"/>
                    <a:gd name="connsiteX50" fmla="*/ 9563 w 451750"/>
                    <a:gd name="connsiteY50" fmla="*/ 131197 h 301194"/>
                    <a:gd name="connsiteX51" fmla="*/ 0 w 451750"/>
                    <a:gd name="connsiteY51" fmla="*/ 121634 h 301194"/>
                    <a:gd name="connsiteX52" fmla="*/ 0 w 451750"/>
                    <a:gd name="connsiteY52" fmla="*/ 94561 h 301194"/>
                    <a:gd name="connsiteX53" fmla="*/ 9563 w 451750"/>
                    <a:gd name="connsiteY53" fmla="*/ 84998 h 301194"/>
                    <a:gd name="connsiteX54" fmla="*/ 9564 w 451750"/>
                    <a:gd name="connsiteY54" fmla="*/ 1 h 301194"/>
                    <a:gd name="connsiteX55" fmla="*/ 83301 w 451750"/>
                    <a:gd name="connsiteY55" fmla="*/ 1 h 301194"/>
                    <a:gd name="connsiteX56" fmla="*/ 92864 w 451750"/>
                    <a:gd name="connsiteY56" fmla="*/ 9564 h 301194"/>
                    <a:gd name="connsiteX57" fmla="*/ 92864 w 451750"/>
                    <a:gd name="connsiteY57" fmla="*/ 36637 h 301194"/>
                    <a:gd name="connsiteX58" fmla="*/ 83301 w 451750"/>
                    <a:gd name="connsiteY58" fmla="*/ 46200 h 301194"/>
                    <a:gd name="connsiteX59" fmla="*/ 9564 w 451750"/>
                    <a:gd name="connsiteY59" fmla="*/ 46200 h 301194"/>
                    <a:gd name="connsiteX60" fmla="*/ 1 w 451750"/>
                    <a:gd name="connsiteY60" fmla="*/ 36637 h 301194"/>
                    <a:gd name="connsiteX61" fmla="*/ 1 w 451750"/>
                    <a:gd name="connsiteY61" fmla="*/ 9564 h 301194"/>
                    <a:gd name="connsiteX62" fmla="*/ 9564 w 451750"/>
                    <a:gd name="connsiteY62" fmla="*/ 1 h 301194"/>
                    <a:gd name="connsiteX63" fmla="*/ 146906 w 451750"/>
                    <a:gd name="connsiteY63" fmla="*/ 0 h 301194"/>
                    <a:gd name="connsiteX64" fmla="*/ 442187 w 451750"/>
                    <a:gd name="connsiteY64" fmla="*/ 0 h 301194"/>
                    <a:gd name="connsiteX65" fmla="*/ 451750 w 451750"/>
                    <a:gd name="connsiteY65" fmla="*/ 9563 h 301194"/>
                    <a:gd name="connsiteX66" fmla="*/ 451750 w 451750"/>
                    <a:gd name="connsiteY66" fmla="*/ 36636 h 301194"/>
                    <a:gd name="connsiteX67" fmla="*/ 442187 w 451750"/>
                    <a:gd name="connsiteY67" fmla="*/ 46199 h 301194"/>
                    <a:gd name="connsiteX68" fmla="*/ 146906 w 451750"/>
                    <a:gd name="connsiteY68" fmla="*/ 46199 h 301194"/>
                    <a:gd name="connsiteX69" fmla="*/ 137343 w 451750"/>
                    <a:gd name="connsiteY69" fmla="*/ 36636 h 301194"/>
                    <a:gd name="connsiteX70" fmla="*/ 137343 w 451750"/>
                    <a:gd name="connsiteY70" fmla="*/ 9563 h 301194"/>
                    <a:gd name="connsiteX71" fmla="*/ 146906 w 451750"/>
                    <a:gd name="connsiteY71" fmla="*/ 0 h 301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451750" h="301194">
                      <a:moveTo>
                        <a:pt x="146903" y="254995"/>
                      </a:moveTo>
                      <a:lnTo>
                        <a:pt x="442184" y="254995"/>
                      </a:lnTo>
                      <a:cubicBezTo>
                        <a:pt x="447465" y="254995"/>
                        <a:pt x="451747" y="259277"/>
                        <a:pt x="451747" y="264558"/>
                      </a:cubicBezTo>
                      <a:lnTo>
                        <a:pt x="451747" y="291631"/>
                      </a:lnTo>
                      <a:cubicBezTo>
                        <a:pt x="451747" y="296912"/>
                        <a:pt x="447465" y="301194"/>
                        <a:pt x="442184" y="301194"/>
                      </a:cubicBezTo>
                      <a:lnTo>
                        <a:pt x="146903" y="301194"/>
                      </a:lnTo>
                      <a:cubicBezTo>
                        <a:pt x="141622" y="301194"/>
                        <a:pt x="137340" y="296912"/>
                        <a:pt x="137340" y="291631"/>
                      </a:cubicBezTo>
                      <a:lnTo>
                        <a:pt x="137340" y="264558"/>
                      </a:lnTo>
                      <a:cubicBezTo>
                        <a:pt x="137340" y="259277"/>
                        <a:pt x="141622" y="254995"/>
                        <a:pt x="146903" y="254995"/>
                      </a:cubicBezTo>
                      <a:close/>
                      <a:moveTo>
                        <a:pt x="9563" y="254995"/>
                      </a:moveTo>
                      <a:lnTo>
                        <a:pt x="83300" y="254995"/>
                      </a:lnTo>
                      <a:cubicBezTo>
                        <a:pt x="88581" y="254995"/>
                        <a:pt x="92863" y="259277"/>
                        <a:pt x="92863" y="264558"/>
                      </a:cubicBezTo>
                      <a:lnTo>
                        <a:pt x="92863" y="291631"/>
                      </a:lnTo>
                      <a:cubicBezTo>
                        <a:pt x="92863" y="296912"/>
                        <a:pt x="88581" y="301194"/>
                        <a:pt x="83300" y="301194"/>
                      </a:cubicBezTo>
                      <a:lnTo>
                        <a:pt x="9563" y="301194"/>
                      </a:lnTo>
                      <a:cubicBezTo>
                        <a:pt x="4282" y="301194"/>
                        <a:pt x="0" y="296912"/>
                        <a:pt x="0" y="291631"/>
                      </a:cubicBezTo>
                      <a:lnTo>
                        <a:pt x="0" y="264558"/>
                      </a:lnTo>
                      <a:cubicBezTo>
                        <a:pt x="0" y="259277"/>
                        <a:pt x="4282" y="254995"/>
                        <a:pt x="9563" y="254995"/>
                      </a:cubicBezTo>
                      <a:close/>
                      <a:moveTo>
                        <a:pt x="146904" y="169997"/>
                      </a:moveTo>
                      <a:lnTo>
                        <a:pt x="442185" y="169997"/>
                      </a:lnTo>
                      <a:cubicBezTo>
                        <a:pt x="447466" y="169997"/>
                        <a:pt x="451748" y="174279"/>
                        <a:pt x="451748" y="179560"/>
                      </a:cubicBezTo>
                      <a:lnTo>
                        <a:pt x="451748" y="206633"/>
                      </a:lnTo>
                      <a:cubicBezTo>
                        <a:pt x="451748" y="211914"/>
                        <a:pt x="447466" y="216196"/>
                        <a:pt x="442185" y="216196"/>
                      </a:cubicBezTo>
                      <a:lnTo>
                        <a:pt x="146904" y="216196"/>
                      </a:lnTo>
                      <a:cubicBezTo>
                        <a:pt x="141623" y="216196"/>
                        <a:pt x="137341" y="211914"/>
                        <a:pt x="137341" y="206633"/>
                      </a:cubicBezTo>
                      <a:lnTo>
                        <a:pt x="137341" y="179560"/>
                      </a:lnTo>
                      <a:cubicBezTo>
                        <a:pt x="137341" y="174279"/>
                        <a:pt x="141623" y="169997"/>
                        <a:pt x="146904" y="169997"/>
                      </a:cubicBezTo>
                      <a:close/>
                      <a:moveTo>
                        <a:pt x="9563" y="169997"/>
                      </a:moveTo>
                      <a:lnTo>
                        <a:pt x="83300" y="169997"/>
                      </a:lnTo>
                      <a:cubicBezTo>
                        <a:pt x="88581" y="169997"/>
                        <a:pt x="92863" y="174279"/>
                        <a:pt x="92863" y="179560"/>
                      </a:cubicBezTo>
                      <a:lnTo>
                        <a:pt x="92863" y="206633"/>
                      </a:lnTo>
                      <a:cubicBezTo>
                        <a:pt x="92863" y="211914"/>
                        <a:pt x="88581" y="216196"/>
                        <a:pt x="83300" y="216196"/>
                      </a:cubicBezTo>
                      <a:lnTo>
                        <a:pt x="9563" y="216196"/>
                      </a:lnTo>
                      <a:cubicBezTo>
                        <a:pt x="4282" y="216196"/>
                        <a:pt x="0" y="211914"/>
                        <a:pt x="0" y="206633"/>
                      </a:cubicBezTo>
                      <a:lnTo>
                        <a:pt x="0" y="179560"/>
                      </a:lnTo>
                      <a:cubicBezTo>
                        <a:pt x="0" y="174279"/>
                        <a:pt x="4282" y="169997"/>
                        <a:pt x="9563" y="169997"/>
                      </a:cubicBezTo>
                      <a:close/>
                      <a:moveTo>
                        <a:pt x="146903" y="84998"/>
                      </a:moveTo>
                      <a:lnTo>
                        <a:pt x="442184" y="84998"/>
                      </a:lnTo>
                      <a:cubicBezTo>
                        <a:pt x="447465" y="84998"/>
                        <a:pt x="451747" y="89280"/>
                        <a:pt x="451747" y="94561"/>
                      </a:cubicBezTo>
                      <a:lnTo>
                        <a:pt x="451747" y="121634"/>
                      </a:lnTo>
                      <a:cubicBezTo>
                        <a:pt x="451747" y="126915"/>
                        <a:pt x="447465" y="131197"/>
                        <a:pt x="442184" y="131197"/>
                      </a:cubicBezTo>
                      <a:lnTo>
                        <a:pt x="146903" y="131197"/>
                      </a:lnTo>
                      <a:cubicBezTo>
                        <a:pt x="141622" y="131197"/>
                        <a:pt x="137340" y="126915"/>
                        <a:pt x="137340" y="121634"/>
                      </a:cubicBezTo>
                      <a:lnTo>
                        <a:pt x="137340" y="94561"/>
                      </a:lnTo>
                      <a:cubicBezTo>
                        <a:pt x="137340" y="89280"/>
                        <a:pt x="141622" y="84998"/>
                        <a:pt x="146903" y="84998"/>
                      </a:cubicBezTo>
                      <a:close/>
                      <a:moveTo>
                        <a:pt x="9563" y="84998"/>
                      </a:moveTo>
                      <a:lnTo>
                        <a:pt x="83300" y="84998"/>
                      </a:lnTo>
                      <a:cubicBezTo>
                        <a:pt x="88581" y="84998"/>
                        <a:pt x="92863" y="89280"/>
                        <a:pt x="92863" y="94561"/>
                      </a:cubicBezTo>
                      <a:lnTo>
                        <a:pt x="92863" y="121634"/>
                      </a:lnTo>
                      <a:cubicBezTo>
                        <a:pt x="92863" y="126915"/>
                        <a:pt x="88581" y="131197"/>
                        <a:pt x="83300" y="131197"/>
                      </a:cubicBezTo>
                      <a:lnTo>
                        <a:pt x="9563" y="131197"/>
                      </a:lnTo>
                      <a:cubicBezTo>
                        <a:pt x="4282" y="131197"/>
                        <a:pt x="0" y="126915"/>
                        <a:pt x="0" y="121634"/>
                      </a:cubicBezTo>
                      <a:lnTo>
                        <a:pt x="0" y="94561"/>
                      </a:lnTo>
                      <a:cubicBezTo>
                        <a:pt x="0" y="89280"/>
                        <a:pt x="4282" y="84998"/>
                        <a:pt x="9563" y="84998"/>
                      </a:cubicBezTo>
                      <a:close/>
                      <a:moveTo>
                        <a:pt x="9564" y="1"/>
                      </a:moveTo>
                      <a:lnTo>
                        <a:pt x="83301" y="1"/>
                      </a:lnTo>
                      <a:cubicBezTo>
                        <a:pt x="88582" y="1"/>
                        <a:pt x="92864" y="4283"/>
                        <a:pt x="92864" y="9564"/>
                      </a:cubicBezTo>
                      <a:lnTo>
                        <a:pt x="92864" y="36637"/>
                      </a:lnTo>
                      <a:cubicBezTo>
                        <a:pt x="92864" y="41918"/>
                        <a:pt x="88582" y="46200"/>
                        <a:pt x="83301" y="46200"/>
                      </a:cubicBezTo>
                      <a:lnTo>
                        <a:pt x="9564" y="46200"/>
                      </a:lnTo>
                      <a:cubicBezTo>
                        <a:pt x="4283" y="46200"/>
                        <a:pt x="1" y="41918"/>
                        <a:pt x="1" y="36637"/>
                      </a:cubicBezTo>
                      <a:lnTo>
                        <a:pt x="1" y="9564"/>
                      </a:lnTo>
                      <a:cubicBezTo>
                        <a:pt x="1" y="4283"/>
                        <a:pt x="4283" y="1"/>
                        <a:pt x="9564" y="1"/>
                      </a:cubicBezTo>
                      <a:close/>
                      <a:moveTo>
                        <a:pt x="146906" y="0"/>
                      </a:moveTo>
                      <a:lnTo>
                        <a:pt x="442187" y="0"/>
                      </a:lnTo>
                      <a:cubicBezTo>
                        <a:pt x="447468" y="0"/>
                        <a:pt x="451750" y="4282"/>
                        <a:pt x="451750" y="9563"/>
                      </a:cubicBezTo>
                      <a:lnTo>
                        <a:pt x="451750" y="36636"/>
                      </a:lnTo>
                      <a:cubicBezTo>
                        <a:pt x="451750" y="41917"/>
                        <a:pt x="447468" y="46199"/>
                        <a:pt x="442187" y="46199"/>
                      </a:cubicBezTo>
                      <a:lnTo>
                        <a:pt x="146906" y="46199"/>
                      </a:lnTo>
                      <a:cubicBezTo>
                        <a:pt x="141625" y="46199"/>
                        <a:pt x="137343" y="41917"/>
                        <a:pt x="137343" y="36636"/>
                      </a:cubicBezTo>
                      <a:lnTo>
                        <a:pt x="137343" y="9563"/>
                      </a:lnTo>
                      <a:cubicBezTo>
                        <a:pt x="137343" y="4282"/>
                        <a:pt x="141625" y="0"/>
                        <a:pt x="146906" y="0"/>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BE7250AC-104D-49B4-9C6A-D456DAED78E9}"/>
                    </a:ext>
                  </a:extLst>
                </p:cNvPr>
                <p:cNvSpPr/>
                <p:nvPr/>
              </p:nvSpPr>
              <p:spPr>
                <a:xfrm>
                  <a:off x="12066277" y="3822357"/>
                  <a:ext cx="543285" cy="39788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EF2808F-EC2E-4B45-AD4F-D7B66FC9037F}"/>
                    </a:ext>
                  </a:extLst>
                </p:cNvPr>
                <p:cNvSpPr/>
                <p:nvPr/>
              </p:nvSpPr>
              <p:spPr>
                <a:xfrm>
                  <a:off x="12140596" y="3858434"/>
                  <a:ext cx="394645" cy="307976"/>
                </a:xfrm>
                <a:custGeom>
                  <a:avLst/>
                  <a:gdLst>
                    <a:gd name="connsiteX0" fmla="*/ 0 w 785813"/>
                    <a:gd name="connsiteY0" fmla="*/ 527286 h 700821"/>
                    <a:gd name="connsiteX1" fmla="*/ 69056 w 785813"/>
                    <a:gd name="connsiteY1" fmla="*/ 470136 h 700821"/>
                    <a:gd name="connsiteX2" fmla="*/ 109538 w 785813"/>
                    <a:gd name="connsiteY2" fmla="*/ 441561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9056 w 785813"/>
                    <a:gd name="connsiteY1" fmla="*/ 470136 h 700821"/>
                    <a:gd name="connsiteX2" fmla="*/ 109538 w 785813"/>
                    <a:gd name="connsiteY2" fmla="*/ 441561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9056 w 785813"/>
                    <a:gd name="connsiteY1" fmla="*/ 470136 h 700821"/>
                    <a:gd name="connsiteX2" fmla="*/ 109538 w 785813"/>
                    <a:gd name="connsiteY2" fmla="*/ 441561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9056 w 785813"/>
                    <a:gd name="connsiteY1" fmla="*/ 471064 h 700821"/>
                    <a:gd name="connsiteX2" fmla="*/ 109538 w 785813"/>
                    <a:gd name="connsiteY2" fmla="*/ 441561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9056 w 785813"/>
                    <a:gd name="connsiteY1" fmla="*/ 471064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6273 w 785813"/>
                    <a:gd name="connsiteY1" fmla="*/ 486832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6273 w 785813"/>
                    <a:gd name="connsiteY1" fmla="*/ 486832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6273 w 785813"/>
                    <a:gd name="connsiteY1" fmla="*/ 486832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2563 w 785813"/>
                    <a:gd name="connsiteY1" fmla="*/ 487760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2563 w 785813"/>
                    <a:gd name="connsiteY1" fmla="*/ 487760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2563 w 785813"/>
                    <a:gd name="connsiteY1" fmla="*/ 487760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8 h 700823"/>
                    <a:gd name="connsiteX1" fmla="*/ 62563 w 785813"/>
                    <a:gd name="connsiteY1" fmla="*/ 487762 h 700823"/>
                    <a:gd name="connsiteX2" fmla="*/ 88205 w 785813"/>
                    <a:gd name="connsiteY2" fmla="*/ 448983 h 700823"/>
                    <a:gd name="connsiteX3" fmla="*/ 192881 w 785813"/>
                    <a:gd name="connsiteY3" fmla="*/ 529669 h 700823"/>
                    <a:gd name="connsiteX4" fmla="*/ 204788 w 785813"/>
                    <a:gd name="connsiteY4" fmla="*/ 1032 h 700823"/>
                    <a:gd name="connsiteX5" fmla="*/ 290513 w 785813"/>
                    <a:gd name="connsiteY5" fmla="*/ 686832 h 700823"/>
                    <a:gd name="connsiteX6" fmla="*/ 447675 w 785813"/>
                    <a:gd name="connsiteY6" fmla="*/ 451088 h 700823"/>
                    <a:gd name="connsiteX7" fmla="*/ 581025 w 785813"/>
                    <a:gd name="connsiteY7" fmla="*/ 310594 h 700823"/>
                    <a:gd name="connsiteX8" fmla="*/ 745331 w 785813"/>
                    <a:gd name="connsiteY8" fmla="*/ 422513 h 700823"/>
                    <a:gd name="connsiteX9" fmla="*/ 785813 w 785813"/>
                    <a:gd name="connsiteY9" fmla="*/ 448707 h 700823"/>
                    <a:gd name="connsiteX0" fmla="*/ 0 w 785813"/>
                    <a:gd name="connsiteY0" fmla="*/ 527288 h 700823"/>
                    <a:gd name="connsiteX1" fmla="*/ 62563 w 785813"/>
                    <a:gd name="connsiteY1" fmla="*/ 487762 h 700823"/>
                    <a:gd name="connsiteX2" fmla="*/ 88205 w 785813"/>
                    <a:gd name="connsiteY2" fmla="*/ 448983 h 700823"/>
                    <a:gd name="connsiteX3" fmla="*/ 192881 w 785813"/>
                    <a:gd name="connsiteY3" fmla="*/ 529669 h 700823"/>
                    <a:gd name="connsiteX4" fmla="*/ 204788 w 785813"/>
                    <a:gd name="connsiteY4" fmla="*/ 1032 h 700823"/>
                    <a:gd name="connsiteX5" fmla="*/ 290513 w 785813"/>
                    <a:gd name="connsiteY5" fmla="*/ 686832 h 700823"/>
                    <a:gd name="connsiteX6" fmla="*/ 447675 w 785813"/>
                    <a:gd name="connsiteY6" fmla="*/ 451088 h 700823"/>
                    <a:gd name="connsiteX7" fmla="*/ 581025 w 785813"/>
                    <a:gd name="connsiteY7" fmla="*/ 310594 h 700823"/>
                    <a:gd name="connsiteX8" fmla="*/ 745331 w 785813"/>
                    <a:gd name="connsiteY8" fmla="*/ 422513 h 700823"/>
                    <a:gd name="connsiteX9" fmla="*/ 785813 w 785813"/>
                    <a:gd name="connsiteY9" fmla="*/ 448707 h 700823"/>
                    <a:gd name="connsiteX0" fmla="*/ 0 w 785813"/>
                    <a:gd name="connsiteY0" fmla="*/ 527288 h 700823"/>
                    <a:gd name="connsiteX1" fmla="*/ 62563 w 785813"/>
                    <a:gd name="connsiteY1" fmla="*/ 487762 h 700823"/>
                    <a:gd name="connsiteX2" fmla="*/ 88205 w 785813"/>
                    <a:gd name="connsiteY2" fmla="*/ 448983 h 700823"/>
                    <a:gd name="connsiteX3" fmla="*/ 192881 w 785813"/>
                    <a:gd name="connsiteY3" fmla="*/ 529669 h 700823"/>
                    <a:gd name="connsiteX4" fmla="*/ 204788 w 785813"/>
                    <a:gd name="connsiteY4" fmla="*/ 1032 h 700823"/>
                    <a:gd name="connsiteX5" fmla="*/ 290513 w 785813"/>
                    <a:gd name="connsiteY5" fmla="*/ 686832 h 700823"/>
                    <a:gd name="connsiteX6" fmla="*/ 447675 w 785813"/>
                    <a:gd name="connsiteY6" fmla="*/ 451088 h 700823"/>
                    <a:gd name="connsiteX7" fmla="*/ 581025 w 785813"/>
                    <a:gd name="connsiteY7" fmla="*/ 310594 h 700823"/>
                    <a:gd name="connsiteX8" fmla="*/ 745331 w 785813"/>
                    <a:gd name="connsiteY8" fmla="*/ 422513 h 700823"/>
                    <a:gd name="connsiteX9" fmla="*/ 785813 w 785813"/>
                    <a:gd name="connsiteY9" fmla="*/ 448707 h 700823"/>
                    <a:gd name="connsiteX0" fmla="*/ 0 w 785813"/>
                    <a:gd name="connsiteY0" fmla="*/ 527343 h 700878"/>
                    <a:gd name="connsiteX1" fmla="*/ 62563 w 785813"/>
                    <a:gd name="connsiteY1" fmla="*/ 487817 h 700878"/>
                    <a:gd name="connsiteX2" fmla="*/ 88205 w 785813"/>
                    <a:gd name="connsiteY2" fmla="*/ 449038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262 h 700797"/>
                    <a:gd name="connsiteX1" fmla="*/ 62563 w 785813"/>
                    <a:gd name="connsiteY1" fmla="*/ 487736 h 700797"/>
                    <a:gd name="connsiteX2" fmla="*/ 88205 w 785813"/>
                    <a:gd name="connsiteY2" fmla="*/ 448957 h 700797"/>
                    <a:gd name="connsiteX3" fmla="*/ 206794 w 785813"/>
                    <a:gd name="connsiteY3" fmla="*/ 525933 h 700797"/>
                    <a:gd name="connsiteX4" fmla="*/ 204788 w 785813"/>
                    <a:gd name="connsiteY4" fmla="*/ 1006 h 700797"/>
                    <a:gd name="connsiteX5" fmla="*/ 290513 w 785813"/>
                    <a:gd name="connsiteY5" fmla="*/ 686806 h 700797"/>
                    <a:gd name="connsiteX6" fmla="*/ 447675 w 785813"/>
                    <a:gd name="connsiteY6" fmla="*/ 451062 h 700797"/>
                    <a:gd name="connsiteX7" fmla="*/ 581025 w 785813"/>
                    <a:gd name="connsiteY7" fmla="*/ 310568 h 700797"/>
                    <a:gd name="connsiteX8" fmla="*/ 745331 w 785813"/>
                    <a:gd name="connsiteY8" fmla="*/ 422487 h 700797"/>
                    <a:gd name="connsiteX9" fmla="*/ 785813 w 785813"/>
                    <a:gd name="connsiteY9" fmla="*/ 448681 h 700797"/>
                    <a:gd name="connsiteX0" fmla="*/ 0 w 785813"/>
                    <a:gd name="connsiteY0" fmla="*/ 527247 h 700782"/>
                    <a:gd name="connsiteX1" fmla="*/ 62563 w 785813"/>
                    <a:gd name="connsiteY1" fmla="*/ 487721 h 700782"/>
                    <a:gd name="connsiteX2" fmla="*/ 88205 w 785813"/>
                    <a:gd name="connsiteY2" fmla="*/ 448942 h 700782"/>
                    <a:gd name="connsiteX3" fmla="*/ 206794 w 785813"/>
                    <a:gd name="connsiteY3" fmla="*/ 525918 h 700782"/>
                    <a:gd name="connsiteX4" fmla="*/ 204788 w 785813"/>
                    <a:gd name="connsiteY4" fmla="*/ 991 h 700782"/>
                    <a:gd name="connsiteX5" fmla="*/ 290513 w 785813"/>
                    <a:gd name="connsiteY5" fmla="*/ 686791 h 700782"/>
                    <a:gd name="connsiteX6" fmla="*/ 447675 w 785813"/>
                    <a:gd name="connsiteY6" fmla="*/ 451047 h 700782"/>
                    <a:gd name="connsiteX7" fmla="*/ 581025 w 785813"/>
                    <a:gd name="connsiteY7" fmla="*/ 310553 h 700782"/>
                    <a:gd name="connsiteX8" fmla="*/ 745331 w 785813"/>
                    <a:gd name="connsiteY8" fmla="*/ 422472 h 700782"/>
                    <a:gd name="connsiteX9" fmla="*/ 785813 w 785813"/>
                    <a:gd name="connsiteY9" fmla="*/ 448666 h 700782"/>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7184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7184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57 h 700892"/>
                    <a:gd name="connsiteX1" fmla="*/ 62563 w 785813"/>
                    <a:gd name="connsiteY1" fmla="*/ 487831 h 700892"/>
                    <a:gd name="connsiteX2" fmla="*/ 91915 w 785813"/>
                    <a:gd name="connsiteY2" fmla="*/ 447198 h 700892"/>
                    <a:gd name="connsiteX3" fmla="*/ 204011 w 785813"/>
                    <a:gd name="connsiteY3" fmla="*/ 525100 h 700892"/>
                    <a:gd name="connsiteX4" fmla="*/ 204788 w 785813"/>
                    <a:gd name="connsiteY4" fmla="*/ 1101 h 700892"/>
                    <a:gd name="connsiteX5" fmla="*/ 290513 w 785813"/>
                    <a:gd name="connsiteY5" fmla="*/ 686901 h 700892"/>
                    <a:gd name="connsiteX6" fmla="*/ 447675 w 785813"/>
                    <a:gd name="connsiteY6" fmla="*/ 451157 h 700892"/>
                    <a:gd name="connsiteX7" fmla="*/ 581025 w 785813"/>
                    <a:gd name="connsiteY7" fmla="*/ 310663 h 700892"/>
                    <a:gd name="connsiteX8" fmla="*/ 745331 w 785813"/>
                    <a:gd name="connsiteY8" fmla="*/ 422582 h 700892"/>
                    <a:gd name="connsiteX9" fmla="*/ 785813 w 785813"/>
                    <a:gd name="connsiteY9" fmla="*/ 448776 h 700892"/>
                    <a:gd name="connsiteX0" fmla="*/ 0 w 785813"/>
                    <a:gd name="connsiteY0" fmla="*/ 527305 h 700840"/>
                    <a:gd name="connsiteX1" fmla="*/ 62563 w 785813"/>
                    <a:gd name="connsiteY1" fmla="*/ 487779 h 700840"/>
                    <a:gd name="connsiteX2" fmla="*/ 91915 w 785813"/>
                    <a:gd name="connsiteY2" fmla="*/ 447146 h 700840"/>
                    <a:gd name="connsiteX3" fmla="*/ 204011 w 785813"/>
                    <a:gd name="connsiteY3" fmla="*/ 525048 h 700840"/>
                    <a:gd name="connsiteX4" fmla="*/ 204788 w 785813"/>
                    <a:gd name="connsiteY4" fmla="*/ 1049 h 700840"/>
                    <a:gd name="connsiteX5" fmla="*/ 290513 w 785813"/>
                    <a:gd name="connsiteY5" fmla="*/ 686849 h 700840"/>
                    <a:gd name="connsiteX6" fmla="*/ 447675 w 785813"/>
                    <a:gd name="connsiteY6" fmla="*/ 451105 h 700840"/>
                    <a:gd name="connsiteX7" fmla="*/ 581025 w 785813"/>
                    <a:gd name="connsiteY7" fmla="*/ 310611 h 700840"/>
                    <a:gd name="connsiteX8" fmla="*/ 745331 w 785813"/>
                    <a:gd name="connsiteY8" fmla="*/ 422530 h 700840"/>
                    <a:gd name="connsiteX9" fmla="*/ 785813 w 785813"/>
                    <a:gd name="connsiteY9" fmla="*/ 448724 h 700840"/>
                    <a:gd name="connsiteX0" fmla="*/ 0 w 785813"/>
                    <a:gd name="connsiteY0" fmla="*/ 527305 h 700840"/>
                    <a:gd name="connsiteX1" fmla="*/ 62563 w 785813"/>
                    <a:gd name="connsiteY1" fmla="*/ 487779 h 700840"/>
                    <a:gd name="connsiteX2" fmla="*/ 91915 w 785813"/>
                    <a:gd name="connsiteY2" fmla="*/ 447146 h 700840"/>
                    <a:gd name="connsiteX3" fmla="*/ 204011 w 785813"/>
                    <a:gd name="connsiteY3" fmla="*/ 525048 h 700840"/>
                    <a:gd name="connsiteX4" fmla="*/ 204788 w 785813"/>
                    <a:gd name="connsiteY4" fmla="*/ 1049 h 700840"/>
                    <a:gd name="connsiteX5" fmla="*/ 290513 w 785813"/>
                    <a:gd name="connsiteY5" fmla="*/ 686849 h 700840"/>
                    <a:gd name="connsiteX6" fmla="*/ 447675 w 785813"/>
                    <a:gd name="connsiteY6" fmla="*/ 451105 h 700840"/>
                    <a:gd name="connsiteX7" fmla="*/ 581025 w 785813"/>
                    <a:gd name="connsiteY7" fmla="*/ 310611 h 700840"/>
                    <a:gd name="connsiteX8" fmla="*/ 745331 w 785813"/>
                    <a:gd name="connsiteY8" fmla="*/ 422530 h 700840"/>
                    <a:gd name="connsiteX9" fmla="*/ 785813 w 785813"/>
                    <a:gd name="connsiteY9" fmla="*/ 448724 h 700840"/>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47675 w 785813"/>
                    <a:gd name="connsiteY6" fmla="*/ 450056 h 685800"/>
                    <a:gd name="connsiteX7" fmla="*/ 581025 w 785813"/>
                    <a:gd name="connsiteY7" fmla="*/ 309562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581025 w 785813"/>
                    <a:gd name="connsiteY7" fmla="*/ 309562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581025 w 785813"/>
                    <a:gd name="connsiteY7" fmla="*/ 309562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693389 w 785813"/>
                    <a:gd name="connsiteY8" fmla="*/ 407568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693389 w 785813"/>
                    <a:gd name="connsiteY8" fmla="*/ 407568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1939 h 685800"/>
                    <a:gd name="connsiteX8" fmla="*/ 693389 w 785813"/>
                    <a:gd name="connsiteY8" fmla="*/ 407568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1939 h 685800"/>
                    <a:gd name="connsiteX8" fmla="*/ 693389 w 785813"/>
                    <a:gd name="connsiteY8" fmla="*/ 407568 h 685800"/>
                    <a:gd name="connsiteX9" fmla="*/ 785813 w 785813"/>
                    <a:gd name="connsiteY9" fmla="*/ 447675 h 685800"/>
                    <a:gd name="connsiteX0" fmla="*/ 0 w 752422"/>
                    <a:gd name="connsiteY0" fmla="*/ 526256 h 685800"/>
                    <a:gd name="connsiteX1" fmla="*/ 62563 w 752422"/>
                    <a:gd name="connsiteY1" fmla="*/ 486730 h 685800"/>
                    <a:gd name="connsiteX2" fmla="*/ 91915 w 752422"/>
                    <a:gd name="connsiteY2" fmla="*/ 446097 h 685800"/>
                    <a:gd name="connsiteX3" fmla="*/ 204011 w 752422"/>
                    <a:gd name="connsiteY3" fmla="*/ 523999 h 685800"/>
                    <a:gd name="connsiteX4" fmla="*/ 204788 w 752422"/>
                    <a:gd name="connsiteY4" fmla="*/ 0 h 685800"/>
                    <a:gd name="connsiteX5" fmla="*/ 290513 w 752422"/>
                    <a:gd name="connsiteY5" fmla="*/ 685800 h 685800"/>
                    <a:gd name="connsiteX6" fmla="*/ 481994 w 752422"/>
                    <a:gd name="connsiteY6" fmla="*/ 463042 h 685800"/>
                    <a:gd name="connsiteX7" fmla="*/ 603286 w 752422"/>
                    <a:gd name="connsiteY7" fmla="*/ 291939 h 685800"/>
                    <a:gd name="connsiteX8" fmla="*/ 693389 w 752422"/>
                    <a:gd name="connsiteY8" fmla="*/ 407568 h 685800"/>
                    <a:gd name="connsiteX9" fmla="*/ 752422 w 752422"/>
                    <a:gd name="connsiteY9" fmla="*/ 445820 h 685800"/>
                    <a:gd name="connsiteX0" fmla="*/ 0 w 752422"/>
                    <a:gd name="connsiteY0" fmla="*/ 526256 h 685800"/>
                    <a:gd name="connsiteX1" fmla="*/ 62563 w 752422"/>
                    <a:gd name="connsiteY1" fmla="*/ 486730 h 685800"/>
                    <a:gd name="connsiteX2" fmla="*/ 91915 w 752422"/>
                    <a:gd name="connsiteY2" fmla="*/ 446097 h 685800"/>
                    <a:gd name="connsiteX3" fmla="*/ 204011 w 752422"/>
                    <a:gd name="connsiteY3" fmla="*/ 523999 h 685800"/>
                    <a:gd name="connsiteX4" fmla="*/ 204788 w 752422"/>
                    <a:gd name="connsiteY4" fmla="*/ 0 h 685800"/>
                    <a:gd name="connsiteX5" fmla="*/ 290513 w 752422"/>
                    <a:gd name="connsiteY5" fmla="*/ 685800 h 685800"/>
                    <a:gd name="connsiteX6" fmla="*/ 481994 w 752422"/>
                    <a:gd name="connsiteY6" fmla="*/ 463042 h 685800"/>
                    <a:gd name="connsiteX7" fmla="*/ 603286 w 752422"/>
                    <a:gd name="connsiteY7" fmla="*/ 291939 h 685800"/>
                    <a:gd name="connsiteX8" fmla="*/ 693389 w 752422"/>
                    <a:gd name="connsiteY8" fmla="*/ 407568 h 685800"/>
                    <a:gd name="connsiteX9" fmla="*/ 752422 w 752422"/>
                    <a:gd name="connsiteY9" fmla="*/ 445820 h 685800"/>
                    <a:gd name="connsiteX0" fmla="*/ 0 w 791379"/>
                    <a:gd name="connsiteY0" fmla="*/ 526256 h 685800"/>
                    <a:gd name="connsiteX1" fmla="*/ 62563 w 791379"/>
                    <a:gd name="connsiteY1" fmla="*/ 486730 h 685800"/>
                    <a:gd name="connsiteX2" fmla="*/ 91915 w 791379"/>
                    <a:gd name="connsiteY2" fmla="*/ 446097 h 685800"/>
                    <a:gd name="connsiteX3" fmla="*/ 204011 w 791379"/>
                    <a:gd name="connsiteY3" fmla="*/ 523999 h 685800"/>
                    <a:gd name="connsiteX4" fmla="*/ 204788 w 791379"/>
                    <a:gd name="connsiteY4" fmla="*/ 0 h 685800"/>
                    <a:gd name="connsiteX5" fmla="*/ 290513 w 791379"/>
                    <a:gd name="connsiteY5" fmla="*/ 685800 h 685800"/>
                    <a:gd name="connsiteX6" fmla="*/ 481994 w 791379"/>
                    <a:gd name="connsiteY6" fmla="*/ 463042 h 685800"/>
                    <a:gd name="connsiteX7" fmla="*/ 603286 w 791379"/>
                    <a:gd name="connsiteY7" fmla="*/ 291939 h 685800"/>
                    <a:gd name="connsiteX8" fmla="*/ 693389 w 791379"/>
                    <a:gd name="connsiteY8" fmla="*/ 407568 h 685800"/>
                    <a:gd name="connsiteX9" fmla="*/ 791379 w 791379"/>
                    <a:gd name="connsiteY9" fmla="*/ 453240 h 685800"/>
                    <a:gd name="connsiteX0" fmla="*/ 0 w 791379"/>
                    <a:gd name="connsiteY0" fmla="*/ 526256 h 685800"/>
                    <a:gd name="connsiteX1" fmla="*/ 62563 w 791379"/>
                    <a:gd name="connsiteY1" fmla="*/ 486730 h 685800"/>
                    <a:gd name="connsiteX2" fmla="*/ 91915 w 791379"/>
                    <a:gd name="connsiteY2" fmla="*/ 446097 h 685800"/>
                    <a:gd name="connsiteX3" fmla="*/ 204011 w 791379"/>
                    <a:gd name="connsiteY3" fmla="*/ 523999 h 685800"/>
                    <a:gd name="connsiteX4" fmla="*/ 204788 w 791379"/>
                    <a:gd name="connsiteY4" fmla="*/ 0 h 685800"/>
                    <a:gd name="connsiteX5" fmla="*/ 290513 w 791379"/>
                    <a:gd name="connsiteY5" fmla="*/ 685800 h 685800"/>
                    <a:gd name="connsiteX6" fmla="*/ 481994 w 791379"/>
                    <a:gd name="connsiteY6" fmla="*/ 463042 h 685800"/>
                    <a:gd name="connsiteX7" fmla="*/ 603286 w 791379"/>
                    <a:gd name="connsiteY7" fmla="*/ 291939 h 685800"/>
                    <a:gd name="connsiteX8" fmla="*/ 693389 w 791379"/>
                    <a:gd name="connsiteY8" fmla="*/ 407568 h 685800"/>
                    <a:gd name="connsiteX9" fmla="*/ 791379 w 791379"/>
                    <a:gd name="connsiteY9" fmla="*/ 453240 h 685800"/>
                    <a:gd name="connsiteX0" fmla="*/ 0 w 791379"/>
                    <a:gd name="connsiteY0" fmla="*/ 585340 h 744884"/>
                    <a:gd name="connsiteX1" fmla="*/ 62563 w 791379"/>
                    <a:gd name="connsiteY1" fmla="*/ 545814 h 744884"/>
                    <a:gd name="connsiteX2" fmla="*/ 91915 w 791379"/>
                    <a:gd name="connsiteY2" fmla="*/ 505181 h 744884"/>
                    <a:gd name="connsiteX3" fmla="*/ 204011 w 791379"/>
                    <a:gd name="connsiteY3" fmla="*/ 583083 h 744884"/>
                    <a:gd name="connsiteX4" fmla="*/ 204788 w 791379"/>
                    <a:gd name="connsiteY4" fmla="*/ 59084 h 744884"/>
                    <a:gd name="connsiteX5" fmla="*/ 211293 w 791379"/>
                    <a:gd name="connsiteY5" fmla="*/ 89141 h 744884"/>
                    <a:gd name="connsiteX6" fmla="*/ 290513 w 791379"/>
                    <a:gd name="connsiteY6" fmla="*/ 744884 h 744884"/>
                    <a:gd name="connsiteX7" fmla="*/ 481994 w 791379"/>
                    <a:gd name="connsiteY7" fmla="*/ 522126 h 744884"/>
                    <a:gd name="connsiteX8" fmla="*/ 603286 w 791379"/>
                    <a:gd name="connsiteY8" fmla="*/ 351023 h 744884"/>
                    <a:gd name="connsiteX9" fmla="*/ 693389 w 791379"/>
                    <a:gd name="connsiteY9" fmla="*/ 466652 h 744884"/>
                    <a:gd name="connsiteX10" fmla="*/ 791379 w 791379"/>
                    <a:gd name="connsiteY10" fmla="*/ 512324 h 744884"/>
                    <a:gd name="connsiteX0" fmla="*/ 0 w 791379"/>
                    <a:gd name="connsiteY0" fmla="*/ 554003 h 713547"/>
                    <a:gd name="connsiteX1" fmla="*/ 62563 w 791379"/>
                    <a:gd name="connsiteY1" fmla="*/ 514477 h 713547"/>
                    <a:gd name="connsiteX2" fmla="*/ 91915 w 791379"/>
                    <a:gd name="connsiteY2" fmla="*/ 473844 h 713547"/>
                    <a:gd name="connsiteX3" fmla="*/ 204011 w 791379"/>
                    <a:gd name="connsiteY3" fmla="*/ 551746 h 713547"/>
                    <a:gd name="connsiteX4" fmla="*/ 207463 w 791379"/>
                    <a:gd name="connsiteY4" fmla="*/ 102636 h 713547"/>
                    <a:gd name="connsiteX5" fmla="*/ 211293 w 791379"/>
                    <a:gd name="connsiteY5" fmla="*/ 57804 h 713547"/>
                    <a:gd name="connsiteX6" fmla="*/ 290513 w 791379"/>
                    <a:gd name="connsiteY6" fmla="*/ 713547 h 713547"/>
                    <a:gd name="connsiteX7" fmla="*/ 481994 w 791379"/>
                    <a:gd name="connsiteY7" fmla="*/ 490789 h 713547"/>
                    <a:gd name="connsiteX8" fmla="*/ 603286 w 791379"/>
                    <a:gd name="connsiteY8" fmla="*/ 319686 h 713547"/>
                    <a:gd name="connsiteX9" fmla="*/ 693389 w 791379"/>
                    <a:gd name="connsiteY9" fmla="*/ 435315 h 713547"/>
                    <a:gd name="connsiteX10" fmla="*/ 791379 w 791379"/>
                    <a:gd name="connsiteY10" fmla="*/ 480987 h 713547"/>
                    <a:gd name="connsiteX0" fmla="*/ 0 w 791379"/>
                    <a:gd name="connsiteY0" fmla="*/ 541094 h 700638"/>
                    <a:gd name="connsiteX1" fmla="*/ 62563 w 791379"/>
                    <a:gd name="connsiteY1" fmla="*/ 501568 h 700638"/>
                    <a:gd name="connsiteX2" fmla="*/ 91915 w 791379"/>
                    <a:gd name="connsiteY2" fmla="*/ 460935 h 700638"/>
                    <a:gd name="connsiteX3" fmla="*/ 204011 w 791379"/>
                    <a:gd name="connsiteY3" fmla="*/ 538837 h 700638"/>
                    <a:gd name="connsiteX4" fmla="*/ 207463 w 791379"/>
                    <a:gd name="connsiteY4" fmla="*/ 89727 h 700638"/>
                    <a:gd name="connsiteX5" fmla="*/ 211293 w 791379"/>
                    <a:gd name="connsiteY5" fmla="*/ 44895 h 700638"/>
                    <a:gd name="connsiteX6" fmla="*/ 290513 w 791379"/>
                    <a:gd name="connsiteY6" fmla="*/ 700638 h 700638"/>
                    <a:gd name="connsiteX7" fmla="*/ 481994 w 791379"/>
                    <a:gd name="connsiteY7" fmla="*/ 477880 h 700638"/>
                    <a:gd name="connsiteX8" fmla="*/ 603286 w 791379"/>
                    <a:gd name="connsiteY8" fmla="*/ 306777 h 700638"/>
                    <a:gd name="connsiteX9" fmla="*/ 693389 w 791379"/>
                    <a:gd name="connsiteY9" fmla="*/ 422406 h 700638"/>
                    <a:gd name="connsiteX10" fmla="*/ 791379 w 791379"/>
                    <a:gd name="connsiteY10" fmla="*/ 468078 h 700638"/>
                    <a:gd name="connsiteX0" fmla="*/ 0 w 791379"/>
                    <a:gd name="connsiteY0" fmla="*/ 506900 h 666444"/>
                    <a:gd name="connsiteX1" fmla="*/ 62563 w 791379"/>
                    <a:gd name="connsiteY1" fmla="*/ 467374 h 666444"/>
                    <a:gd name="connsiteX2" fmla="*/ 91915 w 791379"/>
                    <a:gd name="connsiteY2" fmla="*/ 426741 h 666444"/>
                    <a:gd name="connsiteX3" fmla="*/ 204011 w 791379"/>
                    <a:gd name="connsiteY3" fmla="*/ 504643 h 666444"/>
                    <a:gd name="connsiteX4" fmla="*/ 207463 w 791379"/>
                    <a:gd name="connsiteY4" fmla="*/ 55533 h 666444"/>
                    <a:gd name="connsiteX5" fmla="*/ 218425 w 791379"/>
                    <a:gd name="connsiteY5" fmla="*/ 56169 h 666444"/>
                    <a:gd name="connsiteX6" fmla="*/ 290513 w 791379"/>
                    <a:gd name="connsiteY6" fmla="*/ 666444 h 666444"/>
                    <a:gd name="connsiteX7" fmla="*/ 481994 w 791379"/>
                    <a:gd name="connsiteY7" fmla="*/ 443686 h 666444"/>
                    <a:gd name="connsiteX8" fmla="*/ 603286 w 791379"/>
                    <a:gd name="connsiteY8" fmla="*/ 272583 h 666444"/>
                    <a:gd name="connsiteX9" fmla="*/ 693389 w 791379"/>
                    <a:gd name="connsiteY9" fmla="*/ 388212 h 666444"/>
                    <a:gd name="connsiteX10" fmla="*/ 791379 w 791379"/>
                    <a:gd name="connsiteY10" fmla="*/ 433884 h 666444"/>
                    <a:gd name="connsiteX0" fmla="*/ 0 w 791379"/>
                    <a:gd name="connsiteY0" fmla="*/ 489672 h 649216"/>
                    <a:gd name="connsiteX1" fmla="*/ 62563 w 791379"/>
                    <a:gd name="connsiteY1" fmla="*/ 450146 h 649216"/>
                    <a:gd name="connsiteX2" fmla="*/ 91915 w 791379"/>
                    <a:gd name="connsiteY2" fmla="*/ 409513 h 649216"/>
                    <a:gd name="connsiteX3" fmla="*/ 204011 w 791379"/>
                    <a:gd name="connsiteY3" fmla="*/ 487415 h 649216"/>
                    <a:gd name="connsiteX4" fmla="*/ 207463 w 791379"/>
                    <a:gd name="connsiteY4" fmla="*/ 38305 h 649216"/>
                    <a:gd name="connsiteX5" fmla="*/ 218425 w 791379"/>
                    <a:gd name="connsiteY5" fmla="*/ 38941 h 649216"/>
                    <a:gd name="connsiteX6" fmla="*/ 290513 w 791379"/>
                    <a:gd name="connsiteY6" fmla="*/ 649216 h 649216"/>
                    <a:gd name="connsiteX7" fmla="*/ 481994 w 791379"/>
                    <a:gd name="connsiteY7" fmla="*/ 426458 h 649216"/>
                    <a:gd name="connsiteX8" fmla="*/ 603286 w 791379"/>
                    <a:gd name="connsiteY8" fmla="*/ 255355 h 649216"/>
                    <a:gd name="connsiteX9" fmla="*/ 693389 w 791379"/>
                    <a:gd name="connsiteY9" fmla="*/ 370984 h 649216"/>
                    <a:gd name="connsiteX10" fmla="*/ 791379 w 791379"/>
                    <a:gd name="connsiteY10" fmla="*/ 416656 h 649216"/>
                    <a:gd name="connsiteX0" fmla="*/ 0 w 791379"/>
                    <a:gd name="connsiteY0" fmla="*/ 489672 h 665434"/>
                    <a:gd name="connsiteX1" fmla="*/ 62563 w 791379"/>
                    <a:gd name="connsiteY1" fmla="*/ 450146 h 665434"/>
                    <a:gd name="connsiteX2" fmla="*/ 91915 w 791379"/>
                    <a:gd name="connsiteY2" fmla="*/ 409513 h 665434"/>
                    <a:gd name="connsiteX3" fmla="*/ 204011 w 791379"/>
                    <a:gd name="connsiteY3" fmla="*/ 487415 h 665434"/>
                    <a:gd name="connsiteX4" fmla="*/ 207463 w 791379"/>
                    <a:gd name="connsiteY4" fmla="*/ 38305 h 665434"/>
                    <a:gd name="connsiteX5" fmla="*/ 218425 w 791379"/>
                    <a:gd name="connsiteY5" fmla="*/ 38941 h 665434"/>
                    <a:gd name="connsiteX6" fmla="*/ 267460 w 791379"/>
                    <a:gd name="connsiteY6" fmla="*/ 580102 h 665434"/>
                    <a:gd name="connsiteX7" fmla="*/ 290513 w 791379"/>
                    <a:gd name="connsiteY7" fmla="*/ 649216 h 665434"/>
                    <a:gd name="connsiteX8" fmla="*/ 481994 w 791379"/>
                    <a:gd name="connsiteY8" fmla="*/ 426458 h 665434"/>
                    <a:gd name="connsiteX9" fmla="*/ 603286 w 791379"/>
                    <a:gd name="connsiteY9" fmla="*/ 255355 h 665434"/>
                    <a:gd name="connsiteX10" fmla="*/ 693389 w 791379"/>
                    <a:gd name="connsiteY10" fmla="*/ 370984 h 665434"/>
                    <a:gd name="connsiteX11" fmla="*/ 791379 w 791379"/>
                    <a:gd name="connsiteY11" fmla="*/ 416656 h 665434"/>
                    <a:gd name="connsiteX0" fmla="*/ 0 w 791379"/>
                    <a:gd name="connsiteY0" fmla="*/ 489672 h 664647"/>
                    <a:gd name="connsiteX1" fmla="*/ 62563 w 791379"/>
                    <a:gd name="connsiteY1" fmla="*/ 450146 h 664647"/>
                    <a:gd name="connsiteX2" fmla="*/ 91915 w 791379"/>
                    <a:gd name="connsiteY2" fmla="*/ 409513 h 664647"/>
                    <a:gd name="connsiteX3" fmla="*/ 204011 w 791379"/>
                    <a:gd name="connsiteY3" fmla="*/ 487415 h 664647"/>
                    <a:gd name="connsiteX4" fmla="*/ 207463 w 791379"/>
                    <a:gd name="connsiteY4" fmla="*/ 38305 h 664647"/>
                    <a:gd name="connsiteX5" fmla="*/ 218425 w 791379"/>
                    <a:gd name="connsiteY5" fmla="*/ 38941 h 664647"/>
                    <a:gd name="connsiteX6" fmla="*/ 275484 w 791379"/>
                    <a:gd name="connsiteY6" fmla="*/ 577428 h 664647"/>
                    <a:gd name="connsiteX7" fmla="*/ 290513 w 791379"/>
                    <a:gd name="connsiteY7" fmla="*/ 649216 h 664647"/>
                    <a:gd name="connsiteX8" fmla="*/ 481994 w 791379"/>
                    <a:gd name="connsiteY8" fmla="*/ 426458 h 664647"/>
                    <a:gd name="connsiteX9" fmla="*/ 603286 w 791379"/>
                    <a:gd name="connsiteY9" fmla="*/ 255355 h 664647"/>
                    <a:gd name="connsiteX10" fmla="*/ 693389 w 791379"/>
                    <a:gd name="connsiteY10" fmla="*/ 370984 h 664647"/>
                    <a:gd name="connsiteX11" fmla="*/ 791379 w 791379"/>
                    <a:gd name="connsiteY11" fmla="*/ 416656 h 664647"/>
                    <a:gd name="connsiteX0" fmla="*/ 0 w 791379"/>
                    <a:gd name="connsiteY0" fmla="*/ 489672 h 658593"/>
                    <a:gd name="connsiteX1" fmla="*/ 62563 w 791379"/>
                    <a:gd name="connsiteY1" fmla="*/ 450146 h 658593"/>
                    <a:gd name="connsiteX2" fmla="*/ 91915 w 791379"/>
                    <a:gd name="connsiteY2" fmla="*/ 409513 h 658593"/>
                    <a:gd name="connsiteX3" fmla="*/ 204011 w 791379"/>
                    <a:gd name="connsiteY3" fmla="*/ 487415 h 658593"/>
                    <a:gd name="connsiteX4" fmla="*/ 207463 w 791379"/>
                    <a:gd name="connsiteY4" fmla="*/ 38305 h 658593"/>
                    <a:gd name="connsiteX5" fmla="*/ 218425 w 791379"/>
                    <a:gd name="connsiteY5" fmla="*/ 38941 h 658593"/>
                    <a:gd name="connsiteX6" fmla="*/ 275484 w 791379"/>
                    <a:gd name="connsiteY6" fmla="*/ 577428 h 658593"/>
                    <a:gd name="connsiteX7" fmla="*/ 290513 w 791379"/>
                    <a:gd name="connsiteY7" fmla="*/ 649216 h 658593"/>
                    <a:gd name="connsiteX8" fmla="*/ 481994 w 791379"/>
                    <a:gd name="connsiteY8" fmla="*/ 426458 h 658593"/>
                    <a:gd name="connsiteX9" fmla="*/ 603286 w 791379"/>
                    <a:gd name="connsiteY9" fmla="*/ 255355 h 658593"/>
                    <a:gd name="connsiteX10" fmla="*/ 693389 w 791379"/>
                    <a:gd name="connsiteY10" fmla="*/ 370984 h 658593"/>
                    <a:gd name="connsiteX11" fmla="*/ 791379 w 791379"/>
                    <a:gd name="connsiteY11" fmla="*/ 416656 h 658593"/>
                    <a:gd name="connsiteX0" fmla="*/ 0 w 791379"/>
                    <a:gd name="connsiteY0" fmla="*/ 489672 h 623191"/>
                    <a:gd name="connsiteX1" fmla="*/ 62563 w 791379"/>
                    <a:gd name="connsiteY1" fmla="*/ 450146 h 623191"/>
                    <a:gd name="connsiteX2" fmla="*/ 91915 w 791379"/>
                    <a:gd name="connsiteY2" fmla="*/ 409513 h 623191"/>
                    <a:gd name="connsiteX3" fmla="*/ 204011 w 791379"/>
                    <a:gd name="connsiteY3" fmla="*/ 487415 h 623191"/>
                    <a:gd name="connsiteX4" fmla="*/ 207463 w 791379"/>
                    <a:gd name="connsiteY4" fmla="*/ 38305 h 623191"/>
                    <a:gd name="connsiteX5" fmla="*/ 218425 w 791379"/>
                    <a:gd name="connsiteY5" fmla="*/ 38941 h 623191"/>
                    <a:gd name="connsiteX6" fmla="*/ 275484 w 791379"/>
                    <a:gd name="connsiteY6" fmla="*/ 577428 h 623191"/>
                    <a:gd name="connsiteX7" fmla="*/ 309235 w 791379"/>
                    <a:gd name="connsiteY7" fmla="*/ 597507 h 623191"/>
                    <a:gd name="connsiteX8" fmla="*/ 481994 w 791379"/>
                    <a:gd name="connsiteY8" fmla="*/ 426458 h 623191"/>
                    <a:gd name="connsiteX9" fmla="*/ 603286 w 791379"/>
                    <a:gd name="connsiteY9" fmla="*/ 255355 h 623191"/>
                    <a:gd name="connsiteX10" fmla="*/ 693389 w 791379"/>
                    <a:gd name="connsiteY10" fmla="*/ 370984 h 623191"/>
                    <a:gd name="connsiteX11" fmla="*/ 791379 w 791379"/>
                    <a:gd name="connsiteY11" fmla="*/ 416656 h 623191"/>
                    <a:gd name="connsiteX0" fmla="*/ 0 w 791379"/>
                    <a:gd name="connsiteY0" fmla="*/ 489672 h 623191"/>
                    <a:gd name="connsiteX1" fmla="*/ 62563 w 791379"/>
                    <a:gd name="connsiteY1" fmla="*/ 450146 h 623191"/>
                    <a:gd name="connsiteX2" fmla="*/ 91915 w 791379"/>
                    <a:gd name="connsiteY2" fmla="*/ 409513 h 623191"/>
                    <a:gd name="connsiteX3" fmla="*/ 204011 w 791379"/>
                    <a:gd name="connsiteY3" fmla="*/ 487415 h 623191"/>
                    <a:gd name="connsiteX4" fmla="*/ 207463 w 791379"/>
                    <a:gd name="connsiteY4" fmla="*/ 38305 h 623191"/>
                    <a:gd name="connsiteX5" fmla="*/ 218425 w 791379"/>
                    <a:gd name="connsiteY5" fmla="*/ 38941 h 623191"/>
                    <a:gd name="connsiteX6" fmla="*/ 275484 w 791379"/>
                    <a:gd name="connsiteY6" fmla="*/ 577428 h 623191"/>
                    <a:gd name="connsiteX7" fmla="*/ 309235 w 791379"/>
                    <a:gd name="connsiteY7" fmla="*/ 597507 h 623191"/>
                    <a:gd name="connsiteX8" fmla="*/ 481994 w 791379"/>
                    <a:gd name="connsiteY8" fmla="*/ 426458 h 623191"/>
                    <a:gd name="connsiteX9" fmla="*/ 603286 w 791379"/>
                    <a:gd name="connsiteY9" fmla="*/ 255355 h 623191"/>
                    <a:gd name="connsiteX10" fmla="*/ 693389 w 791379"/>
                    <a:gd name="connsiteY10" fmla="*/ 370984 h 623191"/>
                    <a:gd name="connsiteX11" fmla="*/ 791379 w 791379"/>
                    <a:gd name="connsiteY11" fmla="*/ 416656 h 623191"/>
                    <a:gd name="connsiteX0" fmla="*/ 0 w 791379"/>
                    <a:gd name="connsiteY0" fmla="*/ 489672 h 627575"/>
                    <a:gd name="connsiteX1" fmla="*/ 62563 w 791379"/>
                    <a:gd name="connsiteY1" fmla="*/ 450146 h 627575"/>
                    <a:gd name="connsiteX2" fmla="*/ 91915 w 791379"/>
                    <a:gd name="connsiteY2" fmla="*/ 409513 h 627575"/>
                    <a:gd name="connsiteX3" fmla="*/ 204011 w 791379"/>
                    <a:gd name="connsiteY3" fmla="*/ 487415 h 627575"/>
                    <a:gd name="connsiteX4" fmla="*/ 207463 w 791379"/>
                    <a:gd name="connsiteY4" fmla="*/ 38305 h 627575"/>
                    <a:gd name="connsiteX5" fmla="*/ 218425 w 791379"/>
                    <a:gd name="connsiteY5" fmla="*/ 38941 h 627575"/>
                    <a:gd name="connsiteX6" fmla="*/ 275484 w 791379"/>
                    <a:gd name="connsiteY6" fmla="*/ 577428 h 627575"/>
                    <a:gd name="connsiteX7" fmla="*/ 309235 w 791379"/>
                    <a:gd name="connsiteY7" fmla="*/ 597507 h 627575"/>
                    <a:gd name="connsiteX8" fmla="*/ 481994 w 791379"/>
                    <a:gd name="connsiteY8" fmla="*/ 426458 h 627575"/>
                    <a:gd name="connsiteX9" fmla="*/ 603286 w 791379"/>
                    <a:gd name="connsiteY9" fmla="*/ 255355 h 627575"/>
                    <a:gd name="connsiteX10" fmla="*/ 693389 w 791379"/>
                    <a:gd name="connsiteY10" fmla="*/ 370984 h 627575"/>
                    <a:gd name="connsiteX11" fmla="*/ 791379 w 791379"/>
                    <a:gd name="connsiteY11" fmla="*/ 416656 h 627575"/>
                    <a:gd name="connsiteX0" fmla="*/ 0 w 791379"/>
                    <a:gd name="connsiteY0" fmla="*/ 489672 h 621933"/>
                    <a:gd name="connsiteX1" fmla="*/ 62563 w 791379"/>
                    <a:gd name="connsiteY1" fmla="*/ 450146 h 621933"/>
                    <a:gd name="connsiteX2" fmla="*/ 91915 w 791379"/>
                    <a:gd name="connsiteY2" fmla="*/ 409513 h 621933"/>
                    <a:gd name="connsiteX3" fmla="*/ 204011 w 791379"/>
                    <a:gd name="connsiteY3" fmla="*/ 487415 h 621933"/>
                    <a:gd name="connsiteX4" fmla="*/ 207463 w 791379"/>
                    <a:gd name="connsiteY4" fmla="*/ 38305 h 621933"/>
                    <a:gd name="connsiteX5" fmla="*/ 218425 w 791379"/>
                    <a:gd name="connsiteY5" fmla="*/ 38941 h 621933"/>
                    <a:gd name="connsiteX6" fmla="*/ 275484 w 791379"/>
                    <a:gd name="connsiteY6" fmla="*/ 577428 h 621933"/>
                    <a:gd name="connsiteX7" fmla="*/ 308343 w 791379"/>
                    <a:gd name="connsiteY7" fmla="*/ 585917 h 621933"/>
                    <a:gd name="connsiteX8" fmla="*/ 481994 w 791379"/>
                    <a:gd name="connsiteY8" fmla="*/ 42645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204011 w 791379"/>
                    <a:gd name="connsiteY3" fmla="*/ 487415 h 621933"/>
                    <a:gd name="connsiteX4" fmla="*/ 207463 w 791379"/>
                    <a:gd name="connsiteY4" fmla="*/ 38305 h 621933"/>
                    <a:gd name="connsiteX5" fmla="*/ 218425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204011 w 791379"/>
                    <a:gd name="connsiteY3" fmla="*/ 487415 h 621933"/>
                    <a:gd name="connsiteX4" fmla="*/ 207463 w 791379"/>
                    <a:gd name="connsiteY4" fmla="*/ 38305 h 621933"/>
                    <a:gd name="connsiteX5" fmla="*/ 218425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195987 w 791379"/>
                    <a:gd name="connsiteY3" fmla="*/ 487415 h 621933"/>
                    <a:gd name="connsiteX4" fmla="*/ 207463 w 791379"/>
                    <a:gd name="connsiteY4" fmla="*/ 38305 h 621933"/>
                    <a:gd name="connsiteX5" fmla="*/ 218425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195987 w 791379"/>
                    <a:gd name="connsiteY3" fmla="*/ 487415 h 621933"/>
                    <a:gd name="connsiteX4" fmla="*/ 207463 w 791379"/>
                    <a:gd name="connsiteY4" fmla="*/ 38305 h 621933"/>
                    <a:gd name="connsiteX5" fmla="*/ 229123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195987 w 791379"/>
                    <a:gd name="connsiteY3" fmla="*/ 487415 h 621933"/>
                    <a:gd name="connsiteX4" fmla="*/ 212812 w 791379"/>
                    <a:gd name="connsiteY4" fmla="*/ 38305 h 621933"/>
                    <a:gd name="connsiteX5" fmla="*/ 229123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8002 h 620263"/>
                    <a:gd name="connsiteX1" fmla="*/ 62563 w 791379"/>
                    <a:gd name="connsiteY1" fmla="*/ 448476 h 620263"/>
                    <a:gd name="connsiteX2" fmla="*/ 91915 w 791379"/>
                    <a:gd name="connsiteY2" fmla="*/ 407843 h 620263"/>
                    <a:gd name="connsiteX3" fmla="*/ 195987 w 791379"/>
                    <a:gd name="connsiteY3" fmla="*/ 485745 h 620263"/>
                    <a:gd name="connsiteX4" fmla="*/ 212812 w 791379"/>
                    <a:gd name="connsiteY4" fmla="*/ 36635 h 620263"/>
                    <a:gd name="connsiteX5" fmla="*/ 229123 w 791379"/>
                    <a:gd name="connsiteY5" fmla="*/ 37271 h 620263"/>
                    <a:gd name="connsiteX6" fmla="*/ 275484 w 791379"/>
                    <a:gd name="connsiteY6" fmla="*/ 575758 h 620263"/>
                    <a:gd name="connsiteX7" fmla="*/ 308343 w 791379"/>
                    <a:gd name="connsiteY7" fmla="*/ 584247 h 620263"/>
                    <a:gd name="connsiteX8" fmla="*/ 480211 w 791379"/>
                    <a:gd name="connsiteY8" fmla="*/ 418548 h 620263"/>
                    <a:gd name="connsiteX9" fmla="*/ 603286 w 791379"/>
                    <a:gd name="connsiteY9" fmla="*/ 253685 h 620263"/>
                    <a:gd name="connsiteX10" fmla="*/ 693389 w 791379"/>
                    <a:gd name="connsiteY10" fmla="*/ 369314 h 620263"/>
                    <a:gd name="connsiteX11" fmla="*/ 791379 w 791379"/>
                    <a:gd name="connsiteY11" fmla="*/ 414986 h 620263"/>
                    <a:gd name="connsiteX0" fmla="*/ 0 w 791379"/>
                    <a:gd name="connsiteY0" fmla="*/ 488002 h 620263"/>
                    <a:gd name="connsiteX1" fmla="*/ 62563 w 791379"/>
                    <a:gd name="connsiteY1" fmla="*/ 448476 h 620263"/>
                    <a:gd name="connsiteX2" fmla="*/ 91915 w 791379"/>
                    <a:gd name="connsiteY2" fmla="*/ 407843 h 620263"/>
                    <a:gd name="connsiteX3" fmla="*/ 195987 w 791379"/>
                    <a:gd name="connsiteY3" fmla="*/ 485745 h 620263"/>
                    <a:gd name="connsiteX4" fmla="*/ 212812 w 791379"/>
                    <a:gd name="connsiteY4" fmla="*/ 36635 h 620263"/>
                    <a:gd name="connsiteX5" fmla="*/ 231798 w 791379"/>
                    <a:gd name="connsiteY5" fmla="*/ 37271 h 620263"/>
                    <a:gd name="connsiteX6" fmla="*/ 275484 w 791379"/>
                    <a:gd name="connsiteY6" fmla="*/ 575758 h 620263"/>
                    <a:gd name="connsiteX7" fmla="*/ 308343 w 791379"/>
                    <a:gd name="connsiteY7" fmla="*/ 584247 h 620263"/>
                    <a:gd name="connsiteX8" fmla="*/ 480211 w 791379"/>
                    <a:gd name="connsiteY8" fmla="*/ 418548 h 620263"/>
                    <a:gd name="connsiteX9" fmla="*/ 603286 w 791379"/>
                    <a:gd name="connsiteY9" fmla="*/ 253685 h 620263"/>
                    <a:gd name="connsiteX10" fmla="*/ 693389 w 791379"/>
                    <a:gd name="connsiteY10" fmla="*/ 369314 h 620263"/>
                    <a:gd name="connsiteX11" fmla="*/ 791379 w 791379"/>
                    <a:gd name="connsiteY11" fmla="*/ 414986 h 620263"/>
                    <a:gd name="connsiteX0" fmla="*/ 0 w 791379"/>
                    <a:gd name="connsiteY0" fmla="*/ 484082 h 616343"/>
                    <a:gd name="connsiteX1" fmla="*/ 62563 w 791379"/>
                    <a:gd name="connsiteY1" fmla="*/ 444556 h 616343"/>
                    <a:gd name="connsiteX2" fmla="*/ 91915 w 791379"/>
                    <a:gd name="connsiteY2" fmla="*/ 403923 h 616343"/>
                    <a:gd name="connsiteX3" fmla="*/ 195987 w 791379"/>
                    <a:gd name="connsiteY3" fmla="*/ 481825 h 616343"/>
                    <a:gd name="connsiteX4" fmla="*/ 212812 w 791379"/>
                    <a:gd name="connsiteY4" fmla="*/ 32715 h 616343"/>
                    <a:gd name="connsiteX5" fmla="*/ 231798 w 791379"/>
                    <a:gd name="connsiteY5" fmla="*/ 33351 h 616343"/>
                    <a:gd name="connsiteX6" fmla="*/ 275484 w 791379"/>
                    <a:gd name="connsiteY6" fmla="*/ 571838 h 616343"/>
                    <a:gd name="connsiteX7" fmla="*/ 308343 w 791379"/>
                    <a:gd name="connsiteY7" fmla="*/ 580327 h 616343"/>
                    <a:gd name="connsiteX8" fmla="*/ 480211 w 791379"/>
                    <a:gd name="connsiteY8" fmla="*/ 414628 h 616343"/>
                    <a:gd name="connsiteX9" fmla="*/ 603286 w 791379"/>
                    <a:gd name="connsiteY9" fmla="*/ 249765 h 616343"/>
                    <a:gd name="connsiteX10" fmla="*/ 693389 w 791379"/>
                    <a:gd name="connsiteY10" fmla="*/ 365394 h 616343"/>
                    <a:gd name="connsiteX11" fmla="*/ 791379 w 791379"/>
                    <a:gd name="connsiteY11" fmla="*/ 411066 h 616343"/>
                    <a:gd name="connsiteX0" fmla="*/ 0 w 791379"/>
                    <a:gd name="connsiteY0" fmla="*/ 486297 h 618558"/>
                    <a:gd name="connsiteX1" fmla="*/ 62563 w 791379"/>
                    <a:gd name="connsiteY1" fmla="*/ 446771 h 618558"/>
                    <a:gd name="connsiteX2" fmla="*/ 91915 w 791379"/>
                    <a:gd name="connsiteY2" fmla="*/ 406138 h 618558"/>
                    <a:gd name="connsiteX3" fmla="*/ 195987 w 791379"/>
                    <a:gd name="connsiteY3" fmla="*/ 484040 h 618558"/>
                    <a:gd name="connsiteX4" fmla="*/ 212812 w 791379"/>
                    <a:gd name="connsiteY4" fmla="*/ 34930 h 618558"/>
                    <a:gd name="connsiteX5" fmla="*/ 231798 w 791379"/>
                    <a:gd name="connsiteY5" fmla="*/ 35566 h 618558"/>
                    <a:gd name="connsiteX6" fmla="*/ 275484 w 791379"/>
                    <a:gd name="connsiteY6" fmla="*/ 574053 h 618558"/>
                    <a:gd name="connsiteX7" fmla="*/ 308343 w 791379"/>
                    <a:gd name="connsiteY7" fmla="*/ 582542 h 618558"/>
                    <a:gd name="connsiteX8" fmla="*/ 480211 w 791379"/>
                    <a:gd name="connsiteY8" fmla="*/ 416843 h 618558"/>
                    <a:gd name="connsiteX9" fmla="*/ 603286 w 791379"/>
                    <a:gd name="connsiteY9" fmla="*/ 251980 h 618558"/>
                    <a:gd name="connsiteX10" fmla="*/ 693389 w 791379"/>
                    <a:gd name="connsiteY10" fmla="*/ 367609 h 618558"/>
                    <a:gd name="connsiteX11" fmla="*/ 791379 w 791379"/>
                    <a:gd name="connsiteY11" fmla="*/ 413281 h 618558"/>
                    <a:gd name="connsiteX0" fmla="*/ 0 w 791379"/>
                    <a:gd name="connsiteY0" fmla="*/ 486297 h 617583"/>
                    <a:gd name="connsiteX1" fmla="*/ 62563 w 791379"/>
                    <a:gd name="connsiteY1" fmla="*/ 446771 h 617583"/>
                    <a:gd name="connsiteX2" fmla="*/ 91915 w 791379"/>
                    <a:gd name="connsiteY2" fmla="*/ 406138 h 617583"/>
                    <a:gd name="connsiteX3" fmla="*/ 195987 w 791379"/>
                    <a:gd name="connsiteY3" fmla="*/ 484040 h 617583"/>
                    <a:gd name="connsiteX4" fmla="*/ 212812 w 791379"/>
                    <a:gd name="connsiteY4" fmla="*/ 34930 h 617583"/>
                    <a:gd name="connsiteX5" fmla="*/ 231798 w 791379"/>
                    <a:gd name="connsiteY5" fmla="*/ 35566 h 617583"/>
                    <a:gd name="connsiteX6" fmla="*/ 279942 w 791379"/>
                    <a:gd name="connsiteY6" fmla="*/ 572270 h 617583"/>
                    <a:gd name="connsiteX7" fmla="*/ 308343 w 791379"/>
                    <a:gd name="connsiteY7" fmla="*/ 582542 h 617583"/>
                    <a:gd name="connsiteX8" fmla="*/ 480211 w 791379"/>
                    <a:gd name="connsiteY8" fmla="*/ 416843 h 617583"/>
                    <a:gd name="connsiteX9" fmla="*/ 603286 w 791379"/>
                    <a:gd name="connsiteY9" fmla="*/ 251980 h 617583"/>
                    <a:gd name="connsiteX10" fmla="*/ 693389 w 791379"/>
                    <a:gd name="connsiteY10" fmla="*/ 367609 h 617583"/>
                    <a:gd name="connsiteX11" fmla="*/ 791379 w 791379"/>
                    <a:gd name="connsiteY11" fmla="*/ 413281 h 617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1379" h="617583">
                      <a:moveTo>
                        <a:pt x="0" y="486297"/>
                      </a:moveTo>
                      <a:cubicBezTo>
                        <a:pt x="25399" y="486200"/>
                        <a:pt x="40751" y="485019"/>
                        <a:pt x="62563" y="446771"/>
                      </a:cubicBezTo>
                      <a:cubicBezTo>
                        <a:pt x="73244" y="426146"/>
                        <a:pt x="71587" y="408120"/>
                        <a:pt x="91915" y="406138"/>
                      </a:cubicBezTo>
                      <a:cubicBezTo>
                        <a:pt x="118735" y="403228"/>
                        <a:pt x="142855" y="528863"/>
                        <a:pt x="195987" y="484040"/>
                      </a:cubicBezTo>
                      <a:cubicBezTo>
                        <a:pt x="225606" y="441712"/>
                        <a:pt x="205815" y="120194"/>
                        <a:pt x="212812" y="34930"/>
                      </a:cubicBezTo>
                      <a:cubicBezTo>
                        <a:pt x="211352" y="11447"/>
                        <a:pt x="226425" y="-30591"/>
                        <a:pt x="231798" y="35566"/>
                      </a:cubicBezTo>
                      <a:cubicBezTo>
                        <a:pt x="241797" y="125865"/>
                        <a:pt x="267927" y="470558"/>
                        <a:pt x="279942" y="572270"/>
                      </a:cubicBezTo>
                      <a:cubicBezTo>
                        <a:pt x="285717" y="641887"/>
                        <a:pt x="304682" y="619739"/>
                        <a:pt x="308343" y="582542"/>
                      </a:cubicBezTo>
                      <a:cubicBezTo>
                        <a:pt x="326320" y="385074"/>
                        <a:pt x="431054" y="471937"/>
                        <a:pt x="480211" y="416843"/>
                      </a:cubicBezTo>
                      <a:cubicBezTo>
                        <a:pt x="529368" y="361749"/>
                        <a:pt x="567756" y="260186"/>
                        <a:pt x="603286" y="251980"/>
                      </a:cubicBezTo>
                      <a:cubicBezTo>
                        <a:pt x="638816" y="243774"/>
                        <a:pt x="659258" y="344590"/>
                        <a:pt x="693389" y="367609"/>
                      </a:cubicBezTo>
                      <a:cubicBezTo>
                        <a:pt x="726593" y="396193"/>
                        <a:pt x="757594" y="408910"/>
                        <a:pt x="791379" y="413281"/>
                      </a:cubicBezTo>
                    </a:path>
                  </a:pathLst>
                </a:custGeom>
                <a:noFill/>
                <a:ln w="15875">
                  <a:gradFill>
                    <a:gsLst>
                      <a:gs pos="23000">
                        <a:schemeClr val="accent3"/>
                      </a:gs>
                      <a:gs pos="0">
                        <a:schemeClr val="bg1">
                          <a:alpha val="0"/>
                        </a:schemeClr>
                      </a:gs>
                      <a:gs pos="100000">
                        <a:schemeClr val="accent3"/>
                      </a:gs>
                    </a:gsLst>
                    <a:lin ang="6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D9E8D1F-8E0C-4829-A03C-8C8CEBEAB1C4}"/>
                    </a:ext>
                  </a:extLst>
                </p:cNvPr>
                <p:cNvSpPr/>
                <p:nvPr/>
              </p:nvSpPr>
              <p:spPr>
                <a:xfrm>
                  <a:off x="11505753" y="4304075"/>
                  <a:ext cx="180803" cy="18080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ross 21">
                  <a:extLst>
                    <a:ext uri="{FF2B5EF4-FFF2-40B4-BE49-F238E27FC236}">
                      <a16:creationId xmlns:a16="http://schemas.microsoft.com/office/drawing/2014/main" id="{20BE4A1C-C978-425C-A6D9-45325016AA03}"/>
                    </a:ext>
                  </a:extLst>
                </p:cNvPr>
                <p:cNvSpPr/>
                <p:nvPr/>
              </p:nvSpPr>
              <p:spPr>
                <a:xfrm>
                  <a:off x="11535888" y="4334209"/>
                  <a:ext cx="120536" cy="120536"/>
                </a:xfrm>
                <a:prstGeom prst="plus">
                  <a:avLst>
                    <a:gd name="adj" fmla="val 3632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B184E77-FC90-4F20-A025-69D0BFFB527E}"/>
                    </a:ext>
                  </a:extLst>
                </p:cNvPr>
                <p:cNvSpPr/>
                <p:nvPr/>
              </p:nvSpPr>
              <p:spPr>
                <a:xfrm>
                  <a:off x="11745842" y="4314812"/>
                  <a:ext cx="439354" cy="552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C644DD7-0167-4C99-B6BF-F356D18B6276}"/>
                    </a:ext>
                  </a:extLst>
                </p:cNvPr>
                <p:cNvSpPr/>
                <p:nvPr/>
              </p:nvSpPr>
              <p:spPr>
                <a:xfrm>
                  <a:off x="12244484" y="4314810"/>
                  <a:ext cx="239624" cy="552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72C242A-D495-4CED-B582-1605175AAFB6}"/>
                    </a:ext>
                  </a:extLst>
                </p:cNvPr>
                <p:cNvSpPr/>
                <p:nvPr/>
              </p:nvSpPr>
              <p:spPr>
                <a:xfrm>
                  <a:off x="11745842" y="4399539"/>
                  <a:ext cx="239624" cy="552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35CE69C-6AB0-497E-9514-26C47084522F}"/>
                    </a:ext>
                  </a:extLst>
                </p:cNvPr>
                <p:cNvSpPr/>
                <p:nvPr/>
              </p:nvSpPr>
              <p:spPr>
                <a:xfrm>
                  <a:off x="12030922" y="4398532"/>
                  <a:ext cx="239624" cy="552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F84BD14C-2412-4072-914E-FA8C3FC01D48}"/>
                    </a:ext>
                  </a:extLst>
                </p:cNvPr>
                <p:cNvSpPr/>
                <p:nvPr/>
              </p:nvSpPr>
              <p:spPr>
                <a:xfrm>
                  <a:off x="11772627" y="4331149"/>
                  <a:ext cx="686368" cy="105236"/>
                </a:xfrm>
                <a:custGeom>
                  <a:avLst/>
                  <a:gdLst>
                    <a:gd name="connsiteX0" fmla="*/ 153859 w 686368"/>
                    <a:gd name="connsiteY0" fmla="*/ 84729 h 105236"/>
                    <a:gd name="connsiteX1" fmla="*/ 183481 w 686368"/>
                    <a:gd name="connsiteY1" fmla="*/ 84729 h 105236"/>
                    <a:gd name="connsiteX2" fmla="*/ 187726 w 686368"/>
                    <a:gd name="connsiteY2" fmla="*/ 88974 h 105236"/>
                    <a:gd name="connsiteX3" fmla="*/ 187726 w 686368"/>
                    <a:gd name="connsiteY3" fmla="*/ 100991 h 105236"/>
                    <a:gd name="connsiteX4" fmla="*/ 183481 w 686368"/>
                    <a:gd name="connsiteY4" fmla="*/ 105236 h 105236"/>
                    <a:gd name="connsiteX5" fmla="*/ 153859 w 686368"/>
                    <a:gd name="connsiteY5" fmla="*/ 105236 h 105236"/>
                    <a:gd name="connsiteX6" fmla="*/ 149614 w 686368"/>
                    <a:gd name="connsiteY6" fmla="*/ 100991 h 105236"/>
                    <a:gd name="connsiteX7" fmla="*/ 149614 w 686368"/>
                    <a:gd name="connsiteY7" fmla="*/ 88974 h 105236"/>
                    <a:gd name="connsiteX8" fmla="*/ 153859 w 686368"/>
                    <a:gd name="connsiteY8" fmla="*/ 84729 h 105236"/>
                    <a:gd name="connsiteX9" fmla="*/ 4245 w 686368"/>
                    <a:gd name="connsiteY9" fmla="*/ 84729 h 105236"/>
                    <a:gd name="connsiteX10" fmla="*/ 114508 w 686368"/>
                    <a:gd name="connsiteY10" fmla="*/ 84729 h 105236"/>
                    <a:gd name="connsiteX11" fmla="*/ 118753 w 686368"/>
                    <a:gd name="connsiteY11" fmla="*/ 88974 h 105236"/>
                    <a:gd name="connsiteX12" fmla="*/ 118753 w 686368"/>
                    <a:gd name="connsiteY12" fmla="*/ 100991 h 105236"/>
                    <a:gd name="connsiteX13" fmla="*/ 114508 w 686368"/>
                    <a:gd name="connsiteY13" fmla="*/ 105236 h 105236"/>
                    <a:gd name="connsiteX14" fmla="*/ 4245 w 686368"/>
                    <a:gd name="connsiteY14" fmla="*/ 105236 h 105236"/>
                    <a:gd name="connsiteX15" fmla="*/ 0 w 686368"/>
                    <a:gd name="connsiteY15" fmla="*/ 100991 h 105236"/>
                    <a:gd name="connsiteX16" fmla="*/ 0 w 686368"/>
                    <a:gd name="connsiteY16" fmla="*/ 88974 h 105236"/>
                    <a:gd name="connsiteX17" fmla="*/ 4245 w 686368"/>
                    <a:gd name="connsiteY17" fmla="*/ 84729 h 105236"/>
                    <a:gd name="connsiteX18" fmla="*/ 438939 w 686368"/>
                    <a:gd name="connsiteY18" fmla="*/ 83722 h 105236"/>
                    <a:gd name="connsiteX19" fmla="*/ 468561 w 686368"/>
                    <a:gd name="connsiteY19" fmla="*/ 83722 h 105236"/>
                    <a:gd name="connsiteX20" fmla="*/ 472806 w 686368"/>
                    <a:gd name="connsiteY20" fmla="*/ 87967 h 105236"/>
                    <a:gd name="connsiteX21" fmla="*/ 472806 w 686368"/>
                    <a:gd name="connsiteY21" fmla="*/ 99984 h 105236"/>
                    <a:gd name="connsiteX22" fmla="*/ 468561 w 686368"/>
                    <a:gd name="connsiteY22" fmla="*/ 104229 h 105236"/>
                    <a:gd name="connsiteX23" fmla="*/ 438939 w 686368"/>
                    <a:gd name="connsiteY23" fmla="*/ 104229 h 105236"/>
                    <a:gd name="connsiteX24" fmla="*/ 434694 w 686368"/>
                    <a:gd name="connsiteY24" fmla="*/ 99984 h 105236"/>
                    <a:gd name="connsiteX25" fmla="*/ 434694 w 686368"/>
                    <a:gd name="connsiteY25" fmla="*/ 87967 h 105236"/>
                    <a:gd name="connsiteX26" fmla="*/ 438939 w 686368"/>
                    <a:gd name="connsiteY26" fmla="*/ 83722 h 105236"/>
                    <a:gd name="connsiteX27" fmla="*/ 289325 w 686368"/>
                    <a:gd name="connsiteY27" fmla="*/ 83722 h 105236"/>
                    <a:gd name="connsiteX28" fmla="*/ 399588 w 686368"/>
                    <a:gd name="connsiteY28" fmla="*/ 83722 h 105236"/>
                    <a:gd name="connsiteX29" fmla="*/ 403833 w 686368"/>
                    <a:gd name="connsiteY29" fmla="*/ 87967 h 105236"/>
                    <a:gd name="connsiteX30" fmla="*/ 403833 w 686368"/>
                    <a:gd name="connsiteY30" fmla="*/ 99984 h 105236"/>
                    <a:gd name="connsiteX31" fmla="*/ 399588 w 686368"/>
                    <a:gd name="connsiteY31" fmla="*/ 104229 h 105236"/>
                    <a:gd name="connsiteX32" fmla="*/ 289325 w 686368"/>
                    <a:gd name="connsiteY32" fmla="*/ 104229 h 105236"/>
                    <a:gd name="connsiteX33" fmla="*/ 285080 w 686368"/>
                    <a:gd name="connsiteY33" fmla="*/ 99984 h 105236"/>
                    <a:gd name="connsiteX34" fmla="*/ 285080 w 686368"/>
                    <a:gd name="connsiteY34" fmla="*/ 87967 h 105236"/>
                    <a:gd name="connsiteX35" fmla="*/ 289325 w 686368"/>
                    <a:gd name="connsiteY35" fmla="*/ 83722 h 105236"/>
                    <a:gd name="connsiteX36" fmla="*/ 353589 w 686368"/>
                    <a:gd name="connsiteY36" fmla="*/ 2 h 105236"/>
                    <a:gd name="connsiteX37" fmla="*/ 383211 w 686368"/>
                    <a:gd name="connsiteY37" fmla="*/ 2 h 105236"/>
                    <a:gd name="connsiteX38" fmla="*/ 387456 w 686368"/>
                    <a:gd name="connsiteY38" fmla="*/ 4247 h 105236"/>
                    <a:gd name="connsiteX39" fmla="*/ 387456 w 686368"/>
                    <a:gd name="connsiteY39" fmla="*/ 16264 h 105236"/>
                    <a:gd name="connsiteX40" fmla="*/ 383211 w 686368"/>
                    <a:gd name="connsiteY40" fmla="*/ 20509 h 105236"/>
                    <a:gd name="connsiteX41" fmla="*/ 353589 w 686368"/>
                    <a:gd name="connsiteY41" fmla="*/ 20509 h 105236"/>
                    <a:gd name="connsiteX42" fmla="*/ 349344 w 686368"/>
                    <a:gd name="connsiteY42" fmla="*/ 16264 h 105236"/>
                    <a:gd name="connsiteX43" fmla="*/ 349344 w 686368"/>
                    <a:gd name="connsiteY43" fmla="*/ 4247 h 105236"/>
                    <a:gd name="connsiteX44" fmla="*/ 353589 w 686368"/>
                    <a:gd name="connsiteY44" fmla="*/ 2 h 105236"/>
                    <a:gd name="connsiteX45" fmla="*/ 8320 w 686368"/>
                    <a:gd name="connsiteY45" fmla="*/ 2 h 105236"/>
                    <a:gd name="connsiteX46" fmla="*/ 314237 w 686368"/>
                    <a:gd name="connsiteY46" fmla="*/ 2 h 105236"/>
                    <a:gd name="connsiteX47" fmla="*/ 318482 w 686368"/>
                    <a:gd name="connsiteY47" fmla="*/ 4247 h 105236"/>
                    <a:gd name="connsiteX48" fmla="*/ 318482 w 686368"/>
                    <a:gd name="connsiteY48" fmla="*/ 16264 h 105236"/>
                    <a:gd name="connsiteX49" fmla="*/ 314237 w 686368"/>
                    <a:gd name="connsiteY49" fmla="*/ 20509 h 105236"/>
                    <a:gd name="connsiteX50" fmla="*/ 8320 w 686368"/>
                    <a:gd name="connsiteY50" fmla="*/ 20509 h 105236"/>
                    <a:gd name="connsiteX51" fmla="*/ 4075 w 686368"/>
                    <a:gd name="connsiteY51" fmla="*/ 16264 h 105236"/>
                    <a:gd name="connsiteX52" fmla="*/ 4075 w 686368"/>
                    <a:gd name="connsiteY52" fmla="*/ 4247 h 105236"/>
                    <a:gd name="connsiteX53" fmla="*/ 8320 w 686368"/>
                    <a:gd name="connsiteY53" fmla="*/ 2 h 105236"/>
                    <a:gd name="connsiteX54" fmla="*/ 652501 w 686368"/>
                    <a:gd name="connsiteY54" fmla="*/ 0 h 105236"/>
                    <a:gd name="connsiteX55" fmla="*/ 682123 w 686368"/>
                    <a:gd name="connsiteY55" fmla="*/ 0 h 105236"/>
                    <a:gd name="connsiteX56" fmla="*/ 686368 w 686368"/>
                    <a:gd name="connsiteY56" fmla="*/ 4245 h 105236"/>
                    <a:gd name="connsiteX57" fmla="*/ 686368 w 686368"/>
                    <a:gd name="connsiteY57" fmla="*/ 16262 h 105236"/>
                    <a:gd name="connsiteX58" fmla="*/ 682123 w 686368"/>
                    <a:gd name="connsiteY58" fmla="*/ 20507 h 105236"/>
                    <a:gd name="connsiteX59" fmla="*/ 652501 w 686368"/>
                    <a:gd name="connsiteY59" fmla="*/ 20507 h 105236"/>
                    <a:gd name="connsiteX60" fmla="*/ 648256 w 686368"/>
                    <a:gd name="connsiteY60" fmla="*/ 16262 h 105236"/>
                    <a:gd name="connsiteX61" fmla="*/ 648256 w 686368"/>
                    <a:gd name="connsiteY61" fmla="*/ 4245 h 105236"/>
                    <a:gd name="connsiteX62" fmla="*/ 652501 w 686368"/>
                    <a:gd name="connsiteY62" fmla="*/ 0 h 105236"/>
                    <a:gd name="connsiteX63" fmla="*/ 502887 w 686368"/>
                    <a:gd name="connsiteY63" fmla="*/ 0 h 105236"/>
                    <a:gd name="connsiteX64" fmla="*/ 613150 w 686368"/>
                    <a:gd name="connsiteY64" fmla="*/ 0 h 105236"/>
                    <a:gd name="connsiteX65" fmla="*/ 617395 w 686368"/>
                    <a:gd name="connsiteY65" fmla="*/ 4245 h 105236"/>
                    <a:gd name="connsiteX66" fmla="*/ 617395 w 686368"/>
                    <a:gd name="connsiteY66" fmla="*/ 16262 h 105236"/>
                    <a:gd name="connsiteX67" fmla="*/ 613150 w 686368"/>
                    <a:gd name="connsiteY67" fmla="*/ 20507 h 105236"/>
                    <a:gd name="connsiteX68" fmla="*/ 502887 w 686368"/>
                    <a:gd name="connsiteY68" fmla="*/ 20507 h 105236"/>
                    <a:gd name="connsiteX69" fmla="*/ 498642 w 686368"/>
                    <a:gd name="connsiteY69" fmla="*/ 16262 h 105236"/>
                    <a:gd name="connsiteX70" fmla="*/ 498642 w 686368"/>
                    <a:gd name="connsiteY70" fmla="*/ 4245 h 105236"/>
                    <a:gd name="connsiteX71" fmla="*/ 502887 w 686368"/>
                    <a:gd name="connsiteY71" fmla="*/ 0 h 105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86368" h="105236">
                      <a:moveTo>
                        <a:pt x="153859" y="84729"/>
                      </a:moveTo>
                      <a:lnTo>
                        <a:pt x="183481" y="84729"/>
                      </a:lnTo>
                      <a:cubicBezTo>
                        <a:pt x="185825" y="84729"/>
                        <a:pt x="187726" y="86630"/>
                        <a:pt x="187726" y="88974"/>
                      </a:cubicBezTo>
                      <a:lnTo>
                        <a:pt x="187726" y="100991"/>
                      </a:lnTo>
                      <a:cubicBezTo>
                        <a:pt x="187726" y="103335"/>
                        <a:pt x="185825" y="105236"/>
                        <a:pt x="183481" y="105236"/>
                      </a:cubicBezTo>
                      <a:lnTo>
                        <a:pt x="153859" y="105236"/>
                      </a:lnTo>
                      <a:cubicBezTo>
                        <a:pt x="151515" y="105236"/>
                        <a:pt x="149614" y="103335"/>
                        <a:pt x="149614" y="100991"/>
                      </a:cubicBezTo>
                      <a:lnTo>
                        <a:pt x="149614" y="88974"/>
                      </a:lnTo>
                      <a:cubicBezTo>
                        <a:pt x="149614" y="86630"/>
                        <a:pt x="151515" y="84729"/>
                        <a:pt x="153859" y="84729"/>
                      </a:cubicBezTo>
                      <a:close/>
                      <a:moveTo>
                        <a:pt x="4245" y="84729"/>
                      </a:moveTo>
                      <a:lnTo>
                        <a:pt x="114508" y="84729"/>
                      </a:lnTo>
                      <a:cubicBezTo>
                        <a:pt x="116852" y="84729"/>
                        <a:pt x="118753" y="86630"/>
                        <a:pt x="118753" y="88974"/>
                      </a:cubicBezTo>
                      <a:lnTo>
                        <a:pt x="118753" y="100991"/>
                      </a:lnTo>
                      <a:cubicBezTo>
                        <a:pt x="118753" y="103335"/>
                        <a:pt x="116852" y="105236"/>
                        <a:pt x="114508" y="105236"/>
                      </a:cubicBezTo>
                      <a:lnTo>
                        <a:pt x="4245" y="105236"/>
                      </a:lnTo>
                      <a:cubicBezTo>
                        <a:pt x="1901" y="105236"/>
                        <a:pt x="0" y="103335"/>
                        <a:pt x="0" y="100991"/>
                      </a:cubicBezTo>
                      <a:lnTo>
                        <a:pt x="0" y="88974"/>
                      </a:lnTo>
                      <a:cubicBezTo>
                        <a:pt x="0" y="86630"/>
                        <a:pt x="1901" y="84729"/>
                        <a:pt x="4245" y="84729"/>
                      </a:cubicBezTo>
                      <a:close/>
                      <a:moveTo>
                        <a:pt x="438939" y="83722"/>
                      </a:moveTo>
                      <a:lnTo>
                        <a:pt x="468561" y="83722"/>
                      </a:lnTo>
                      <a:cubicBezTo>
                        <a:pt x="470905" y="83722"/>
                        <a:pt x="472806" y="85623"/>
                        <a:pt x="472806" y="87967"/>
                      </a:cubicBezTo>
                      <a:lnTo>
                        <a:pt x="472806" y="99984"/>
                      </a:lnTo>
                      <a:cubicBezTo>
                        <a:pt x="472806" y="102328"/>
                        <a:pt x="470905" y="104229"/>
                        <a:pt x="468561" y="104229"/>
                      </a:cubicBezTo>
                      <a:lnTo>
                        <a:pt x="438939" y="104229"/>
                      </a:lnTo>
                      <a:cubicBezTo>
                        <a:pt x="436595" y="104229"/>
                        <a:pt x="434694" y="102328"/>
                        <a:pt x="434694" y="99984"/>
                      </a:cubicBezTo>
                      <a:lnTo>
                        <a:pt x="434694" y="87967"/>
                      </a:lnTo>
                      <a:cubicBezTo>
                        <a:pt x="434694" y="85623"/>
                        <a:pt x="436595" y="83722"/>
                        <a:pt x="438939" y="83722"/>
                      </a:cubicBezTo>
                      <a:close/>
                      <a:moveTo>
                        <a:pt x="289325" y="83722"/>
                      </a:moveTo>
                      <a:lnTo>
                        <a:pt x="399588" y="83722"/>
                      </a:lnTo>
                      <a:cubicBezTo>
                        <a:pt x="401932" y="83722"/>
                        <a:pt x="403833" y="85623"/>
                        <a:pt x="403833" y="87967"/>
                      </a:cubicBezTo>
                      <a:lnTo>
                        <a:pt x="403833" y="99984"/>
                      </a:lnTo>
                      <a:cubicBezTo>
                        <a:pt x="403833" y="102328"/>
                        <a:pt x="401932" y="104229"/>
                        <a:pt x="399588" y="104229"/>
                      </a:cubicBezTo>
                      <a:lnTo>
                        <a:pt x="289325" y="104229"/>
                      </a:lnTo>
                      <a:cubicBezTo>
                        <a:pt x="286981" y="104229"/>
                        <a:pt x="285080" y="102328"/>
                        <a:pt x="285080" y="99984"/>
                      </a:cubicBezTo>
                      <a:lnTo>
                        <a:pt x="285080" y="87967"/>
                      </a:lnTo>
                      <a:cubicBezTo>
                        <a:pt x="285080" y="85623"/>
                        <a:pt x="286981" y="83722"/>
                        <a:pt x="289325" y="83722"/>
                      </a:cubicBezTo>
                      <a:close/>
                      <a:moveTo>
                        <a:pt x="353589" y="2"/>
                      </a:moveTo>
                      <a:lnTo>
                        <a:pt x="383211" y="2"/>
                      </a:lnTo>
                      <a:cubicBezTo>
                        <a:pt x="385555" y="2"/>
                        <a:pt x="387456" y="1903"/>
                        <a:pt x="387456" y="4247"/>
                      </a:cubicBezTo>
                      <a:lnTo>
                        <a:pt x="387456" y="16264"/>
                      </a:lnTo>
                      <a:cubicBezTo>
                        <a:pt x="387456" y="18608"/>
                        <a:pt x="385555" y="20509"/>
                        <a:pt x="383211" y="20509"/>
                      </a:cubicBezTo>
                      <a:lnTo>
                        <a:pt x="353589" y="20509"/>
                      </a:lnTo>
                      <a:cubicBezTo>
                        <a:pt x="351245" y="20509"/>
                        <a:pt x="349344" y="18608"/>
                        <a:pt x="349344" y="16264"/>
                      </a:cubicBezTo>
                      <a:lnTo>
                        <a:pt x="349344" y="4247"/>
                      </a:lnTo>
                      <a:cubicBezTo>
                        <a:pt x="349344" y="1903"/>
                        <a:pt x="351245" y="2"/>
                        <a:pt x="353589" y="2"/>
                      </a:cubicBezTo>
                      <a:close/>
                      <a:moveTo>
                        <a:pt x="8320" y="2"/>
                      </a:moveTo>
                      <a:lnTo>
                        <a:pt x="314237" y="2"/>
                      </a:lnTo>
                      <a:cubicBezTo>
                        <a:pt x="316581" y="2"/>
                        <a:pt x="318482" y="1903"/>
                        <a:pt x="318482" y="4247"/>
                      </a:cubicBezTo>
                      <a:lnTo>
                        <a:pt x="318482" y="16264"/>
                      </a:lnTo>
                      <a:cubicBezTo>
                        <a:pt x="318482" y="18608"/>
                        <a:pt x="316581" y="20509"/>
                        <a:pt x="314237" y="20509"/>
                      </a:cubicBezTo>
                      <a:lnTo>
                        <a:pt x="8320" y="20509"/>
                      </a:lnTo>
                      <a:cubicBezTo>
                        <a:pt x="5976" y="20509"/>
                        <a:pt x="4075" y="18608"/>
                        <a:pt x="4075" y="16264"/>
                      </a:cubicBezTo>
                      <a:lnTo>
                        <a:pt x="4075" y="4247"/>
                      </a:lnTo>
                      <a:cubicBezTo>
                        <a:pt x="4075" y="1903"/>
                        <a:pt x="5976" y="2"/>
                        <a:pt x="8320" y="2"/>
                      </a:cubicBezTo>
                      <a:close/>
                      <a:moveTo>
                        <a:pt x="652501" y="0"/>
                      </a:moveTo>
                      <a:lnTo>
                        <a:pt x="682123" y="0"/>
                      </a:lnTo>
                      <a:cubicBezTo>
                        <a:pt x="684467" y="0"/>
                        <a:pt x="686368" y="1901"/>
                        <a:pt x="686368" y="4245"/>
                      </a:cubicBezTo>
                      <a:lnTo>
                        <a:pt x="686368" y="16262"/>
                      </a:lnTo>
                      <a:cubicBezTo>
                        <a:pt x="686368" y="18606"/>
                        <a:pt x="684467" y="20507"/>
                        <a:pt x="682123" y="20507"/>
                      </a:cubicBezTo>
                      <a:lnTo>
                        <a:pt x="652501" y="20507"/>
                      </a:lnTo>
                      <a:cubicBezTo>
                        <a:pt x="650157" y="20507"/>
                        <a:pt x="648256" y="18606"/>
                        <a:pt x="648256" y="16262"/>
                      </a:cubicBezTo>
                      <a:lnTo>
                        <a:pt x="648256" y="4245"/>
                      </a:lnTo>
                      <a:cubicBezTo>
                        <a:pt x="648256" y="1901"/>
                        <a:pt x="650157" y="0"/>
                        <a:pt x="652501" y="0"/>
                      </a:cubicBezTo>
                      <a:close/>
                      <a:moveTo>
                        <a:pt x="502887" y="0"/>
                      </a:moveTo>
                      <a:lnTo>
                        <a:pt x="613150" y="0"/>
                      </a:lnTo>
                      <a:cubicBezTo>
                        <a:pt x="615494" y="0"/>
                        <a:pt x="617395" y="1901"/>
                        <a:pt x="617395" y="4245"/>
                      </a:cubicBezTo>
                      <a:lnTo>
                        <a:pt x="617395" y="16262"/>
                      </a:lnTo>
                      <a:cubicBezTo>
                        <a:pt x="617395" y="18606"/>
                        <a:pt x="615494" y="20507"/>
                        <a:pt x="613150" y="20507"/>
                      </a:cubicBezTo>
                      <a:lnTo>
                        <a:pt x="502887" y="20507"/>
                      </a:lnTo>
                      <a:cubicBezTo>
                        <a:pt x="500543" y="20507"/>
                        <a:pt x="498642" y="18606"/>
                        <a:pt x="498642" y="16262"/>
                      </a:cubicBezTo>
                      <a:lnTo>
                        <a:pt x="498642" y="4245"/>
                      </a:lnTo>
                      <a:cubicBezTo>
                        <a:pt x="498642" y="1901"/>
                        <a:pt x="500543" y="0"/>
                        <a:pt x="502887" y="0"/>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0" name="Freeform: Shape 9">
                <a:extLst>
                  <a:ext uri="{FF2B5EF4-FFF2-40B4-BE49-F238E27FC236}">
                    <a16:creationId xmlns:a16="http://schemas.microsoft.com/office/drawing/2014/main" id="{AEAC761E-DC1D-4ADE-AA36-C17D4AFD822A}"/>
                  </a:ext>
                </a:extLst>
              </p:cNvPr>
              <p:cNvSpPr/>
              <p:nvPr/>
            </p:nvSpPr>
            <p:spPr>
              <a:xfrm rot="18902941">
                <a:off x="10242661" y="3983156"/>
                <a:ext cx="1144096" cy="1352486"/>
              </a:xfrm>
              <a:custGeom>
                <a:avLst/>
                <a:gdLst>
                  <a:gd name="connsiteX0" fmla="*/ 1697155 w 3375646"/>
                  <a:gd name="connsiteY0" fmla="*/ 0 h 3990500"/>
                  <a:gd name="connsiteX1" fmla="*/ 3236340 w 3375646"/>
                  <a:gd name="connsiteY1" fmla="*/ 0 h 3990500"/>
                  <a:gd name="connsiteX2" fmla="*/ 3375646 w 3375646"/>
                  <a:gd name="connsiteY2" fmla="*/ 184244 h 3990500"/>
                  <a:gd name="connsiteX3" fmla="*/ 3375646 w 3375646"/>
                  <a:gd name="connsiteY3" fmla="*/ 3806252 h 3990500"/>
                  <a:gd name="connsiteX4" fmla="*/ 3236340 w 3375646"/>
                  <a:gd name="connsiteY4" fmla="*/ 3990500 h 3990500"/>
                  <a:gd name="connsiteX5" fmla="*/ 0 w 3375646"/>
                  <a:gd name="connsiteY5" fmla="*/ 3990500 h 39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75646" h="3990500">
                    <a:moveTo>
                      <a:pt x="1697155" y="0"/>
                    </a:moveTo>
                    <a:lnTo>
                      <a:pt x="3236340" y="0"/>
                    </a:lnTo>
                    <a:cubicBezTo>
                      <a:pt x="3312732" y="0"/>
                      <a:pt x="3375646" y="80888"/>
                      <a:pt x="3375646" y="184244"/>
                    </a:cubicBezTo>
                    <a:lnTo>
                      <a:pt x="3375646" y="3806252"/>
                    </a:lnTo>
                    <a:cubicBezTo>
                      <a:pt x="3375646" y="3905115"/>
                      <a:pt x="3312732" y="3990500"/>
                      <a:pt x="3236340" y="3990500"/>
                    </a:cubicBezTo>
                    <a:lnTo>
                      <a:pt x="0" y="3990500"/>
                    </a:lnTo>
                    <a:close/>
                  </a:path>
                </a:pathLst>
              </a:custGeom>
              <a:solidFill>
                <a:schemeClr val="bg1">
                  <a:alpha val="10000"/>
                </a:schemeClr>
              </a:solidFill>
              <a:ln w="9525" cap="flat">
                <a:noFill/>
                <a:prstDash val="solid"/>
                <a:miter/>
              </a:ln>
            </p:spPr>
            <p:txBody>
              <a:bodyPr wrap="square" rtlCol="0" anchor="ctr">
                <a:noAutofit/>
              </a:bodyPr>
              <a:lstStyle/>
              <a:p>
                <a:endParaRPr lang="en-US"/>
              </a:p>
            </p:txBody>
          </p:sp>
          <p:grpSp>
            <p:nvGrpSpPr>
              <p:cNvPr id="11" name="Group 10">
                <a:extLst>
                  <a:ext uri="{FF2B5EF4-FFF2-40B4-BE49-F238E27FC236}">
                    <a16:creationId xmlns:a16="http://schemas.microsoft.com/office/drawing/2014/main" id="{DB429E46-8DE7-4924-820B-F4FE6A8E707D}"/>
                  </a:ext>
                </a:extLst>
              </p:cNvPr>
              <p:cNvGrpSpPr/>
              <p:nvPr/>
            </p:nvGrpSpPr>
            <p:grpSpPr>
              <a:xfrm rot="18902941">
                <a:off x="9825321" y="5247373"/>
                <a:ext cx="109147" cy="109147"/>
                <a:chOff x="8118251" y="2289511"/>
                <a:chExt cx="453435" cy="453435"/>
              </a:xfrm>
              <a:solidFill>
                <a:schemeClr val="accent1">
                  <a:alpha val="40000"/>
                </a:schemeClr>
              </a:solidFill>
            </p:grpSpPr>
            <p:sp>
              <p:nvSpPr>
                <p:cNvPr id="12" name="Oval 11">
                  <a:extLst>
                    <a:ext uri="{FF2B5EF4-FFF2-40B4-BE49-F238E27FC236}">
                      <a16:creationId xmlns:a16="http://schemas.microsoft.com/office/drawing/2014/main" id="{351AD7F5-1D1E-43EE-81A8-A6AAD1EC5C1B}"/>
                    </a:ext>
                  </a:extLst>
                </p:cNvPr>
                <p:cNvSpPr/>
                <p:nvPr/>
              </p:nvSpPr>
              <p:spPr>
                <a:xfrm>
                  <a:off x="8118251" y="2289511"/>
                  <a:ext cx="453435" cy="45343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F33F152-B49B-4838-9D67-EAA88A60AA26}"/>
                    </a:ext>
                  </a:extLst>
                </p:cNvPr>
                <p:cNvSpPr/>
                <p:nvPr/>
              </p:nvSpPr>
              <p:spPr>
                <a:xfrm>
                  <a:off x="8160877" y="2332137"/>
                  <a:ext cx="368182" cy="368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E3BBB1F-56D3-4915-BF58-7D569809727A}"/>
                    </a:ext>
                  </a:extLst>
                </p:cNvPr>
                <p:cNvSpPr/>
                <p:nvPr/>
              </p:nvSpPr>
              <p:spPr>
                <a:xfrm>
                  <a:off x="8207808" y="2379068"/>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787FFAD-1EF3-44AC-A3BF-66A17A308A75}"/>
                    </a:ext>
                  </a:extLst>
                </p:cNvPr>
                <p:cNvSpPr/>
                <p:nvPr/>
              </p:nvSpPr>
              <p:spPr>
                <a:xfrm>
                  <a:off x="8253528" y="2424788"/>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8" name="Freeform: Shape 27">
              <a:extLst>
                <a:ext uri="{FF2B5EF4-FFF2-40B4-BE49-F238E27FC236}">
                  <a16:creationId xmlns:a16="http://schemas.microsoft.com/office/drawing/2014/main" id="{F743692E-B14C-4EFB-8190-C12B59C58E1C}"/>
                </a:ext>
              </a:extLst>
            </p:cNvPr>
            <p:cNvSpPr/>
            <p:nvPr/>
          </p:nvSpPr>
          <p:spPr>
            <a:xfrm rot="19146890">
              <a:off x="9322835" y="4899975"/>
              <a:ext cx="2634398" cy="2043225"/>
            </a:xfrm>
            <a:custGeom>
              <a:avLst/>
              <a:gdLst>
                <a:gd name="connsiteX0" fmla="*/ 802501 w 2647906"/>
                <a:gd name="connsiteY0" fmla="*/ 64780 h 2053702"/>
                <a:gd name="connsiteX1" fmla="*/ 824412 w 2647906"/>
                <a:gd name="connsiteY1" fmla="*/ 137612 h 2053702"/>
                <a:gd name="connsiteX2" fmla="*/ 735907 w 2647906"/>
                <a:gd name="connsiteY2" fmla="*/ 300638 h 2053702"/>
                <a:gd name="connsiteX3" fmla="*/ 672970 w 2647906"/>
                <a:gd name="connsiteY3" fmla="*/ 375812 h 2053702"/>
                <a:gd name="connsiteX4" fmla="*/ 644123 w 2647906"/>
                <a:gd name="connsiteY4" fmla="*/ 429134 h 2053702"/>
                <a:gd name="connsiteX5" fmla="*/ 630356 w 2647906"/>
                <a:gd name="connsiteY5" fmla="*/ 546704 h 2053702"/>
                <a:gd name="connsiteX6" fmla="*/ 618992 w 2647906"/>
                <a:gd name="connsiteY6" fmla="*/ 620349 h 2053702"/>
                <a:gd name="connsiteX7" fmla="*/ 576379 w 2647906"/>
                <a:gd name="connsiteY7" fmla="*/ 714318 h 2053702"/>
                <a:gd name="connsiteX8" fmla="*/ 559114 w 2647906"/>
                <a:gd name="connsiteY8" fmla="*/ 771355 h 2053702"/>
                <a:gd name="connsiteX9" fmla="*/ 507760 w 2647906"/>
                <a:gd name="connsiteY9" fmla="*/ 891329 h 2053702"/>
                <a:gd name="connsiteX10" fmla="*/ 462960 w 2647906"/>
                <a:gd name="connsiteY10" fmla="*/ 948802 h 2053702"/>
                <a:gd name="connsiteX11" fmla="*/ 412480 w 2647906"/>
                <a:gd name="connsiteY11" fmla="*/ 1078829 h 2053702"/>
                <a:gd name="connsiteX12" fmla="*/ 403301 w 2647906"/>
                <a:gd name="connsiteY12" fmla="*/ 1333200 h 2053702"/>
                <a:gd name="connsiteX13" fmla="*/ 421058 w 2647906"/>
                <a:gd name="connsiteY13" fmla="*/ 1503955 h 2053702"/>
                <a:gd name="connsiteX14" fmla="*/ 425443 w 2647906"/>
                <a:gd name="connsiteY14" fmla="*/ 1540797 h 2053702"/>
                <a:gd name="connsiteX15" fmla="*/ 0 w 2647906"/>
                <a:gd name="connsiteY15" fmla="*/ 1172459 h 2053702"/>
                <a:gd name="connsiteX16" fmla="*/ 16659 w 2647906"/>
                <a:gd name="connsiteY16" fmla="*/ 1116181 h 2053702"/>
                <a:gd name="connsiteX17" fmla="*/ 118337 w 2647906"/>
                <a:gd name="connsiteY17" fmla="*/ 780533 h 2053702"/>
                <a:gd name="connsiteX18" fmla="*/ 209683 w 2647906"/>
                <a:gd name="connsiteY18" fmla="*/ 463662 h 2053702"/>
                <a:gd name="connsiteX19" fmla="*/ 259071 w 2647906"/>
                <a:gd name="connsiteY19" fmla="*/ 293425 h 2053702"/>
                <a:gd name="connsiteX20" fmla="*/ 276772 w 2647906"/>
                <a:gd name="connsiteY20" fmla="*/ 205139 h 2053702"/>
                <a:gd name="connsiteX21" fmla="*/ 329219 w 2647906"/>
                <a:gd name="connsiteY21" fmla="*/ 137394 h 2053702"/>
                <a:gd name="connsiteX22" fmla="*/ 512349 w 2647906"/>
                <a:gd name="connsiteY22" fmla="*/ 41458 h 2053702"/>
                <a:gd name="connsiteX23" fmla="*/ 578564 w 2647906"/>
                <a:gd name="connsiteY23" fmla="*/ 3434 h 2053702"/>
                <a:gd name="connsiteX24" fmla="*/ 598232 w 2647906"/>
                <a:gd name="connsiteY24" fmla="*/ 2123 h 2053702"/>
                <a:gd name="connsiteX25" fmla="*/ 603914 w 2647906"/>
                <a:gd name="connsiteY25" fmla="*/ 16546 h 2053702"/>
                <a:gd name="connsiteX26" fmla="*/ 614402 w 2647906"/>
                <a:gd name="connsiteY26" fmla="*/ 153128 h 2053702"/>
                <a:gd name="connsiteX27" fmla="*/ 624237 w 2647906"/>
                <a:gd name="connsiteY27" fmla="*/ 147446 h 2053702"/>
                <a:gd name="connsiteX28" fmla="*/ 710120 w 2647906"/>
                <a:gd name="connsiteY28" fmla="*/ 63749 h 2053702"/>
                <a:gd name="connsiteX29" fmla="*/ 779832 w 2647906"/>
                <a:gd name="connsiteY29" fmla="*/ 50418 h 2053702"/>
                <a:gd name="connsiteX30" fmla="*/ 802501 w 2647906"/>
                <a:gd name="connsiteY30" fmla="*/ 64780 h 2053702"/>
                <a:gd name="connsiteX31" fmla="*/ 2419034 w 2647906"/>
                <a:gd name="connsiteY31" fmla="*/ 721093 h 2053702"/>
                <a:gd name="connsiteX32" fmla="*/ 2504043 w 2647906"/>
                <a:gd name="connsiteY32" fmla="*/ 904441 h 2053702"/>
                <a:gd name="connsiteX33" fmla="*/ 2545782 w 2647906"/>
                <a:gd name="connsiteY33" fmla="*/ 1068995 h 2053702"/>
                <a:gd name="connsiteX34" fmla="*/ 2540975 w 2647906"/>
                <a:gd name="connsiteY34" fmla="*/ 1200552 h 2053702"/>
                <a:gd name="connsiteX35" fmla="*/ 2527207 w 2647906"/>
                <a:gd name="connsiteY35" fmla="*/ 1309818 h 2053702"/>
                <a:gd name="connsiteX36" fmla="*/ 2533108 w 2647906"/>
                <a:gd name="connsiteY36" fmla="*/ 1417991 h 2053702"/>
                <a:gd name="connsiteX37" fmla="*/ 2647906 w 2647906"/>
                <a:gd name="connsiteY37" fmla="*/ 1623311 h 2053702"/>
                <a:gd name="connsiteX38" fmla="*/ 2238821 w 2647906"/>
                <a:gd name="connsiteY38" fmla="*/ 2053445 h 2053702"/>
                <a:gd name="connsiteX39" fmla="*/ 2107487 w 2647906"/>
                <a:gd name="connsiteY39" fmla="*/ 1625728 h 2053702"/>
                <a:gd name="connsiteX40" fmla="*/ 1832058 w 2647906"/>
                <a:gd name="connsiteY40" fmla="*/ 1241636 h 2053702"/>
                <a:gd name="connsiteX41" fmla="*/ 1746394 w 2647906"/>
                <a:gd name="connsiteY41" fmla="*/ 1095656 h 2053702"/>
                <a:gd name="connsiteX42" fmla="*/ 1701159 w 2647906"/>
                <a:gd name="connsiteY42" fmla="*/ 1015237 h 2053702"/>
                <a:gd name="connsiteX43" fmla="*/ 1666849 w 2647906"/>
                <a:gd name="connsiteY43" fmla="*/ 935910 h 2053702"/>
                <a:gd name="connsiteX44" fmla="*/ 1618990 w 2647906"/>
                <a:gd name="connsiteY44" fmla="*/ 854398 h 2053702"/>
                <a:gd name="connsiteX45" fmla="*/ 1588178 w 2647906"/>
                <a:gd name="connsiteY45" fmla="*/ 825770 h 2053702"/>
                <a:gd name="connsiteX46" fmla="*/ 1612435 w 2647906"/>
                <a:gd name="connsiteY46" fmla="*/ 764145 h 2053702"/>
                <a:gd name="connsiteX47" fmla="*/ 1642592 w 2647906"/>
                <a:gd name="connsiteY47" fmla="*/ 763488 h 2053702"/>
                <a:gd name="connsiteX48" fmla="*/ 1691106 w 2647906"/>
                <a:gd name="connsiteY48" fmla="*/ 775726 h 2053702"/>
                <a:gd name="connsiteX49" fmla="*/ 1749017 w 2647906"/>
                <a:gd name="connsiteY49" fmla="*/ 812658 h 2053702"/>
                <a:gd name="connsiteX50" fmla="*/ 1751420 w 2647906"/>
                <a:gd name="connsiteY50" fmla="*/ 814843 h 2053702"/>
                <a:gd name="connsiteX51" fmla="*/ 1755354 w 2647906"/>
                <a:gd name="connsiteY51" fmla="*/ 815280 h 2053702"/>
                <a:gd name="connsiteX52" fmla="*/ 1638003 w 2647906"/>
                <a:gd name="connsiteY52" fmla="*/ 354397 h 2053702"/>
                <a:gd name="connsiteX53" fmla="*/ 1635598 w 2647906"/>
                <a:gd name="connsiteY53" fmla="*/ 303261 h 2053702"/>
                <a:gd name="connsiteX54" fmla="*/ 1657234 w 2647906"/>
                <a:gd name="connsiteY54" fmla="*/ 263925 h 2053702"/>
                <a:gd name="connsiteX55" fmla="*/ 1707714 w 2647906"/>
                <a:gd name="connsiteY55" fmla="*/ 258243 h 2053702"/>
                <a:gd name="connsiteX56" fmla="*/ 1784419 w 2647906"/>
                <a:gd name="connsiteY56" fmla="*/ 306538 h 2053702"/>
                <a:gd name="connsiteX57" fmla="*/ 1823973 w 2647906"/>
                <a:gd name="connsiteY57" fmla="*/ 408592 h 2053702"/>
                <a:gd name="connsiteX58" fmla="*/ 1907234 w 2647906"/>
                <a:gd name="connsiteY58" fmla="*/ 690280 h 2053702"/>
                <a:gd name="connsiteX59" fmla="*/ 1926465 w 2647906"/>
                <a:gd name="connsiteY59" fmla="*/ 698148 h 2053702"/>
                <a:gd name="connsiteX60" fmla="*/ 2046438 w 2647906"/>
                <a:gd name="connsiteY60" fmla="*/ 694651 h 2053702"/>
                <a:gd name="connsiteX61" fmla="*/ 2065013 w 2647906"/>
                <a:gd name="connsiteY61" fmla="*/ 706014 h 2053702"/>
                <a:gd name="connsiteX62" fmla="*/ 2076595 w 2647906"/>
                <a:gd name="connsiteY62" fmla="*/ 703392 h 2053702"/>
                <a:gd name="connsiteX63" fmla="*/ 2142155 w 2647906"/>
                <a:gd name="connsiteY63" fmla="*/ 667553 h 2053702"/>
                <a:gd name="connsiteX64" fmla="*/ 2230442 w 2647906"/>
                <a:gd name="connsiteY64" fmla="*/ 696399 h 2053702"/>
                <a:gd name="connsiteX65" fmla="*/ 2279612 w 2647906"/>
                <a:gd name="connsiteY65" fmla="*/ 706670 h 2053702"/>
                <a:gd name="connsiteX66" fmla="*/ 2328562 w 2647906"/>
                <a:gd name="connsiteY66" fmla="*/ 691592 h 2053702"/>
                <a:gd name="connsiteX67" fmla="*/ 2419034 w 2647906"/>
                <a:gd name="connsiteY67" fmla="*/ 721093 h 2053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647906" h="2053702">
                  <a:moveTo>
                    <a:pt x="802501" y="64780"/>
                  </a:moveTo>
                  <a:cubicBezTo>
                    <a:pt x="822159" y="83035"/>
                    <a:pt x="831951" y="111553"/>
                    <a:pt x="824412" y="137612"/>
                  </a:cubicBezTo>
                  <a:cubicBezTo>
                    <a:pt x="813704" y="174981"/>
                    <a:pt x="750767" y="282281"/>
                    <a:pt x="735907" y="300638"/>
                  </a:cubicBezTo>
                  <a:cubicBezTo>
                    <a:pt x="715146" y="325768"/>
                    <a:pt x="691108" y="348277"/>
                    <a:pt x="672970" y="375812"/>
                  </a:cubicBezTo>
                  <a:cubicBezTo>
                    <a:pt x="665758" y="386739"/>
                    <a:pt x="658546" y="395480"/>
                    <a:pt x="644123" y="429134"/>
                  </a:cubicBezTo>
                  <a:cubicBezTo>
                    <a:pt x="629045" y="467158"/>
                    <a:pt x="625330" y="506275"/>
                    <a:pt x="630356" y="546704"/>
                  </a:cubicBezTo>
                  <a:cubicBezTo>
                    <a:pt x="633634" y="572054"/>
                    <a:pt x="626641" y="596310"/>
                    <a:pt x="618992" y="620349"/>
                  </a:cubicBezTo>
                  <a:cubicBezTo>
                    <a:pt x="608285" y="653348"/>
                    <a:pt x="595391" y="685035"/>
                    <a:pt x="576379" y="714318"/>
                  </a:cubicBezTo>
                  <a:cubicBezTo>
                    <a:pt x="565452" y="731363"/>
                    <a:pt x="563704" y="752124"/>
                    <a:pt x="559114" y="771355"/>
                  </a:cubicBezTo>
                  <a:cubicBezTo>
                    <a:pt x="548625" y="814187"/>
                    <a:pt x="536387" y="856145"/>
                    <a:pt x="507760" y="891329"/>
                  </a:cubicBezTo>
                  <a:cubicBezTo>
                    <a:pt x="492462" y="910122"/>
                    <a:pt x="476947" y="929135"/>
                    <a:pt x="462960" y="948802"/>
                  </a:cubicBezTo>
                  <a:cubicBezTo>
                    <a:pt x="435426" y="987919"/>
                    <a:pt x="422751" y="1032937"/>
                    <a:pt x="412480" y="1078829"/>
                  </a:cubicBezTo>
                  <a:cubicBezTo>
                    <a:pt x="404395" y="1115761"/>
                    <a:pt x="399150" y="1285779"/>
                    <a:pt x="403301" y="1333200"/>
                  </a:cubicBezTo>
                  <a:cubicBezTo>
                    <a:pt x="407890" y="1384883"/>
                    <a:pt x="414447" y="1446399"/>
                    <a:pt x="421058" y="1503955"/>
                  </a:cubicBezTo>
                  <a:lnTo>
                    <a:pt x="425443" y="1540797"/>
                  </a:lnTo>
                  <a:lnTo>
                    <a:pt x="0" y="1172459"/>
                  </a:lnTo>
                  <a:lnTo>
                    <a:pt x="16659" y="1116181"/>
                  </a:lnTo>
                  <a:cubicBezTo>
                    <a:pt x="58412" y="975757"/>
                    <a:pt x="97686" y="845601"/>
                    <a:pt x="118337" y="780533"/>
                  </a:cubicBezTo>
                  <a:cubicBezTo>
                    <a:pt x="151553" y="675857"/>
                    <a:pt x="183240" y="570524"/>
                    <a:pt x="209683" y="463662"/>
                  </a:cubicBezTo>
                  <a:cubicBezTo>
                    <a:pt x="223888" y="406188"/>
                    <a:pt x="240714" y="349588"/>
                    <a:pt x="259071" y="293425"/>
                  </a:cubicBezTo>
                  <a:cubicBezTo>
                    <a:pt x="268467" y="264798"/>
                    <a:pt x="273276" y="234859"/>
                    <a:pt x="276772" y="205139"/>
                  </a:cubicBezTo>
                  <a:cubicBezTo>
                    <a:pt x="280924" y="171922"/>
                    <a:pt x="298407" y="147883"/>
                    <a:pt x="329219" y="137394"/>
                  </a:cubicBezTo>
                  <a:cubicBezTo>
                    <a:pt x="395216" y="114667"/>
                    <a:pt x="452472" y="75550"/>
                    <a:pt x="512349" y="41458"/>
                  </a:cubicBezTo>
                  <a:cubicBezTo>
                    <a:pt x="534421" y="28784"/>
                    <a:pt x="556492" y="16109"/>
                    <a:pt x="578564" y="3434"/>
                  </a:cubicBezTo>
                  <a:cubicBezTo>
                    <a:pt x="584901" y="-282"/>
                    <a:pt x="591457" y="-1374"/>
                    <a:pt x="598232" y="2123"/>
                  </a:cubicBezTo>
                  <a:cubicBezTo>
                    <a:pt x="603477" y="5620"/>
                    <a:pt x="603258" y="11082"/>
                    <a:pt x="603914" y="16546"/>
                  </a:cubicBezTo>
                  <a:cubicBezTo>
                    <a:pt x="605880" y="34466"/>
                    <a:pt x="609159" y="149195"/>
                    <a:pt x="614402" y="153128"/>
                  </a:cubicBezTo>
                  <a:cubicBezTo>
                    <a:pt x="618774" y="152910"/>
                    <a:pt x="621177" y="149413"/>
                    <a:pt x="624237" y="147446"/>
                  </a:cubicBezTo>
                  <a:cubicBezTo>
                    <a:pt x="646309" y="129745"/>
                    <a:pt x="701160" y="71616"/>
                    <a:pt x="710120" y="63749"/>
                  </a:cubicBezTo>
                  <a:cubicBezTo>
                    <a:pt x="730881" y="45829"/>
                    <a:pt x="753827" y="40147"/>
                    <a:pt x="779832" y="50418"/>
                  </a:cubicBezTo>
                  <a:cubicBezTo>
                    <a:pt x="788300" y="53751"/>
                    <a:pt x="795948" y="58695"/>
                    <a:pt x="802501" y="64780"/>
                  </a:cubicBezTo>
                  <a:close/>
                  <a:moveTo>
                    <a:pt x="2419034" y="721093"/>
                  </a:moveTo>
                  <a:cubicBezTo>
                    <a:pt x="2425371" y="728523"/>
                    <a:pt x="2486342" y="856583"/>
                    <a:pt x="2504043" y="904441"/>
                  </a:cubicBezTo>
                  <a:cubicBezTo>
                    <a:pt x="2523711" y="957763"/>
                    <a:pt x="2539227" y="1012396"/>
                    <a:pt x="2545782" y="1068995"/>
                  </a:cubicBezTo>
                  <a:cubicBezTo>
                    <a:pt x="2550809" y="1113139"/>
                    <a:pt x="2547749" y="1156846"/>
                    <a:pt x="2540975" y="1200552"/>
                  </a:cubicBezTo>
                  <a:cubicBezTo>
                    <a:pt x="2535512" y="1236828"/>
                    <a:pt x="2528737" y="1273104"/>
                    <a:pt x="2527207" y="1309818"/>
                  </a:cubicBezTo>
                  <a:cubicBezTo>
                    <a:pt x="2525678" y="1346531"/>
                    <a:pt x="2522181" y="1383026"/>
                    <a:pt x="2533108" y="1417991"/>
                  </a:cubicBezTo>
                  <a:cubicBezTo>
                    <a:pt x="2547750" y="1465631"/>
                    <a:pt x="2626271" y="1578730"/>
                    <a:pt x="2647906" y="1623311"/>
                  </a:cubicBezTo>
                  <a:cubicBezTo>
                    <a:pt x="2530422" y="1724748"/>
                    <a:pt x="2319956" y="2043116"/>
                    <a:pt x="2238821" y="2053445"/>
                  </a:cubicBezTo>
                  <a:cubicBezTo>
                    <a:pt x="2157686" y="2063775"/>
                    <a:pt x="2175281" y="1761030"/>
                    <a:pt x="2107487" y="1625728"/>
                  </a:cubicBezTo>
                  <a:cubicBezTo>
                    <a:pt x="2039693" y="1490426"/>
                    <a:pt x="1892241" y="1329981"/>
                    <a:pt x="1832058" y="1241636"/>
                  </a:cubicBezTo>
                  <a:cubicBezTo>
                    <a:pt x="1771877" y="1153291"/>
                    <a:pt x="1768248" y="1148541"/>
                    <a:pt x="1746394" y="1095656"/>
                  </a:cubicBezTo>
                  <a:cubicBezTo>
                    <a:pt x="1734812" y="1067248"/>
                    <a:pt x="1721044" y="1039494"/>
                    <a:pt x="1701159" y="1015237"/>
                  </a:cubicBezTo>
                  <a:cubicBezTo>
                    <a:pt x="1682365" y="992291"/>
                    <a:pt x="1674716" y="964100"/>
                    <a:pt x="1666849" y="935910"/>
                  </a:cubicBezTo>
                  <a:cubicBezTo>
                    <a:pt x="1658108" y="904878"/>
                    <a:pt x="1643904" y="876251"/>
                    <a:pt x="1618990" y="854398"/>
                  </a:cubicBezTo>
                  <a:cubicBezTo>
                    <a:pt x="1611342" y="850027"/>
                    <a:pt x="1591237" y="830578"/>
                    <a:pt x="1588178" y="825770"/>
                  </a:cubicBezTo>
                  <a:cubicBezTo>
                    <a:pt x="1570913" y="800202"/>
                    <a:pt x="1582277" y="771355"/>
                    <a:pt x="1612435" y="764145"/>
                  </a:cubicBezTo>
                  <a:cubicBezTo>
                    <a:pt x="1622487" y="761740"/>
                    <a:pt x="1632321" y="761303"/>
                    <a:pt x="1642592" y="763488"/>
                  </a:cubicBezTo>
                  <a:cubicBezTo>
                    <a:pt x="1658982" y="766985"/>
                    <a:pt x="1675153" y="770481"/>
                    <a:pt x="1691106" y="775726"/>
                  </a:cubicBezTo>
                  <a:cubicBezTo>
                    <a:pt x="1713614" y="783156"/>
                    <a:pt x="1733719" y="793864"/>
                    <a:pt x="1749017" y="812658"/>
                  </a:cubicBezTo>
                  <a:cubicBezTo>
                    <a:pt x="1749672" y="813532"/>
                    <a:pt x="1750546" y="814188"/>
                    <a:pt x="1751420" y="814843"/>
                  </a:cubicBezTo>
                  <a:cubicBezTo>
                    <a:pt x="1752076" y="815281"/>
                    <a:pt x="1752732" y="815499"/>
                    <a:pt x="1755354" y="815280"/>
                  </a:cubicBezTo>
                  <a:cubicBezTo>
                    <a:pt x="1742242" y="765455"/>
                    <a:pt x="1644559" y="387177"/>
                    <a:pt x="1638003" y="354397"/>
                  </a:cubicBezTo>
                  <a:cubicBezTo>
                    <a:pt x="1637129" y="346749"/>
                    <a:pt x="1635162" y="310909"/>
                    <a:pt x="1635598" y="303261"/>
                  </a:cubicBezTo>
                  <a:cubicBezTo>
                    <a:pt x="1636691" y="286652"/>
                    <a:pt x="1642810" y="273103"/>
                    <a:pt x="1657234" y="263925"/>
                  </a:cubicBezTo>
                  <a:cubicBezTo>
                    <a:pt x="1673186" y="255184"/>
                    <a:pt x="1690451" y="255839"/>
                    <a:pt x="1707714" y="258243"/>
                  </a:cubicBezTo>
                  <a:cubicBezTo>
                    <a:pt x="1739401" y="264580"/>
                    <a:pt x="1764314" y="281845"/>
                    <a:pt x="1784419" y="306538"/>
                  </a:cubicBezTo>
                  <a:cubicBezTo>
                    <a:pt x="1802339" y="328610"/>
                    <a:pt x="1813921" y="382369"/>
                    <a:pt x="1823973" y="408592"/>
                  </a:cubicBezTo>
                  <a:cubicBezTo>
                    <a:pt x="1827469" y="417771"/>
                    <a:pt x="1906797" y="688095"/>
                    <a:pt x="1907234" y="690280"/>
                  </a:cubicBezTo>
                  <a:cubicBezTo>
                    <a:pt x="1911386" y="705140"/>
                    <a:pt x="1912915" y="704266"/>
                    <a:pt x="1926465" y="698148"/>
                  </a:cubicBezTo>
                  <a:cubicBezTo>
                    <a:pt x="1965581" y="680010"/>
                    <a:pt x="2005791" y="670613"/>
                    <a:pt x="2046438" y="694651"/>
                  </a:cubicBezTo>
                  <a:cubicBezTo>
                    <a:pt x="2052776" y="698366"/>
                    <a:pt x="2059113" y="702081"/>
                    <a:pt x="2065013" y="706014"/>
                  </a:cubicBezTo>
                  <a:cubicBezTo>
                    <a:pt x="2069820" y="709293"/>
                    <a:pt x="2073536" y="709074"/>
                    <a:pt x="2076595" y="703392"/>
                  </a:cubicBezTo>
                  <a:cubicBezTo>
                    <a:pt x="2090581" y="677168"/>
                    <a:pt x="2114401" y="669082"/>
                    <a:pt x="2142155" y="667553"/>
                  </a:cubicBezTo>
                  <a:cubicBezTo>
                    <a:pt x="2175371" y="665804"/>
                    <a:pt x="2204873" y="675420"/>
                    <a:pt x="2230442" y="696399"/>
                  </a:cubicBezTo>
                  <a:cubicBezTo>
                    <a:pt x="2245302" y="708637"/>
                    <a:pt x="2261255" y="711259"/>
                    <a:pt x="2279612" y="706670"/>
                  </a:cubicBezTo>
                  <a:cubicBezTo>
                    <a:pt x="2296220" y="702518"/>
                    <a:pt x="2312391" y="696399"/>
                    <a:pt x="2328562" y="691592"/>
                  </a:cubicBezTo>
                  <a:cubicBezTo>
                    <a:pt x="2365712" y="680446"/>
                    <a:pt x="2394996" y="692903"/>
                    <a:pt x="2419034" y="721093"/>
                  </a:cubicBezTo>
                  <a:close/>
                </a:path>
              </a:pathLst>
            </a:custGeom>
            <a:solidFill>
              <a:srgbClr val="FCD9C1"/>
            </a:solidFill>
            <a:ln w="2539"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36B7634-AD1D-4FAD-A9A0-80900CE44FF0}"/>
                </a:ext>
              </a:extLst>
            </p:cNvPr>
            <p:cNvSpPr/>
            <p:nvPr/>
          </p:nvSpPr>
          <p:spPr>
            <a:xfrm rot="16200000">
              <a:off x="11422846" y="5562250"/>
              <a:ext cx="773915" cy="403411"/>
            </a:xfrm>
            <a:custGeom>
              <a:avLst/>
              <a:gdLst>
                <a:gd name="connsiteX0" fmla="*/ 777580 w 777883"/>
                <a:gd name="connsiteY0" fmla="*/ 265577 h 405480"/>
                <a:gd name="connsiteX1" fmla="*/ 773352 w 777883"/>
                <a:gd name="connsiteY1" fmla="*/ 282231 h 405480"/>
                <a:gd name="connsiteX2" fmla="*/ 714957 w 777883"/>
                <a:gd name="connsiteY2" fmla="*/ 405480 h 405480"/>
                <a:gd name="connsiteX3" fmla="*/ 0 w 777883"/>
                <a:gd name="connsiteY3" fmla="*/ 405480 h 405480"/>
                <a:gd name="connsiteX4" fmla="*/ 128362 w 777883"/>
                <a:gd name="connsiteY4" fmla="*/ 158774 h 405480"/>
                <a:gd name="connsiteX5" fmla="*/ 202924 w 777883"/>
                <a:gd name="connsiteY5" fmla="*/ 14130 h 405480"/>
                <a:gd name="connsiteX6" fmla="*/ 245299 w 777883"/>
                <a:gd name="connsiteY6" fmla="*/ 9241 h 405480"/>
                <a:gd name="connsiteX7" fmla="*/ 501176 w 777883"/>
                <a:gd name="connsiteY7" fmla="*/ 128216 h 405480"/>
                <a:gd name="connsiteX8" fmla="*/ 707346 w 777883"/>
                <a:gd name="connsiteY8" fmla="*/ 223558 h 405480"/>
                <a:gd name="connsiteX9" fmla="*/ 727718 w 777883"/>
                <a:gd name="connsiteY9" fmla="*/ 239449 h 405480"/>
                <a:gd name="connsiteX10" fmla="*/ 764388 w 777883"/>
                <a:gd name="connsiteY10" fmla="*/ 255339 h 405480"/>
                <a:gd name="connsiteX11" fmla="*/ 777580 w 777883"/>
                <a:gd name="connsiteY11" fmla="*/ 265577 h 405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7883" h="405480">
                  <a:moveTo>
                    <a:pt x="777580" y="265577"/>
                  </a:moveTo>
                  <a:cubicBezTo>
                    <a:pt x="778649" y="269906"/>
                    <a:pt x="776815" y="275305"/>
                    <a:pt x="773352" y="282231"/>
                  </a:cubicBezTo>
                  <a:lnTo>
                    <a:pt x="714957" y="405480"/>
                  </a:lnTo>
                  <a:lnTo>
                    <a:pt x="0" y="405480"/>
                  </a:lnTo>
                  <a:lnTo>
                    <a:pt x="128362" y="158774"/>
                  </a:lnTo>
                  <a:cubicBezTo>
                    <a:pt x="153623" y="110695"/>
                    <a:pt x="178885" y="62617"/>
                    <a:pt x="202924" y="14130"/>
                  </a:cubicBezTo>
                  <a:cubicBezTo>
                    <a:pt x="216778" y="-3799"/>
                    <a:pt x="217592" y="-3799"/>
                    <a:pt x="245299" y="9241"/>
                  </a:cubicBezTo>
                  <a:cubicBezTo>
                    <a:pt x="330863" y="48356"/>
                    <a:pt x="415612" y="89101"/>
                    <a:pt x="501176" y="128216"/>
                  </a:cubicBezTo>
                  <a:cubicBezTo>
                    <a:pt x="570035" y="159589"/>
                    <a:pt x="638487" y="192593"/>
                    <a:pt x="707346" y="223558"/>
                  </a:cubicBezTo>
                  <a:cubicBezTo>
                    <a:pt x="715902" y="227226"/>
                    <a:pt x="724866" y="229670"/>
                    <a:pt x="727718" y="239449"/>
                  </a:cubicBezTo>
                  <a:cubicBezTo>
                    <a:pt x="739942" y="244746"/>
                    <a:pt x="751757" y="251265"/>
                    <a:pt x="764388" y="255339"/>
                  </a:cubicBezTo>
                  <a:cubicBezTo>
                    <a:pt x="772537" y="257988"/>
                    <a:pt x="776510" y="261248"/>
                    <a:pt x="777580" y="265577"/>
                  </a:cubicBezTo>
                  <a:close/>
                </a:path>
              </a:pathLst>
            </a:custGeom>
            <a:solidFill>
              <a:schemeClr val="accent5">
                <a:lumMod val="60000"/>
                <a:lumOff val="40000"/>
              </a:schemeClr>
            </a:solidFill>
            <a:ln w="4251" cap="flat">
              <a:noFill/>
              <a:prstDash val="solid"/>
              <a:miter/>
            </a:ln>
          </p:spPr>
          <p:txBody>
            <a:bodyPr wrap="square" rtlCol="0" anchor="ctr">
              <a:noAutofit/>
            </a:bodyPr>
            <a:lstStyle/>
            <a:p>
              <a:endParaRPr lang="en-US"/>
            </a:p>
          </p:txBody>
        </p:sp>
      </p:grpSp>
      <p:grpSp>
        <p:nvGrpSpPr>
          <p:cNvPr id="33" name="Group 32">
            <a:extLst>
              <a:ext uri="{FF2B5EF4-FFF2-40B4-BE49-F238E27FC236}">
                <a16:creationId xmlns:a16="http://schemas.microsoft.com/office/drawing/2014/main" id="{3B5C201F-412F-48F4-9C57-4A1EE3018923}"/>
              </a:ext>
            </a:extLst>
          </p:cNvPr>
          <p:cNvGrpSpPr/>
          <p:nvPr/>
        </p:nvGrpSpPr>
        <p:grpSpPr>
          <a:xfrm rot="10800000" flipH="1">
            <a:off x="47346" y="3251897"/>
            <a:ext cx="1353357" cy="1682535"/>
            <a:chOff x="925903" y="2257689"/>
            <a:chExt cx="2660463" cy="3307568"/>
          </a:xfrm>
        </p:grpSpPr>
        <p:grpSp>
          <p:nvGrpSpPr>
            <p:cNvPr id="34" name="Group 33">
              <a:extLst>
                <a:ext uri="{FF2B5EF4-FFF2-40B4-BE49-F238E27FC236}">
                  <a16:creationId xmlns:a16="http://schemas.microsoft.com/office/drawing/2014/main" id="{A1B5A4F1-68D0-4542-9170-5D51475C0252}"/>
                </a:ext>
              </a:extLst>
            </p:cNvPr>
            <p:cNvGrpSpPr/>
            <p:nvPr/>
          </p:nvGrpSpPr>
          <p:grpSpPr>
            <a:xfrm rot="10228926">
              <a:off x="2345141" y="4256162"/>
              <a:ext cx="1127546" cy="1309095"/>
              <a:chOff x="4802271" y="1897244"/>
              <a:chExt cx="492910" cy="572275"/>
            </a:xfrm>
          </p:grpSpPr>
          <p:sp>
            <p:nvSpPr>
              <p:cNvPr id="39" name="Rectangle 8">
                <a:extLst>
                  <a:ext uri="{FF2B5EF4-FFF2-40B4-BE49-F238E27FC236}">
                    <a16:creationId xmlns:a16="http://schemas.microsoft.com/office/drawing/2014/main" id="{6C427B59-7B98-42E7-B038-FEA5CACD771C}"/>
                  </a:ext>
                </a:extLst>
              </p:cNvPr>
              <p:cNvSpPr/>
              <p:nvPr/>
            </p:nvSpPr>
            <p:spPr>
              <a:xfrm rot="11220000">
                <a:off x="4802271" y="1897244"/>
                <a:ext cx="341441" cy="572275"/>
              </a:xfrm>
              <a:custGeom>
                <a:avLst/>
                <a:gdLst/>
                <a:ahLst/>
                <a:cxnLst/>
                <a:rect l="l" t="t" r="r" b="b"/>
                <a:pathLst>
                  <a:path w="462473" h="775132">
                    <a:moveTo>
                      <a:pt x="401001" y="0"/>
                    </a:moveTo>
                    <a:lnTo>
                      <a:pt x="462201" y="0"/>
                    </a:lnTo>
                    <a:lnTo>
                      <a:pt x="462202" y="601175"/>
                    </a:lnTo>
                    <a:lnTo>
                      <a:pt x="462473" y="601187"/>
                    </a:lnTo>
                    <a:lnTo>
                      <a:pt x="462202" y="604277"/>
                    </a:lnTo>
                    <a:lnTo>
                      <a:pt x="462201" y="612000"/>
                    </a:lnTo>
                    <a:lnTo>
                      <a:pt x="461523" y="612000"/>
                    </a:lnTo>
                    <a:cubicBezTo>
                      <a:pt x="456162" y="675114"/>
                      <a:pt x="453746" y="748270"/>
                      <a:pt x="392546" y="770377"/>
                    </a:cubicBezTo>
                    <a:cubicBezTo>
                      <a:pt x="292280" y="799787"/>
                      <a:pt x="77213" y="684479"/>
                      <a:pt x="0" y="651700"/>
                    </a:cubicBezTo>
                    <a:lnTo>
                      <a:pt x="20368" y="598081"/>
                    </a:lnTo>
                    <a:cubicBezTo>
                      <a:pt x="130899" y="631017"/>
                      <a:pt x="313896" y="720128"/>
                      <a:pt x="370989" y="709586"/>
                    </a:cubicBezTo>
                    <a:cubicBezTo>
                      <a:pt x="401045" y="687002"/>
                      <a:pt x="394312" y="666925"/>
                      <a:pt x="400233" y="598442"/>
                    </a:cubicBezTo>
                    <a:lnTo>
                      <a:pt x="401001" y="598476"/>
                    </a:lnTo>
                    <a:close/>
                  </a:path>
                </a:pathLst>
              </a:cu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 name="Oval 16">
                <a:extLst>
                  <a:ext uri="{FF2B5EF4-FFF2-40B4-BE49-F238E27FC236}">
                    <a16:creationId xmlns:a16="http://schemas.microsoft.com/office/drawing/2014/main" id="{DF4EA2C6-6D56-4CBF-A132-3456A12AC874}"/>
                  </a:ext>
                </a:extLst>
              </p:cNvPr>
              <p:cNvSpPr/>
              <p:nvPr/>
            </p:nvSpPr>
            <p:spPr>
              <a:xfrm rot="2337237">
                <a:off x="5134487" y="1994694"/>
                <a:ext cx="160694" cy="122843"/>
              </a:xfrm>
              <a:custGeom>
                <a:avLst/>
                <a:gdLst/>
                <a:ahLst/>
                <a:cxnLst/>
                <a:rect l="l" t="t" r="r" b="b"/>
                <a:pathLst>
                  <a:path w="217656" h="166388">
                    <a:moveTo>
                      <a:pt x="193289" y="142021"/>
                    </a:moveTo>
                    <a:cubicBezTo>
                      <a:pt x="178234" y="157076"/>
                      <a:pt x="157435" y="166388"/>
                      <a:pt x="134462" y="166388"/>
                    </a:cubicBezTo>
                    <a:cubicBezTo>
                      <a:pt x="112031" y="166388"/>
                      <a:pt x="91674" y="157511"/>
                      <a:pt x="76905" y="142878"/>
                    </a:cubicBezTo>
                    <a:lnTo>
                      <a:pt x="14686" y="153039"/>
                    </a:lnTo>
                    <a:lnTo>
                      <a:pt x="0" y="63111"/>
                    </a:lnTo>
                    <a:lnTo>
                      <a:pt x="57209" y="53768"/>
                    </a:lnTo>
                    <a:cubicBezTo>
                      <a:pt x="68633" y="22251"/>
                      <a:pt x="98949" y="0"/>
                      <a:pt x="134462" y="0"/>
                    </a:cubicBezTo>
                    <a:cubicBezTo>
                      <a:pt x="180409" y="0"/>
                      <a:pt x="217656" y="37247"/>
                      <a:pt x="217656" y="83194"/>
                    </a:cubicBezTo>
                    <a:cubicBezTo>
                      <a:pt x="217656" y="106167"/>
                      <a:pt x="208344" y="126966"/>
                      <a:pt x="193289" y="142021"/>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35" name="Group 34">
              <a:extLst>
                <a:ext uri="{FF2B5EF4-FFF2-40B4-BE49-F238E27FC236}">
                  <a16:creationId xmlns:a16="http://schemas.microsoft.com/office/drawing/2014/main" id="{1BCD6763-41B8-4DD0-940C-B40EBD737454}"/>
                </a:ext>
              </a:extLst>
            </p:cNvPr>
            <p:cNvGrpSpPr/>
            <p:nvPr/>
          </p:nvGrpSpPr>
          <p:grpSpPr>
            <a:xfrm rot="11371074" flipH="1">
              <a:off x="1007937" y="4256162"/>
              <a:ext cx="1127546" cy="1309095"/>
              <a:chOff x="4802271" y="1897244"/>
              <a:chExt cx="492910" cy="572275"/>
            </a:xfrm>
          </p:grpSpPr>
          <p:sp>
            <p:nvSpPr>
              <p:cNvPr id="37" name="Rectangle 8">
                <a:extLst>
                  <a:ext uri="{FF2B5EF4-FFF2-40B4-BE49-F238E27FC236}">
                    <a16:creationId xmlns:a16="http://schemas.microsoft.com/office/drawing/2014/main" id="{5FA669E0-A0DB-4DD6-80F5-5DA2E3CB8445}"/>
                  </a:ext>
                </a:extLst>
              </p:cNvPr>
              <p:cNvSpPr/>
              <p:nvPr/>
            </p:nvSpPr>
            <p:spPr>
              <a:xfrm rot="11220000">
                <a:off x="4802271" y="1897244"/>
                <a:ext cx="341441" cy="572275"/>
              </a:xfrm>
              <a:custGeom>
                <a:avLst/>
                <a:gdLst/>
                <a:ahLst/>
                <a:cxnLst/>
                <a:rect l="l" t="t" r="r" b="b"/>
                <a:pathLst>
                  <a:path w="462473" h="775132">
                    <a:moveTo>
                      <a:pt x="401001" y="0"/>
                    </a:moveTo>
                    <a:lnTo>
                      <a:pt x="462201" y="0"/>
                    </a:lnTo>
                    <a:lnTo>
                      <a:pt x="462202" y="601175"/>
                    </a:lnTo>
                    <a:lnTo>
                      <a:pt x="462473" y="601187"/>
                    </a:lnTo>
                    <a:lnTo>
                      <a:pt x="462202" y="604277"/>
                    </a:lnTo>
                    <a:lnTo>
                      <a:pt x="462201" y="612000"/>
                    </a:lnTo>
                    <a:lnTo>
                      <a:pt x="461523" y="612000"/>
                    </a:lnTo>
                    <a:cubicBezTo>
                      <a:pt x="456162" y="675114"/>
                      <a:pt x="453746" y="748270"/>
                      <a:pt x="392546" y="770377"/>
                    </a:cubicBezTo>
                    <a:cubicBezTo>
                      <a:pt x="292280" y="799787"/>
                      <a:pt x="77213" y="684479"/>
                      <a:pt x="0" y="651700"/>
                    </a:cubicBezTo>
                    <a:lnTo>
                      <a:pt x="20368" y="598081"/>
                    </a:lnTo>
                    <a:cubicBezTo>
                      <a:pt x="130899" y="631017"/>
                      <a:pt x="313896" y="720128"/>
                      <a:pt x="370989" y="709586"/>
                    </a:cubicBezTo>
                    <a:cubicBezTo>
                      <a:pt x="401045" y="687002"/>
                      <a:pt x="394312" y="666925"/>
                      <a:pt x="400233" y="598442"/>
                    </a:cubicBezTo>
                    <a:lnTo>
                      <a:pt x="401001" y="598476"/>
                    </a:lnTo>
                    <a:close/>
                  </a:path>
                </a:pathLst>
              </a:cu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 name="Oval 16">
                <a:extLst>
                  <a:ext uri="{FF2B5EF4-FFF2-40B4-BE49-F238E27FC236}">
                    <a16:creationId xmlns:a16="http://schemas.microsoft.com/office/drawing/2014/main" id="{79136B73-05ED-4507-9B27-1DEFE2EFF887}"/>
                  </a:ext>
                </a:extLst>
              </p:cNvPr>
              <p:cNvSpPr/>
              <p:nvPr/>
            </p:nvSpPr>
            <p:spPr>
              <a:xfrm rot="2337237">
                <a:off x="5134487" y="1994694"/>
                <a:ext cx="160694" cy="122843"/>
              </a:xfrm>
              <a:custGeom>
                <a:avLst/>
                <a:gdLst/>
                <a:ahLst/>
                <a:cxnLst/>
                <a:rect l="l" t="t" r="r" b="b"/>
                <a:pathLst>
                  <a:path w="217656" h="166388">
                    <a:moveTo>
                      <a:pt x="193289" y="142021"/>
                    </a:moveTo>
                    <a:cubicBezTo>
                      <a:pt x="178234" y="157076"/>
                      <a:pt x="157435" y="166388"/>
                      <a:pt x="134462" y="166388"/>
                    </a:cubicBezTo>
                    <a:cubicBezTo>
                      <a:pt x="112031" y="166388"/>
                      <a:pt x="91674" y="157511"/>
                      <a:pt x="76905" y="142878"/>
                    </a:cubicBezTo>
                    <a:lnTo>
                      <a:pt x="14686" y="153039"/>
                    </a:lnTo>
                    <a:lnTo>
                      <a:pt x="0" y="63111"/>
                    </a:lnTo>
                    <a:lnTo>
                      <a:pt x="57209" y="53768"/>
                    </a:lnTo>
                    <a:cubicBezTo>
                      <a:pt x="68633" y="22251"/>
                      <a:pt x="98949" y="0"/>
                      <a:pt x="134462" y="0"/>
                    </a:cubicBezTo>
                    <a:cubicBezTo>
                      <a:pt x="180409" y="0"/>
                      <a:pt x="217656" y="37247"/>
                      <a:pt x="217656" y="83194"/>
                    </a:cubicBezTo>
                    <a:cubicBezTo>
                      <a:pt x="217656" y="106167"/>
                      <a:pt x="208344" y="126966"/>
                      <a:pt x="193289" y="142021"/>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pic>
          <p:nvPicPr>
            <p:cNvPr id="36" name="Graphic 35">
              <a:extLst>
                <a:ext uri="{FF2B5EF4-FFF2-40B4-BE49-F238E27FC236}">
                  <a16:creationId xmlns:a16="http://schemas.microsoft.com/office/drawing/2014/main" id="{FEF0C0B0-D7A6-47AB-98DB-2E33C370485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25903" y="2257689"/>
              <a:ext cx="2660463" cy="2037959"/>
            </a:xfrm>
            <a:prstGeom prst="rect">
              <a:avLst/>
            </a:prstGeom>
          </p:spPr>
        </p:pic>
      </p:grpSp>
      <p:sp>
        <p:nvSpPr>
          <p:cNvPr id="41" name="Freeform: Shape 40">
            <a:extLst>
              <a:ext uri="{FF2B5EF4-FFF2-40B4-BE49-F238E27FC236}">
                <a16:creationId xmlns:a16="http://schemas.microsoft.com/office/drawing/2014/main" id="{3AF8EC13-DB5B-416D-B023-0789CFC68E08}"/>
              </a:ext>
            </a:extLst>
          </p:cNvPr>
          <p:cNvSpPr/>
          <p:nvPr/>
        </p:nvSpPr>
        <p:spPr>
          <a:xfrm>
            <a:off x="655051" y="116376"/>
            <a:ext cx="11269105" cy="6539401"/>
          </a:xfrm>
          <a:custGeom>
            <a:avLst/>
            <a:gdLst>
              <a:gd name="connsiteX0" fmla="*/ 9435008 w 10709240"/>
              <a:gd name="connsiteY0" fmla="*/ 220 h 6641973"/>
              <a:gd name="connsiteX1" fmla="*/ 9577137 w 10709240"/>
              <a:gd name="connsiteY1" fmla="*/ 6273 h 6641973"/>
              <a:gd name="connsiteX2" fmla="*/ 10387052 w 10709240"/>
              <a:gd name="connsiteY2" fmla="*/ 364468 h 6641973"/>
              <a:gd name="connsiteX3" fmla="*/ 10519532 w 10709240"/>
              <a:gd name="connsiteY3" fmla="*/ 1362687 h 6641973"/>
              <a:gd name="connsiteX4" fmla="*/ 10496043 w 10709240"/>
              <a:gd name="connsiteY4" fmla="*/ 1729064 h 6641973"/>
              <a:gd name="connsiteX5" fmla="*/ 10575907 w 10709240"/>
              <a:gd name="connsiteY5" fmla="*/ 2072713 h 6641973"/>
              <a:gd name="connsiteX6" fmla="*/ 10708387 w 10709240"/>
              <a:gd name="connsiteY6" fmla="*/ 2854560 h 6641973"/>
              <a:gd name="connsiteX7" fmla="*/ 10518593 w 10709240"/>
              <a:gd name="connsiteY7" fmla="*/ 4095515 h 6641973"/>
              <a:gd name="connsiteX8" fmla="*/ 10448125 w 10709240"/>
              <a:gd name="connsiteY8" fmla="*/ 4380071 h 6641973"/>
              <a:gd name="connsiteX9" fmla="*/ 10520472 w 10709240"/>
              <a:gd name="connsiteY9" fmla="*/ 5447383 h 6641973"/>
              <a:gd name="connsiteX10" fmla="*/ 10609731 w 10709240"/>
              <a:gd name="connsiteY10" fmla="*/ 5743758 h 6641973"/>
              <a:gd name="connsiteX11" fmla="*/ 10077932 w 10709240"/>
              <a:gd name="connsiteY11" fmla="*/ 6474694 h 6641973"/>
              <a:gd name="connsiteX12" fmla="*/ 8521054 w 10709240"/>
              <a:gd name="connsiteY12" fmla="*/ 6461057 h 6641973"/>
              <a:gd name="connsiteX13" fmla="*/ 6841092 w 10709240"/>
              <a:gd name="connsiteY13" fmla="*/ 6546515 h 6641973"/>
              <a:gd name="connsiteX14" fmla="*/ 5520047 w 10709240"/>
              <a:gd name="connsiteY14" fmla="*/ 6624699 h 6641973"/>
              <a:gd name="connsiteX15" fmla="*/ 5207168 w 10709240"/>
              <a:gd name="connsiteY15" fmla="*/ 6576516 h 6641973"/>
              <a:gd name="connsiteX16" fmla="*/ 2419445 w 10709240"/>
              <a:gd name="connsiteY16" fmla="*/ 6528332 h 6641973"/>
              <a:gd name="connsiteX17" fmla="*/ 1405642 w 10709240"/>
              <a:gd name="connsiteY17" fmla="*/ 6641973 h 6641973"/>
              <a:gd name="connsiteX18" fmla="*/ 984712 w 10709240"/>
              <a:gd name="connsiteY18" fmla="*/ 6616517 h 6641973"/>
              <a:gd name="connsiteX19" fmla="*/ 199228 w 10709240"/>
              <a:gd name="connsiteY19" fmla="*/ 6311961 h 6641973"/>
              <a:gd name="connsiteX20" fmla="*/ 12251 w 10709240"/>
              <a:gd name="connsiteY20" fmla="*/ 5365562 h 6641973"/>
              <a:gd name="connsiteX21" fmla="*/ 1799 w 10709240"/>
              <a:gd name="connsiteY21" fmla="*/ 4860316 h 6641973"/>
              <a:gd name="connsiteX22" fmla="*/ 0 w 10709240"/>
              <a:gd name="connsiteY22" fmla="*/ 4846149 h 6641973"/>
              <a:gd name="connsiteX23" fmla="*/ 152173 w 10709240"/>
              <a:gd name="connsiteY23" fmla="*/ 4846149 h 6641973"/>
              <a:gd name="connsiteX24" fmla="*/ 163670 w 10709240"/>
              <a:gd name="connsiteY24" fmla="*/ 5109913 h 6641973"/>
              <a:gd name="connsiteX25" fmla="*/ 163523 w 10709240"/>
              <a:gd name="connsiteY25" fmla="*/ 5367380 h 6641973"/>
              <a:gd name="connsiteX26" fmla="*/ 313855 w 10709240"/>
              <a:gd name="connsiteY26" fmla="*/ 6216503 h 6641973"/>
              <a:gd name="connsiteX27" fmla="*/ 1005383 w 10709240"/>
              <a:gd name="connsiteY27" fmla="*/ 6472875 h 6641973"/>
              <a:gd name="connsiteX28" fmla="*/ 2382802 w 10709240"/>
              <a:gd name="connsiteY28" fmla="*/ 6384691 h 6641973"/>
              <a:gd name="connsiteX29" fmla="*/ 5227839 w 10709240"/>
              <a:gd name="connsiteY29" fmla="*/ 6431056 h 6641973"/>
              <a:gd name="connsiteX30" fmla="*/ 5539778 w 10709240"/>
              <a:gd name="connsiteY30" fmla="*/ 6479239 h 6641973"/>
              <a:gd name="connsiteX31" fmla="*/ 6821360 w 10709240"/>
              <a:gd name="connsiteY31" fmla="*/ 6400145 h 6641973"/>
              <a:gd name="connsiteX32" fmla="*/ 8542664 w 10709240"/>
              <a:gd name="connsiteY32" fmla="*/ 6315597 h 6641973"/>
              <a:gd name="connsiteX33" fmla="*/ 10058201 w 10709240"/>
              <a:gd name="connsiteY33" fmla="*/ 6329234 h 6641973"/>
              <a:gd name="connsiteX34" fmla="*/ 10456580 w 10709240"/>
              <a:gd name="connsiteY34" fmla="*/ 5751031 h 6641973"/>
              <a:gd name="connsiteX35" fmla="*/ 10379535 w 10709240"/>
              <a:gd name="connsiteY35" fmla="*/ 5503749 h 6641973"/>
              <a:gd name="connsiteX36" fmla="*/ 10298732 w 10709240"/>
              <a:gd name="connsiteY36" fmla="*/ 4347342 h 6641973"/>
              <a:gd name="connsiteX37" fmla="*/ 10370140 w 10709240"/>
              <a:gd name="connsiteY37" fmla="*/ 4060059 h 6641973"/>
              <a:gd name="connsiteX38" fmla="*/ 10556176 w 10709240"/>
              <a:gd name="connsiteY38" fmla="*/ 2857287 h 6641973"/>
              <a:gd name="connsiteX39" fmla="*/ 10429333 w 10709240"/>
              <a:gd name="connsiteY39" fmla="*/ 2110896 h 6641973"/>
              <a:gd name="connsiteX40" fmla="*/ 10345711 w 10709240"/>
              <a:gd name="connsiteY40" fmla="*/ 1746337 h 6641973"/>
              <a:gd name="connsiteX41" fmla="*/ 10369200 w 10709240"/>
              <a:gd name="connsiteY41" fmla="*/ 1342686 h 6641973"/>
              <a:gd name="connsiteX42" fmla="*/ 10262088 w 10709240"/>
              <a:gd name="connsiteY42" fmla="*/ 446289 h 6641973"/>
              <a:gd name="connsiteX43" fmla="*/ 9564923 w 10709240"/>
              <a:gd name="connsiteY43" fmla="*/ 150824 h 6641973"/>
              <a:gd name="connsiteX44" fmla="*/ 8760646 w 10709240"/>
              <a:gd name="connsiteY44" fmla="*/ 217190 h 6641973"/>
              <a:gd name="connsiteX45" fmla="*/ 5846080 w 10709240"/>
              <a:gd name="connsiteY45" fmla="*/ 518110 h 6641973"/>
              <a:gd name="connsiteX46" fmla="*/ 5135761 w 10709240"/>
              <a:gd name="connsiteY46" fmla="*/ 374468 h 6641973"/>
              <a:gd name="connsiteX47" fmla="*/ 4506244 w 10709240"/>
              <a:gd name="connsiteY47" fmla="*/ 240827 h 6641973"/>
              <a:gd name="connsiteX48" fmla="*/ 3312982 w 10709240"/>
              <a:gd name="connsiteY48" fmla="*/ 353558 h 6641973"/>
              <a:gd name="connsiteX49" fmla="*/ 2499471 w 10709240"/>
              <a:gd name="connsiteY49" fmla="*/ 497385 h 6641973"/>
              <a:gd name="connsiteX50" fmla="*/ 2358813 w 10709240"/>
              <a:gd name="connsiteY50" fmla="*/ 502686 h 6641973"/>
              <a:gd name="connsiteX51" fmla="*/ 2358813 w 10709240"/>
              <a:gd name="connsiteY51" fmla="*/ 357257 h 6641973"/>
              <a:gd name="connsiteX52" fmla="*/ 2491220 w 10709240"/>
              <a:gd name="connsiteY52" fmla="*/ 352252 h 6641973"/>
              <a:gd name="connsiteX53" fmla="*/ 3275399 w 10709240"/>
              <a:gd name="connsiteY53" fmla="*/ 212644 h 6641973"/>
              <a:gd name="connsiteX54" fmla="*/ 4525975 w 10709240"/>
              <a:gd name="connsiteY54" fmla="*/ 97185 h 6641973"/>
              <a:gd name="connsiteX55" fmla="*/ 5173344 w 10709240"/>
              <a:gd name="connsiteY55" fmla="*/ 234463 h 6641973"/>
              <a:gd name="connsiteX56" fmla="*/ 5862992 w 10709240"/>
              <a:gd name="connsiteY56" fmla="*/ 374468 h 6641973"/>
              <a:gd name="connsiteX57" fmla="*/ 8726820 w 10709240"/>
              <a:gd name="connsiteY57" fmla="*/ 76275 h 6641973"/>
              <a:gd name="connsiteX58" fmla="*/ 9435008 w 10709240"/>
              <a:gd name="connsiteY58" fmla="*/ 220 h 6641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0709240" h="6641973">
                <a:moveTo>
                  <a:pt x="9435008" y="220"/>
                </a:moveTo>
                <a:cubicBezTo>
                  <a:pt x="9481799" y="833"/>
                  <a:pt x="9529336" y="2750"/>
                  <a:pt x="9577137" y="6273"/>
                </a:cubicBezTo>
                <a:cubicBezTo>
                  <a:pt x="9964243" y="34456"/>
                  <a:pt x="10236720" y="154460"/>
                  <a:pt x="10387052" y="364468"/>
                </a:cubicBezTo>
                <a:cubicBezTo>
                  <a:pt x="10612551" y="679934"/>
                  <a:pt x="10560874" y="1058130"/>
                  <a:pt x="10519532" y="1362687"/>
                </a:cubicBezTo>
                <a:cubicBezTo>
                  <a:pt x="10500741" y="1500874"/>
                  <a:pt x="10482889" y="1631788"/>
                  <a:pt x="10496043" y="1729064"/>
                </a:cubicBezTo>
                <a:cubicBezTo>
                  <a:pt x="10511076" y="1846341"/>
                  <a:pt x="10543022" y="1956345"/>
                  <a:pt x="10575907" y="2072713"/>
                </a:cubicBezTo>
                <a:cubicBezTo>
                  <a:pt x="10633221" y="2275449"/>
                  <a:pt x="10698991" y="2504548"/>
                  <a:pt x="10708387" y="2854560"/>
                </a:cubicBezTo>
                <a:cubicBezTo>
                  <a:pt x="10719661" y="3301849"/>
                  <a:pt x="10617249" y="3705501"/>
                  <a:pt x="10518593" y="4095515"/>
                </a:cubicBezTo>
                <a:cubicBezTo>
                  <a:pt x="10495104" y="4189155"/>
                  <a:pt x="10470674" y="4285522"/>
                  <a:pt x="10448125" y="4380071"/>
                </a:cubicBezTo>
                <a:cubicBezTo>
                  <a:pt x="10310006" y="4966457"/>
                  <a:pt x="10427453" y="5233739"/>
                  <a:pt x="10520472" y="5447383"/>
                </a:cubicBezTo>
                <a:cubicBezTo>
                  <a:pt x="10563692" y="5545568"/>
                  <a:pt x="10604094" y="5638299"/>
                  <a:pt x="10609731" y="5743758"/>
                </a:cubicBezTo>
                <a:cubicBezTo>
                  <a:pt x="10627584" y="6086497"/>
                  <a:pt x="10369200" y="6441056"/>
                  <a:pt x="10077932" y="6474694"/>
                </a:cubicBezTo>
                <a:cubicBezTo>
                  <a:pt x="9667336" y="6521059"/>
                  <a:pt x="9004935" y="6536514"/>
                  <a:pt x="8521054" y="6461057"/>
                </a:cubicBezTo>
                <a:cubicBezTo>
                  <a:pt x="8165894" y="6404691"/>
                  <a:pt x="7462151" y="6480149"/>
                  <a:pt x="6841092" y="6546515"/>
                </a:cubicBezTo>
                <a:cubicBezTo>
                  <a:pt x="6289560" y="6605608"/>
                  <a:pt x="5768095" y="6661064"/>
                  <a:pt x="5520047" y="6624699"/>
                </a:cubicBezTo>
                <a:cubicBezTo>
                  <a:pt x="5416694" y="6609244"/>
                  <a:pt x="5315220" y="6593789"/>
                  <a:pt x="5207168" y="6576516"/>
                </a:cubicBezTo>
                <a:cubicBezTo>
                  <a:pt x="4385979" y="6448329"/>
                  <a:pt x="3455798" y="6301960"/>
                  <a:pt x="2419445" y="6528332"/>
                </a:cubicBezTo>
                <a:cubicBezTo>
                  <a:pt x="2013549" y="6613790"/>
                  <a:pt x="1675302" y="6641973"/>
                  <a:pt x="1405642" y="6641973"/>
                </a:cubicBezTo>
                <a:cubicBezTo>
                  <a:pt x="1237459" y="6641973"/>
                  <a:pt x="1097461" y="6631063"/>
                  <a:pt x="984712" y="6616517"/>
                </a:cubicBezTo>
                <a:cubicBezTo>
                  <a:pt x="619217" y="6570152"/>
                  <a:pt x="332646" y="6459238"/>
                  <a:pt x="199228" y="6311961"/>
                </a:cubicBezTo>
                <a:cubicBezTo>
                  <a:pt x="6613" y="6098316"/>
                  <a:pt x="9432" y="5759213"/>
                  <a:pt x="12251" y="5365562"/>
                </a:cubicBezTo>
                <a:cubicBezTo>
                  <a:pt x="13661" y="5204647"/>
                  <a:pt x="15070" y="5032823"/>
                  <a:pt x="1799" y="4860316"/>
                </a:cubicBezTo>
                <a:lnTo>
                  <a:pt x="0" y="4846149"/>
                </a:lnTo>
                <a:lnTo>
                  <a:pt x="152173" y="4846149"/>
                </a:lnTo>
                <a:lnTo>
                  <a:pt x="163670" y="5109913"/>
                </a:lnTo>
                <a:cubicBezTo>
                  <a:pt x="164932" y="5197772"/>
                  <a:pt x="164228" y="5283968"/>
                  <a:pt x="163523" y="5367380"/>
                </a:cubicBezTo>
                <a:cubicBezTo>
                  <a:pt x="160704" y="5731030"/>
                  <a:pt x="157886" y="6044678"/>
                  <a:pt x="313855" y="6216503"/>
                </a:cubicBezTo>
                <a:cubicBezTo>
                  <a:pt x="421906" y="6335598"/>
                  <a:pt x="680291" y="6431056"/>
                  <a:pt x="1005383" y="6472875"/>
                </a:cubicBezTo>
                <a:cubicBezTo>
                  <a:pt x="1285377" y="6508331"/>
                  <a:pt x="1752346" y="6521968"/>
                  <a:pt x="2382802" y="6384691"/>
                </a:cubicBezTo>
                <a:cubicBezTo>
                  <a:pt x="3447342" y="6151955"/>
                  <a:pt x="4393495" y="6300142"/>
                  <a:pt x="5227839" y="6431056"/>
                </a:cubicBezTo>
                <a:cubicBezTo>
                  <a:pt x="5335890" y="6448329"/>
                  <a:pt x="5437364" y="6463784"/>
                  <a:pt x="5539778" y="6479239"/>
                </a:cubicBezTo>
                <a:cubicBezTo>
                  <a:pt x="5768095" y="6512877"/>
                  <a:pt x="6279225" y="6458330"/>
                  <a:pt x="6821360" y="6400145"/>
                </a:cubicBezTo>
                <a:cubicBezTo>
                  <a:pt x="7482822" y="6329234"/>
                  <a:pt x="8166833" y="6256504"/>
                  <a:pt x="8542664" y="6315597"/>
                </a:cubicBezTo>
                <a:cubicBezTo>
                  <a:pt x="9011513" y="6389236"/>
                  <a:pt x="9657001" y="6374690"/>
                  <a:pt x="10058201" y="6329234"/>
                </a:cubicBezTo>
                <a:cubicBezTo>
                  <a:pt x="10250814" y="6307415"/>
                  <a:pt x="10472554" y="6036496"/>
                  <a:pt x="10456580" y="5751031"/>
                </a:cubicBezTo>
                <a:cubicBezTo>
                  <a:pt x="10452823" y="5671937"/>
                  <a:pt x="10419938" y="5597389"/>
                  <a:pt x="10379535" y="5503749"/>
                </a:cubicBezTo>
                <a:cubicBezTo>
                  <a:pt x="10282758" y="5282832"/>
                  <a:pt x="10150278" y="4979184"/>
                  <a:pt x="10298732" y="4347342"/>
                </a:cubicBezTo>
                <a:cubicBezTo>
                  <a:pt x="10321282" y="4251884"/>
                  <a:pt x="10345711" y="4154608"/>
                  <a:pt x="10370140" y="4060059"/>
                </a:cubicBezTo>
                <a:cubicBezTo>
                  <a:pt x="10466916" y="3679136"/>
                  <a:pt x="10567451" y="3285485"/>
                  <a:pt x="10556176" y="2857287"/>
                </a:cubicBezTo>
                <a:cubicBezTo>
                  <a:pt x="10547720" y="2525457"/>
                  <a:pt x="10484767" y="2305449"/>
                  <a:pt x="10429333" y="2110896"/>
                </a:cubicBezTo>
                <a:cubicBezTo>
                  <a:pt x="10394568" y="1989073"/>
                  <a:pt x="10361683" y="1874524"/>
                  <a:pt x="10345711" y="1746337"/>
                </a:cubicBezTo>
                <a:cubicBezTo>
                  <a:pt x="10330678" y="1629969"/>
                  <a:pt x="10349469" y="1490873"/>
                  <a:pt x="10369200" y="1342686"/>
                </a:cubicBezTo>
                <a:cubicBezTo>
                  <a:pt x="10408662" y="1049039"/>
                  <a:pt x="10453762" y="715390"/>
                  <a:pt x="10262088" y="446289"/>
                </a:cubicBezTo>
                <a:cubicBezTo>
                  <a:pt x="10139004" y="274465"/>
                  <a:pt x="9905049" y="175370"/>
                  <a:pt x="9564923" y="150824"/>
                </a:cubicBezTo>
                <a:cubicBezTo>
                  <a:pt x="9204126" y="124459"/>
                  <a:pt x="8857422" y="195371"/>
                  <a:pt x="8760646" y="217190"/>
                </a:cubicBezTo>
                <a:cubicBezTo>
                  <a:pt x="8349111" y="310830"/>
                  <a:pt x="6314929" y="569021"/>
                  <a:pt x="5846080" y="518110"/>
                </a:cubicBezTo>
                <a:cubicBezTo>
                  <a:pt x="5597092" y="491745"/>
                  <a:pt x="5362198" y="431743"/>
                  <a:pt x="5135761" y="374468"/>
                </a:cubicBezTo>
                <a:cubicBezTo>
                  <a:pt x="4932812" y="322648"/>
                  <a:pt x="4722347" y="269919"/>
                  <a:pt x="4506244" y="240827"/>
                </a:cubicBezTo>
                <a:cubicBezTo>
                  <a:pt x="4028000" y="178097"/>
                  <a:pt x="3680357" y="262646"/>
                  <a:pt x="3312982" y="353558"/>
                </a:cubicBezTo>
                <a:cubicBezTo>
                  <a:pt x="3062821" y="414925"/>
                  <a:pt x="2806845" y="477825"/>
                  <a:pt x="2499471" y="497385"/>
                </a:cubicBezTo>
                <a:lnTo>
                  <a:pt x="2358813" y="502686"/>
                </a:lnTo>
                <a:lnTo>
                  <a:pt x="2358813" y="357257"/>
                </a:lnTo>
                <a:lnTo>
                  <a:pt x="2491220" y="352252"/>
                </a:lnTo>
                <a:cubicBezTo>
                  <a:pt x="2785646" y="333330"/>
                  <a:pt x="3033694" y="271965"/>
                  <a:pt x="3275399" y="212644"/>
                </a:cubicBezTo>
                <a:cubicBezTo>
                  <a:pt x="3640895" y="122641"/>
                  <a:pt x="4018604" y="29910"/>
                  <a:pt x="4525975" y="97185"/>
                </a:cubicBezTo>
                <a:cubicBezTo>
                  <a:pt x="4751474" y="127186"/>
                  <a:pt x="4966637" y="181734"/>
                  <a:pt x="5173344" y="234463"/>
                </a:cubicBezTo>
                <a:cubicBezTo>
                  <a:pt x="5395083" y="290829"/>
                  <a:pt x="5624340" y="349013"/>
                  <a:pt x="5862992" y="374468"/>
                </a:cubicBezTo>
                <a:cubicBezTo>
                  <a:pt x="6320566" y="423561"/>
                  <a:pt x="8320924" y="169006"/>
                  <a:pt x="8726820" y="76275"/>
                </a:cubicBezTo>
                <a:cubicBezTo>
                  <a:pt x="8816432" y="55593"/>
                  <a:pt x="9107467" y="-4068"/>
                  <a:pt x="9435008" y="220"/>
                </a:cubicBezTo>
                <a:close/>
              </a:path>
            </a:pathLst>
          </a:custGeom>
          <a:solidFill>
            <a:schemeClr val="tx1">
              <a:lumMod val="75000"/>
              <a:lumOff val="25000"/>
            </a:schemeClr>
          </a:solidFill>
          <a:ln w="9392" cap="flat">
            <a:noFill/>
            <a:prstDash val="solid"/>
            <a:miter/>
          </a:ln>
        </p:spPr>
        <p:txBody>
          <a:bodyPr rtlCol="0" anchor="ctr"/>
          <a:lstStyle/>
          <a:p>
            <a:endParaRPr lang="en-US"/>
          </a:p>
        </p:txBody>
      </p:sp>
      <p:sp>
        <p:nvSpPr>
          <p:cNvPr id="49" name="Text Placeholder 2">
            <a:extLst>
              <a:ext uri="{FF2B5EF4-FFF2-40B4-BE49-F238E27FC236}">
                <a16:creationId xmlns:a16="http://schemas.microsoft.com/office/drawing/2014/main" id="{22627153-5BAF-452E-B6ED-F13421B00484}"/>
              </a:ext>
            </a:extLst>
          </p:cNvPr>
          <p:cNvSpPr txBox="1">
            <a:spLocks/>
          </p:cNvSpPr>
          <p:nvPr/>
        </p:nvSpPr>
        <p:spPr>
          <a:xfrm>
            <a:off x="2611063" y="4827730"/>
            <a:ext cx="6957438"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a:solidFill>
                  <a:schemeClr val="tx1"/>
                </a:solidFill>
                <a:latin typeface="Lato Heavy" panose="020F0502020204030203" pitchFamily="34" charset="0"/>
                <a:cs typeface="Lato Heavy" panose="020F0502020204030203" pitchFamily="34" charset="0"/>
              </a:rPr>
              <a:t>Deployment View</a:t>
            </a:r>
          </a:p>
        </p:txBody>
      </p:sp>
    </p:spTree>
    <p:extLst>
      <p:ext uri="{BB962C8B-B14F-4D97-AF65-F5344CB8AC3E}">
        <p14:creationId xmlns:p14="http://schemas.microsoft.com/office/powerpoint/2010/main" val="2112905459"/>
      </p:ext>
    </p:extLst>
  </p:cSld>
  <p:clrMapOvr>
    <a:masterClrMapping/>
  </p:clrMapOvr>
  <p:transition spd="med">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Box 116">
            <a:extLst>
              <a:ext uri="{FF2B5EF4-FFF2-40B4-BE49-F238E27FC236}">
                <a16:creationId xmlns:a16="http://schemas.microsoft.com/office/drawing/2014/main" id="{B57ADB5D-22FA-410F-B49B-A5E54B92D59B}"/>
              </a:ext>
            </a:extLst>
          </p:cNvPr>
          <p:cNvSpPr txBox="1"/>
          <p:nvPr/>
        </p:nvSpPr>
        <p:spPr>
          <a:xfrm>
            <a:off x="5658865" y="2842628"/>
            <a:ext cx="5646573" cy="1754326"/>
          </a:xfrm>
          <a:prstGeom prst="rect">
            <a:avLst/>
          </a:prstGeom>
          <a:noFill/>
        </p:spPr>
        <p:txBody>
          <a:bodyPr wrap="square" rtlCol="0" anchor="ctr">
            <a:spAutoFit/>
          </a:bodyPr>
          <a:lstStyle/>
          <a:p>
            <a:pPr algn="r"/>
            <a:r>
              <a:rPr lang="en-US" altLang="ko-KR" sz="5400" b="1">
                <a:solidFill>
                  <a:schemeClr val="tx1">
                    <a:lumMod val="85000"/>
                    <a:lumOff val="15000"/>
                  </a:schemeClr>
                </a:solidFill>
                <a:latin typeface="Market Deco"/>
                <a:cs typeface="Arial" pitchFamily="34" charset="0"/>
              </a:rPr>
              <a:t>SOFTWARE TESTING</a:t>
            </a:r>
          </a:p>
        </p:txBody>
      </p:sp>
      <p:sp>
        <p:nvSpPr>
          <p:cNvPr id="118" name="TextBox 117">
            <a:extLst>
              <a:ext uri="{FF2B5EF4-FFF2-40B4-BE49-F238E27FC236}">
                <a16:creationId xmlns:a16="http://schemas.microsoft.com/office/drawing/2014/main" id="{155A68A0-2380-4E67-8DF4-427ED4BAFEFE}"/>
              </a:ext>
            </a:extLst>
          </p:cNvPr>
          <p:cNvSpPr txBox="1"/>
          <p:nvPr/>
        </p:nvSpPr>
        <p:spPr>
          <a:xfrm>
            <a:off x="6952256" y="4514264"/>
            <a:ext cx="4356683" cy="1015663"/>
          </a:xfrm>
          <a:prstGeom prst="rect">
            <a:avLst/>
          </a:prstGeom>
          <a:noFill/>
        </p:spPr>
        <p:txBody>
          <a:bodyPr wrap="square" rtlCol="0" anchor="ctr">
            <a:spAutoFit/>
          </a:bodyPr>
          <a:lstStyle/>
          <a:p>
            <a:pPr algn="ctr"/>
            <a:r>
              <a:rPr lang="en-US" altLang="ko-KR" sz="2000" b="1">
                <a:solidFill>
                  <a:schemeClr val="accent2">
                    <a:lumMod val="75000"/>
                  </a:schemeClr>
                </a:solidFill>
                <a:cs typeface="Arial" pitchFamily="34" charset="0"/>
              </a:rPr>
              <a:t>Test Environments</a:t>
            </a:r>
          </a:p>
          <a:p>
            <a:pPr algn="ctr"/>
            <a:r>
              <a:rPr lang="en-US" altLang="ko-KR" sz="2000" b="1">
                <a:solidFill>
                  <a:schemeClr val="accent2">
                    <a:lumMod val="75000"/>
                  </a:schemeClr>
                </a:solidFill>
                <a:cs typeface="Arial" pitchFamily="34" charset="0"/>
              </a:rPr>
              <a:t>Test Plan</a:t>
            </a:r>
          </a:p>
          <a:p>
            <a:pPr algn="ctr"/>
            <a:r>
              <a:rPr lang="en-US" altLang="ko-KR" sz="2000" b="1">
                <a:solidFill>
                  <a:schemeClr val="accent2">
                    <a:lumMod val="75000"/>
                  </a:schemeClr>
                </a:solidFill>
                <a:cs typeface="Arial" pitchFamily="34" charset="0"/>
              </a:rPr>
              <a:t>Test Result</a:t>
            </a:r>
          </a:p>
        </p:txBody>
      </p:sp>
      <p:grpSp>
        <p:nvGrpSpPr>
          <p:cNvPr id="2" name="Group 1">
            <a:extLst>
              <a:ext uri="{FF2B5EF4-FFF2-40B4-BE49-F238E27FC236}">
                <a16:creationId xmlns:a16="http://schemas.microsoft.com/office/drawing/2014/main" id="{946A0955-C453-45E2-9909-2BC74B156A75}"/>
              </a:ext>
            </a:extLst>
          </p:cNvPr>
          <p:cNvGrpSpPr/>
          <p:nvPr/>
        </p:nvGrpSpPr>
        <p:grpSpPr>
          <a:xfrm>
            <a:off x="498918" y="0"/>
            <a:ext cx="6894847" cy="6532333"/>
            <a:chOff x="753139" y="-50052"/>
            <a:chExt cx="6894847" cy="6532333"/>
          </a:xfrm>
        </p:grpSpPr>
        <p:sp>
          <p:nvSpPr>
            <p:cNvPr id="115" name="Isosceles Triangle 67">
              <a:extLst>
                <a:ext uri="{FF2B5EF4-FFF2-40B4-BE49-F238E27FC236}">
                  <a16:creationId xmlns:a16="http://schemas.microsoft.com/office/drawing/2014/main" id="{FF900CB1-41F8-44E5-A37B-C3C8C4B321B7}"/>
                </a:ext>
              </a:extLst>
            </p:cNvPr>
            <p:cNvSpPr/>
            <p:nvPr/>
          </p:nvSpPr>
          <p:spPr>
            <a:xfrm rot="10800000">
              <a:off x="2942583" y="-18107"/>
              <a:ext cx="2842596" cy="6468442"/>
            </a:xfrm>
            <a:custGeom>
              <a:avLst/>
              <a:gdLst>
                <a:gd name="connsiteX0" fmla="*/ 0 w 2842596"/>
                <a:gd name="connsiteY0" fmla="*/ 6477967 h 6477967"/>
                <a:gd name="connsiteX1" fmla="*/ 1421298 w 2842596"/>
                <a:gd name="connsiteY1" fmla="*/ 0 h 6477967"/>
                <a:gd name="connsiteX2" fmla="*/ 2842596 w 2842596"/>
                <a:gd name="connsiteY2" fmla="*/ 6477967 h 6477967"/>
                <a:gd name="connsiteX3" fmla="*/ 0 w 2842596"/>
                <a:gd name="connsiteY3" fmla="*/ 6477967 h 6477967"/>
                <a:gd name="connsiteX0" fmla="*/ 0 w 2842596"/>
                <a:gd name="connsiteY0" fmla="*/ 6477967 h 6477967"/>
                <a:gd name="connsiteX1" fmla="*/ 1421298 w 2842596"/>
                <a:gd name="connsiteY1" fmla="*/ 0 h 6477967"/>
                <a:gd name="connsiteX2" fmla="*/ 2842596 w 2842596"/>
                <a:gd name="connsiteY2" fmla="*/ 6477967 h 6477967"/>
                <a:gd name="connsiteX3" fmla="*/ 0 w 2842596"/>
                <a:gd name="connsiteY3" fmla="*/ 6477967 h 6477967"/>
                <a:gd name="connsiteX0" fmla="*/ 0 w 2842596"/>
                <a:gd name="connsiteY0" fmla="*/ 6801817 h 6801817"/>
                <a:gd name="connsiteX1" fmla="*/ 1392723 w 2842596"/>
                <a:gd name="connsiteY1" fmla="*/ 0 h 6801817"/>
                <a:gd name="connsiteX2" fmla="*/ 2842596 w 2842596"/>
                <a:gd name="connsiteY2" fmla="*/ 6801817 h 6801817"/>
                <a:gd name="connsiteX3" fmla="*/ 0 w 2842596"/>
                <a:gd name="connsiteY3" fmla="*/ 6801817 h 6801817"/>
                <a:gd name="connsiteX0" fmla="*/ 0 w 2842596"/>
                <a:gd name="connsiteY0" fmla="*/ 6801817 h 6801817"/>
                <a:gd name="connsiteX1" fmla="*/ 1392723 w 2842596"/>
                <a:gd name="connsiteY1" fmla="*/ 0 h 6801817"/>
                <a:gd name="connsiteX2" fmla="*/ 2842596 w 2842596"/>
                <a:gd name="connsiteY2" fmla="*/ 6801817 h 6801817"/>
                <a:gd name="connsiteX3" fmla="*/ 0 w 2842596"/>
                <a:gd name="connsiteY3" fmla="*/ 6801817 h 680181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11317 h 6611317"/>
                <a:gd name="connsiteX1" fmla="*/ 1440348 w 2842596"/>
                <a:gd name="connsiteY1" fmla="*/ 0 h 6611317"/>
                <a:gd name="connsiteX2" fmla="*/ 2842596 w 2842596"/>
                <a:gd name="connsiteY2" fmla="*/ 6611317 h 6611317"/>
                <a:gd name="connsiteX3" fmla="*/ 0 w 2842596"/>
                <a:gd name="connsiteY3" fmla="*/ 6611317 h 6611317"/>
                <a:gd name="connsiteX0" fmla="*/ 0 w 2842596"/>
                <a:gd name="connsiteY0" fmla="*/ 6611317 h 6611317"/>
                <a:gd name="connsiteX1" fmla="*/ 1440348 w 2842596"/>
                <a:gd name="connsiteY1" fmla="*/ 0 h 6611317"/>
                <a:gd name="connsiteX2" fmla="*/ 2842596 w 2842596"/>
                <a:gd name="connsiteY2" fmla="*/ 6611317 h 6611317"/>
                <a:gd name="connsiteX3" fmla="*/ 0 w 2842596"/>
                <a:gd name="connsiteY3" fmla="*/ 6611317 h 6611317"/>
                <a:gd name="connsiteX0" fmla="*/ 0 w 2842596"/>
                <a:gd name="connsiteY0" fmla="*/ 6468442 h 6468442"/>
                <a:gd name="connsiteX1" fmla="*/ 1402248 w 2842596"/>
                <a:gd name="connsiteY1" fmla="*/ 0 h 6468442"/>
                <a:gd name="connsiteX2" fmla="*/ 2842596 w 2842596"/>
                <a:gd name="connsiteY2" fmla="*/ 6468442 h 6468442"/>
                <a:gd name="connsiteX3" fmla="*/ 0 w 2842596"/>
                <a:gd name="connsiteY3" fmla="*/ 6468442 h 6468442"/>
              </a:gdLst>
              <a:ahLst/>
              <a:cxnLst>
                <a:cxn ang="0">
                  <a:pos x="connsiteX0" y="connsiteY0"/>
                </a:cxn>
                <a:cxn ang="0">
                  <a:pos x="connsiteX1" y="connsiteY1"/>
                </a:cxn>
                <a:cxn ang="0">
                  <a:pos x="connsiteX2" y="connsiteY2"/>
                </a:cxn>
                <a:cxn ang="0">
                  <a:pos x="connsiteX3" y="connsiteY3"/>
                </a:cxn>
              </a:cxnLst>
              <a:rect l="l" t="t" r="r" b="b"/>
              <a:pathLst>
                <a:path w="2842596" h="6468442">
                  <a:moveTo>
                    <a:pt x="0" y="6468442"/>
                  </a:moveTo>
                  <a:cubicBezTo>
                    <a:pt x="32441" y="3896370"/>
                    <a:pt x="1065007" y="705172"/>
                    <a:pt x="1402248" y="0"/>
                  </a:cubicBezTo>
                  <a:cubicBezTo>
                    <a:pt x="1856964" y="730572"/>
                    <a:pt x="2768880" y="3928120"/>
                    <a:pt x="2842596" y="6468442"/>
                  </a:cubicBezTo>
                  <a:lnTo>
                    <a:pt x="0" y="64684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Shape 115">
              <a:extLst>
                <a:ext uri="{FF2B5EF4-FFF2-40B4-BE49-F238E27FC236}">
                  <a16:creationId xmlns:a16="http://schemas.microsoft.com/office/drawing/2014/main" id="{1C8714B8-27DB-49E0-9AA2-80DAB18C26DF}"/>
                </a:ext>
              </a:extLst>
            </p:cNvPr>
            <p:cNvSpPr/>
            <p:nvPr/>
          </p:nvSpPr>
          <p:spPr>
            <a:xfrm>
              <a:off x="3706963" y="1074251"/>
              <a:ext cx="1281676" cy="5333238"/>
            </a:xfrm>
            <a:custGeom>
              <a:avLst/>
              <a:gdLst>
                <a:gd name="connsiteX0" fmla="*/ 325098 w 1281676"/>
                <a:gd name="connsiteY0" fmla="*/ 0 h 5333238"/>
                <a:gd name="connsiteX1" fmla="*/ 954042 w 1281676"/>
                <a:gd name="connsiteY1" fmla="*/ 0 h 5333238"/>
                <a:gd name="connsiteX2" fmla="*/ 1281676 w 1281676"/>
                <a:gd name="connsiteY2" fmla="*/ 4285901 h 5333238"/>
                <a:gd name="connsiteX3" fmla="*/ 650829 w 1281676"/>
                <a:gd name="connsiteY3" fmla="*/ 5333238 h 5333238"/>
                <a:gd name="connsiteX4" fmla="*/ 0 w 1281676"/>
                <a:gd name="connsiteY4" fmla="*/ 4252727 h 533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1676" h="5333238">
                  <a:moveTo>
                    <a:pt x="325098" y="0"/>
                  </a:moveTo>
                  <a:lnTo>
                    <a:pt x="954042" y="0"/>
                  </a:lnTo>
                  <a:lnTo>
                    <a:pt x="1281676" y="4285901"/>
                  </a:lnTo>
                  <a:lnTo>
                    <a:pt x="650829" y="5333238"/>
                  </a:lnTo>
                  <a:lnTo>
                    <a:pt x="0" y="4252727"/>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9" name="Trapezoid 118">
              <a:extLst>
                <a:ext uri="{FF2B5EF4-FFF2-40B4-BE49-F238E27FC236}">
                  <a16:creationId xmlns:a16="http://schemas.microsoft.com/office/drawing/2014/main" id="{84FDFBE3-38D6-480A-84A5-AE610C81C3F5}"/>
                </a:ext>
              </a:extLst>
            </p:cNvPr>
            <p:cNvSpPr/>
            <p:nvPr/>
          </p:nvSpPr>
          <p:spPr>
            <a:xfrm rot="10800000">
              <a:off x="3618685" y="-21830"/>
              <a:ext cx="1474316" cy="1130853"/>
            </a:xfrm>
            <a:prstGeom prst="trapezoid">
              <a:avLst>
                <a:gd name="adj" fmla="val 39007"/>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Isosceles Triangle 119">
              <a:extLst>
                <a:ext uri="{FF2B5EF4-FFF2-40B4-BE49-F238E27FC236}">
                  <a16:creationId xmlns:a16="http://schemas.microsoft.com/office/drawing/2014/main" id="{3BFBA259-8372-4050-B850-DDF0A5EB53E1}"/>
                </a:ext>
              </a:extLst>
            </p:cNvPr>
            <p:cNvSpPr/>
            <p:nvPr/>
          </p:nvSpPr>
          <p:spPr>
            <a:xfrm rot="10800000">
              <a:off x="2942582" y="-18106"/>
              <a:ext cx="1406827" cy="951872"/>
            </a:xfrm>
            <a:prstGeom prst="triangle">
              <a:avLst>
                <a:gd name="adj" fmla="val 57973"/>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a:extLst>
                <a:ext uri="{FF2B5EF4-FFF2-40B4-BE49-F238E27FC236}">
                  <a16:creationId xmlns:a16="http://schemas.microsoft.com/office/drawing/2014/main" id="{60AD03B3-175C-4FC1-821B-6A6A3E344948}"/>
                </a:ext>
              </a:extLst>
            </p:cNvPr>
            <p:cNvSpPr/>
            <p:nvPr/>
          </p:nvSpPr>
          <p:spPr>
            <a:xfrm rot="10800000" flipH="1">
              <a:off x="4351031" y="-18106"/>
              <a:ext cx="1406827" cy="951872"/>
            </a:xfrm>
            <a:prstGeom prst="triangle">
              <a:avLst>
                <a:gd name="adj" fmla="val 57973"/>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a:extLst>
                <a:ext uri="{FF2B5EF4-FFF2-40B4-BE49-F238E27FC236}">
                  <a16:creationId xmlns:a16="http://schemas.microsoft.com/office/drawing/2014/main" id="{AE1543E9-63F3-4EA4-8208-64209AC602F1}"/>
                </a:ext>
              </a:extLst>
            </p:cNvPr>
            <p:cNvGrpSpPr/>
            <p:nvPr/>
          </p:nvGrpSpPr>
          <p:grpSpPr>
            <a:xfrm>
              <a:off x="1096799" y="-18107"/>
              <a:ext cx="3284106" cy="6500388"/>
              <a:chOff x="907647" y="-18107"/>
              <a:chExt cx="3284106" cy="6500388"/>
            </a:xfrm>
          </p:grpSpPr>
          <p:sp>
            <p:nvSpPr>
              <p:cNvPr id="123" name="Freeform: Shape 122">
                <a:extLst>
                  <a:ext uri="{FF2B5EF4-FFF2-40B4-BE49-F238E27FC236}">
                    <a16:creationId xmlns:a16="http://schemas.microsoft.com/office/drawing/2014/main" id="{8AF97509-2D1A-4D1C-B661-4553AC1BD25D}"/>
                  </a:ext>
                </a:extLst>
              </p:cNvPr>
              <p:cNvSpPr/>
              <p:nvPr/>
            </p:nvSpPr>
            <p:spPr>
              <a:xfrm>
                <a:off x="907647" y="91430"/>
                <a:ext cx="3204262" cy="6281313"/>
              </a:xfrm>
              <a:custGeom>
                <a:avLst/>
                <a:gdLst>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49122 w 3247054"/>
                  <a:gd name="connsiteY0" fmla="*/ 27160 h 6500388"/>
                  <a:gd name="connsiteX1" fmla="*/ 177930 w 3247054"/>
                  <a:gd name="connsiteY1" fmla="*/ 398353 h 6500388"/>
                  <a:gd name="connsiteX2" fmla="*/ 196037 w 3247054"/>
                  <a:gd name="connsiteY2" fmla="*/ 479834 h 6500388"/>
                  <a:gd name="connsiteX3" fmla="*/ 1164757 w 3247054"/>
                  <a:gd name="connsiteY3" fmla="*/ 1240325 h 6500388"/>
                  <a:gd name="connsiteX4" fmla="*/ 1191918 w 3247054"/>
                  <a:gd name="connsiteY4" fmla="*/ 1330859 h 6500388"/>
                  <a:gd name="connsiteX5" fmla="*/ 24021 w 3247054"/>
                  <a:gd name="connsiteY5" fmla="*/ 2082297 h 6500388"/>
                  <a:gd name="connsiteX6" fmla="*/ 42128 w 3247054"/>
                  <a:gd name="connsiteY6" fmla="*/ 2236206 h 6500388"/>
                  <a:gd name="connsiteX7" fmla="*/ 3247054 w 3247054"/>
                  <a:gd name="connsiteY7" fmla="*/ 6500388 h 6500388"/>
                  <a:gd name="connsiteX8" fmla="*/ 1952409 w 3247054"/>
                  <a:gd name="connsiteY8" fmla="*/ 0 h 6500388"/>
                  <a:gd name="connsiteX9" fmla="*/ 549122 w 3247054"/>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4262" h="6281313">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04262" y="6281313"/>
                    </a:lnTo>
                    <a:cubicBezTo>
                      <a:pt x="2655239" y="4216117"/>
                      <a:pt x="2163365" y="2360471"/>
                      <a:pt x="1957242" y="0"/>
                    </a:cubicBezTo>
                    <a:lnTo>
                      <a:pt x="560630" y="17149"/>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Shape 123">
                <a:extLst>
                  <a:ext uri="{FF2B5EF4-FFF2-40B4-BE49-F238E27FC236}">
                    <a16:creationId xmlns:a16="http://schemas.microsoft.com/office/drawing/2014/main" id="{31C3DC25-50C6-4235-92F0-B889597B18AD}"/>
                  </a:ext>
                </a:extLst>
              </p:cNvPr>
              <p:cNvSpPr/>
              <p:nvPr/>
            </p:nvSpPr>
            <p:spPr>
              <a:xfrm>
                <a:off x="939866" y="-18107"/>
                <a:ext cx="3251887" cy="6500388"/>
              </a:xfrm>
              <a:custGeom>
                <a:avLst/>
                <a:gdLst>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49122 w 3247054"/>
                  <a:gd name="connsiteY0" fmla="*/ 27160 h 6500388"/>
                  <a:gd name="connsiteX1" fmla="*/ 177930 w 3247054"/>
                  <a:gd name="connsiteY1" fmla="*/ 398353 h 6500388"/>
                  <a:gd name="connsiteX2" fmla="*/ 196037 w 3247054"/>
                  <a:gd name="connsiteY2" fmla="*/ 479834 h 6500388"/>
                  <a:gd name="connsiteX3" fmla="*/ 1164757 w 3247054"/>
                  <a:gd name="connsiteY3" fmla="*/ 1240325 h 6500388"/>
                  <a:gd name="connsiteX4" fmla="*/ 1191918 w 3247054"/>
                  <a:gd name="connsiteY4" fmla="*/ 1330859 h 6500388"/>
                  <a:gd name="connsiteX5" fmla="*/ 24021 w 3247054"/>
                  <a:gd name="connsiteY5" fmla="*/ 2082297 h 6500388"/>
                  <a:gd name="connsiteX6" fmla="*/ 42128 w 3247054"/>
                  <a:gd name="connsiteY6" fmla="*/ 2236206 h 6500388"/>
                  <a:gd name="connsiteX7" fmla="*/ 3247054 w 3247054"/>
                  <a:gd name="connsiteY7" fmla="*/ 6500388 h 6500388"/>
                  <a:gd name="connsiteX8" fmla="*/ 1952409 w 3247054"/>
                  <a:gd name="connsiteY8" fmla="*/ 0 h 6500388"/>
                  <a:gd name="connsiteX9" fmla="*/ 549122 w 3247054"/>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51887" h="6500388">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51887" y="6500388"/>
                    </a:lnTo>
                    <a:cubicBezTo>
                      <a:pt x="2667939" y="4352642"/>
                      <a:pt x="2188765" y="2519221"/>
                      <a:pt x="1957242" y="0"/>
                    </a:cubicBezTo>
                    <a:lnTo>
                      <a:pt x="560630" y="1714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a:extLst>
                <a:ext uri="{FF2B5EF4-FFF2-40B4-BE49-F238E27FC236}">
                  <a16:creationId xmlns:a16="http://schemas.microsoft.com/office/drawing/2014/main" id="{46204879-FED2-4A40-9FE3-06FC2B5DA360}"/>
                </a:ext>
              </a:extLst>
            </p:cNvPr>
            <p:cNvGrpSpPr/>
            <p:nvPr/>
          </p:nvGrpSpPr>
          <p:grpSpPr>
            <a:xfrm flipH="1">
              <a:off x="4363880" y="-18107"/>
              <a:ext cx="3284106" cy="6500388"/>
              <a:chOff x="1060047" y="134293"/>
              <a:chExt cx="3284106" cy="6500388"/>
            </a:xfrm>
          </p:grpSpPr>
          <p:sp>
            <p:nvSpPr>
              <p:cNvPr id="126" name="Freeform: Shape 125">
                <a:extLst>
                  <a:ext uri="{FF2B5EF4-FFF2-40B4-BE49-F238E27FC236}">
                    <a16:creationId xmlns:a16="http://schemas.microsoft.com/office/drawing/2014/main" id="{18625E46-736A-416B-8E86-15F5428CA157}"/>
                  </a:ext>
                </a:extLst>
              </p:cNvPr>
              <p:cNvSpPr/>
              <p:nvPr/>
            </p:nvSpPr>
            <p:spPr>
              <a:xfrm>
                <a:off x="1060047" y="243830"/>
                <a:ext cx="3204262" cy="6281313"/>
              </a:xfrm>
              <a:custGeom>
                <a:avLst/>
                <a:gdLst>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49122 w 3247054"/>
                  <a:gd name="connsiteY0" fmla="*/ 27160 h 6500388"/>
                  <a:gd name="connsiteX1" fmla="*/ 177930 w 3247054"/>
                  <a:gd name="connsiteY1" fmla="*/ 398353 h 6500388"/>
                  <a:gd name="connsiteX2" fmla="*/ 196037 w 3247054"/>
                  <a:gd name="connsiteY2" fmla="*/ 479834 h 6500388"/>
                  <a:gd name="connsiteX3" fmla="*/ 1164757 w 3247054"/>
                  <a:gd name="connsiteY3" fmla="*/ 1240325 h 6500388"/>
                  <a:gd name="connsiteX4" fmla="*/ 1191918 w 3247054"/>
                  <a:gd name="connsiteY4" fmla="*/ 1330859 h 6500388"/>
                  <a:gd name="connsiteX5" fmla="*/ 24021 w 3247054"/>
                  <a:gd name="connsiteY5" fmla="*/ 2082297 h 6500388"/>
                  <a:gd name="connsiteX6" fmla="*/ 42128 w 3247054"/>
                  <a:gd name="connsiteY6" fmla="*/ 2236206 h 6500388"/>
                  <a:gd name="connsiteX7" fmla="*/ 3247054 w 3247054"/>
                  <a:gd name="connsiteY7" fmla="*/ 6500388 h 6500388"/>
                  <a:gd name="connsiteX8" fmla="*/ 1952409 w 3247054"/>
                  <a:gd name="connsiteY8" fmla="*/ 0 h 6500388"/>
                  <a:gd name="connsiteX9" fmla="*/ 549122 w 3247054"/>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4262" h="6281313">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04262" y="6281313"/>
                    </a:lnTo>
                    <a:cubicBezTo>
                      <a:pt x="2655239" y="4216117"/>
                      <a:pt x="2163365" y="2360471"/>
                      <a:pt x="1957242" y="0"/>
                    </a:cubicBezTo>
                    <a:lnTo>
                      <a:pt x="560630" y="17149"/>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Shape 126">
                <a:extLst>
                  <a:ext uri="{FF2B5EF4-FFF2-40B4-BE49-F238E27FC236}">
                    <a16:creationId xmlns:a16="http://schemas.microsoft.com/office/drawing/2014/main" id="{72D99AC6-2B67-46D9-9AF4-E384F0FD3C61}"/>
                  </a:ext>
                </a:extLst>
              </p:cNvPr>
              <p:cNvSpPr/>
              <p:nvPr/>
            </p:nvSpPr>
            <p:spPr>
              <a:xfrm>
                <a:off x="1092266" y="134293"/>
                <a:ext cx="3251887" cy="6500388"/>
              </a:xfrm>
              <a:custGeom>
                <a:avLst/>
                <a:gdLst>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49122 w 3247054"/>
                  <a:gd name="connsiteY0" fmla="*/ 27160 h 6500388"/>
                  <a:gd name="connsiteX1" fmla="*/ 177930 w 3247054"/>
                  <a:gd name="connsiteY1" fmla="*/ 398353 h 6500388"/>
                  <a:gd name="connsiteX2" fmla="*/ 196037 w 3247054"/>
                  <a:gd name="connsiteY2" fmla="*/ 479834 h 6500388"/>
                  <a:gd name="connsiteX3" fmla="*/ 1164757 w 3247054"/>
                  <a:gd name="connsiteY3" fmla="*/ 1240325 h 6500388"/>
                  <a:gd name="connsiteX4" fmla="*/ 1191918 w 3247054"/>
                  <a:gd name="connsiteY4" fmla="*/ 1330859 h 6500388"/>
                  <a:gd name="connsiteX5" fmla="*/ 24021 w 3247054"/>
                  <a:gd name="connsiteY5" fmla="*/ 2082297 h 6500388"/>
                  <a:gd name="connsiteX6" fmla="*/ 42128 w 3247054"/>
                  <a:gd name="connsiteY6" fmla="*/ 2236206 h 6500388"/>
                  <a:gd name="connsiteX7" fmla="*/ 3247054 w 3247054"/>
                  <a:gd name="connsiteY7" fmla="*/ 6500388 h 6500388"/>
                  <a:gd name="connsiteX8" fmla="*/ 1952409 w 3247054"/>
                  <a:gd name="connsiteY8" fmla="*/ 0 h 6500388"/>
                  <a:gd name="connsiteX9" fmla="*/ 549122 w 3247054"/>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51887" h="6500388">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51887" y="6500388"/>
                    </a:lnTo>
                    <a:cubicBezTo>
                      <a:pt x="2667939" y="4352642"/>
                      <a:pt x="2188765" y="2519221"/>
                      <a:pt x="1957242" y="0"/>
                    </a:cubicBezTo>
                    <a:lnTo>
                      <a:pt x="560630" y="1714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8" name="Group 127">
              <a:extLst>
                <a:ext uri="{FF2B5EF4-FFF2-40B4-BE49-F238E27FC236}">
                  <a16:creationId xmlns:a16="http://schemas.microsoft.com/office/drawing/2014/main" id="{92CF519B-F6F6-4305-95C5-4D1D50922726}"/>
                </a:ext>
              </a:extLst>
            </p:cNvPr>
            <p:cNvGrpSpPr/>
            <p:nvPr/>
          </p:nvGrpSpPr>
          <p:grpSpPr>
            <a:xfrm>
              <a:off x="753139" y="-50052"/>
              <a:ext cx="2660463" cy="5621834"/>
              <a:chOff x="925903" y="-56577"/>
              <a:chExt cx="2660463" cy="5621834"/>
            </a:xfrm>
          </p:grpSpPr>
          <p:grpSp>
            <p:nvGrpSpPr>
              <p:cNvPr id="129" name="Group 128">
                <a:extLst>
                  <a:ext uri="{FF2B5EF4-FFF2-40B4-BE49-F238E27FC236}">
                    <a16:creationId xmlns:a16="http://schemas.microsoft.com/office/drawing/2014/main" id="{A9EF1A7C-1142-403F-8322-6FE83C6267B3}"/>
                  </a:ext>
                </a:extLst>
              </p:cNvPr>
              <p:cNvGrpSpPr/>
              <p:nvPr/>
            </p:nvGrpSpPr>
            <p:grpSpPr>
              <a:xfrm rot="10228926">
                <a:off x="2345141" y="4256162"/>
                <a:ext cx="1127546" cy="1309095"/>
                <a:chOff x="4802271" y="1897244"/>
                <a:chExt cx="492910" cy="572275"/>
              </a:xfrm>
            </p:grpSpPr>
            <p:sp>
              <p:nvSpPr>
                <p:cNvPr id="135" name="Rectangle 8">
                  <a:extLst>
                    <a:ext uri="{FF2B5EF4-FFF2-40B4-BE49-F238E27FC236}">
                      <a16:creationId xmlns:a16="http://schemas.microsoft.com/office/drawing/2014/main" id="{7D39375B-2B62-4DE1-B346-31A190C79307}"/>
                    </a:ext>
                  </a:extLst>
                </p:cNvPr>
                <p:cNvSpPr/>
                <p:nvPr/>
              </p:nvSpPr>
              <p:spPr>
                <a:xfrm rot="11220000">
                  <a:off x="4802271" y="1897244"/>
                  <a:ext cx="341441" cy="572275"/>
                </a:xfrm>
                <a:custGeom>
                  <a:avLst/>
                  <a:gdLst/>
                  <a:ahLst/>
                  <a:cxnLst/>
                  <a:rect l="l" t="t" r="r" b="b"/>
                  <a:pathLst>
                    <a:path w="462473" h="775132">
                      <a:moveTo>
                        <a:pt x="401001" y="0"/>
                      </a:moveTo>
                      <a:lnTo>
                        <a:pt x="462201" y="0"/>
                      </a:lnTo>
                      <a:lnTo>
                        <a:pt x="462202" y="601175"/>
                      </a:lnTo>
                      <a:lnTo>
                        <a:pt x="462473" y="601187"/>
                      </a:lnTo>
                      <a:lnTo>
                        <a:pt x="462202" y="604277"/>
                      </a:lnTo>
                      <a:lnTo>
                        <a:pt x="462201" y="612000"/>
                      </a:lnTo>
                      <a:lnTo>
                        <a:pt x="461523" y="612000"/>
                      </a:lnTo>
                      <a:cubicBezTo>
                        <a:pt x="456162" y="675114"/>
                        <a:pt x="453746" y="748270"/>
                        <a:pt x="392546" y="770377"/>
                      </a:cubicBezTo>
                      <a:cubicBezTo>
                        <a:pt x="292280" y="799787"/>
                        <a:pt x="77213" y="684479"/>
                        <a:pt x="0" y="651700"/>
                      </a:cubicBezTo>
                      <a:lnTo>
                        <a:pt x="20368" y="598081"/>
                      </a:lnTo>
                      <a:cubicBezTo>
                        <a:pt x="130899" y="631017"/>
                        <a:pt x="313896" y="720128"/>
                        <a:pt x="370989" y="709586"/>
                      </a:cubicBezTo>
                      <a:cubicBezTo>
                        <a:pt x="401045" y="687002"/>
                        <a:pt x="394312" y="666925"/>
                        <a:pt x="400233" y="598442"/>
                      </a:cubicBezTo>
                      <a:lnTo>
                        <a:pt x="401001" y="598476"/>
                      </a:lnTo>
                      <a:close/>
                    </a:path>
                  </a:pathLst>
                </a:cu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6" name="Oval 16">
                  <a:extLst>
                    <a:ext uri="{FF2B5EF4-FFF2-40B4-BE49-F238E27FC236}">
                      <a16:creationId xmlns:a16="http://schemas.microsoft.com/office/drawing/2014/main" id="{D73B280D-6AC1-4D44-B325-CC40B083DC88}"/>
                    </a:ext>
                  </a:extLst>
                </p:cNvPr>
                <p:cNvSpPr/>
                <p:nvPr/>
              </p:nvSpPr>
              <p:spPr>
                <a:xfrm rot="2337237">
                  <a:off x="5134487" y="1994694"/>
                  <a:ext cx="160694" cy="122843"/>
                </a:xfrm>
                <a:custGeom>
                  <a:avLst/>
                  <a:gdLst/>
                  <a:ahLst/>
                  <a:cxnLst/>
                  <a:rect l="l" t="t" r="r" b="b"/>
                  <a:pathLst>
                    <a:path w="217656" h="166388">
                      <a:moveTo>
                        <a:pt x="193289" y="142021"/>
                      </a:moveTo>
                      <a:cubicBezTo>
                        <a:pt x="178234" y="157076"/>
                        <a:pt x="157435" y="166388"/>
                        <a:pt x="134462" y="166388"/>
                      </a:cubicBezTo>
                      <a:cubicBezTo>
                        <a:pt x="112031" y="166388"/>
                        <a:pt x="91674" y="157511"/>
                        <a:pt x="76905" y="142878"/>
                      </a:cubicBezTo>
                      <a:lnTo>
                        <a:pt x="14686" y="153039"/>
                      </a:lnTo>
                      <a:lnTo>
                        <a:pt x="0" y="63111"/>
                      </a:lnTo>
                      <a:lnTo>
                        <a:pt x="57209" y="53768"/>
                      </a:lnTo>
                      <a:cubicBezTo>
                        <a:pt x="68633" y="22251"/>
                        <a:pt x="98949" y="0"/>
                        <a:pt x="134462" y="0"/>
                      </a:cubicBezTo>
                      <a:cubicBezTo>
                        <a:pt x="180409" y="0"/>
                        <a:pt x="217656" y="37247"/>
                        <a:pt x="217656" y="83194"/>
                      </a:cubicBezTo>
                      <a:cubicBezTo>
                        <a:pt x="217656" y="106167"/>
                        <a:pt x="208344" y="126966"/>
                        <a:pt x="193289" y="142021"/>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30" name="Group 129">
                <a:extLst>
                  <a:ext uri="{FF2B5EF4-FFF2-40B4-BE49-F238E27FC236}">
                    <a16:creationId xmlns:a16="http://schemas.microsoft.com/office/drawing/2014/main" id="{9FBB470A-DAAE-4CED-9FB0-A05250A2170B}"/>
                  </a:ext>
                </a:extLst>
              </p:cNvPr>
              <p:cNvGrpSpPr/>
              <p:nvPr/>
            </p:nvGrpSpPr>
            <p:grpSpPr>
              <a:xfrm rot="11371074" flipH="1">
                <a:off x="1007937" y="4256162"/>
                <a:ext cx="1127546" cy="1309095"/>
                <a:chOff x="4802271" y="1897244"/>
                <a:chExt cx="492910" cy="572275"/>
              </a:xfrm>
            </p:grpSpPr>
            <p:sp>
              <p:nvSpPr>
                <p:cNvPr id="133" name="Rectangle 8">
                  <a:extLst>
                    <a:ext uri="{FF2B5EF4-FFF2-40B4-BE49-F238E27FC236}">
                      <a16:creationId xmlns:a16="http://schemas.microsoft.com/office/drawing/2014/main" id="{D5836B69-B984-4B80-B719-3D261F2E8C4F}"/>
                    </a:ext>
                  </a:extLst>
                </p:cNvPr>
                <p:cNvSpPr/>
                <p:nvPr/>
              </p:nvSpPr>
              <p:spPr>
                <a:xfrm rot="11220000">
                  <a:off x="4802271" y="1897244"/>
                  <a:ext cx="341441" cy="572275"/>
                </a:xfrm>
                <a:custGeom>
                  <a:avLst/>
                  <a:gdLst/>
                  <a:ahLst/>
                  <a:cxnLst/>
                  <a:rect l="l" t="t" r="r" b="b"/>
                  <a:pathLst>
                    <a:path w="462473" h="775132">
                      <a:moveTo>
                        <a:pt x="401001" y="0"/>
                      </a:moveTo>
                      <a:lnTo>
                        <a:pt x="462201" y="0"/>
                      </a:lnTo>
                      <a:lnTo>
                        <a:pt x="462202" y="601175"/>
                      </a:lnTo>
                      <a:lnTo>
                        <a:pt x="462473" y="601187"/>
                      </a:lnTo>
                      <a:lnTo>
                        <a:pt x="462202" y="604277"/>
                      </a:lnTo>
                      <a:lnTo>
                        <a:pt x="462201" y="612000"/>
                      </a:lnTo>
                      <a:lnTo>
                        <a:pt x="461523" y="612000"/>
                      </a:lnTo>
                      <a:cubicBezTo>
                        <a:pt x="456162" y="675114"/>
                        <a:pt x="453746" y="748270"/>
                        <a:pt x="392546" y="770377"/>
                      </a:cubicBezTo>
                      <a:cubicBezTo>
                        <a:pt x="292280" y="799787"/>
                        <a:pt x="77213" y="684479"/>
                        <a:pt x="0" y="651700"/>
                      </a:cubicBezTo>
                      <a:lnTo>
                        <a:pt x="20368" y="598081"/>
                      </a:lnTo>
                      <a:cubicBezTo>
                        <a:pt x="130899" y="631017"/>
                        <a:pt x="313896" y="720128"/>
                        <a:pt x="370989" y="709586"/>
                      </a:cubicBezTo>
                      <a:cubicBezTo>
                        <a:pt x="401045" y="687002"/>
                        <a:pt x="394312" y="666925"/>
                        <a:pt x="400233" y="598442"/>
                      </a:cubicBezTo>
                      <a:lnTo>
                        <a:pt x="401001" y="598476"/>
                      </a:lnTo>
                      <a:close/>
                    </a:path>
                  </a:pathLst>
                </a:cu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4" name="Oval 16">
                  <a:extLst>
                    <a:ext uri="{FF2B5EF4-FFF2-40B4-BE49-F238E27FC236}">
                      <a16:creationId xmlns:a16="http://schemas.microsoft.com/office/drawing/2014/main" id="{6DC883E0-07CB-41C3-922E-894B4754CC09}"/>
                    </a:ext>
                  </a:extLst>
                </p:cNvPr>
                <p:cNvSpPr/>
                <p:nvPr/>
              </p:nvSpPr>
              <p:spPr>
                <a:xfrm rot="2337237">
                  <a:off x="5134487" y="1994694"/>
                  <a:ext cx="160694" cy="122843"/>
                </a:xfrm>
                <a:custGeom>
                  <a:avLst/>
                  <a:gdLst/>
                  <a:ahLst/>
                  <a:cxnLst/>
                  <a:rect l="l" t="t" r="r" b="b"/>
                  <a:pathLst>
                    <a:path w="217656" h="166388">
                      <a:moveTo>
                        <a:pt x="193289" y="142021"/>
                      </a:moveTo>
                      <a:cubicBezTo>
                        <a:pt x="178234" y="157076"/>
                        <a:pt x="157435" y="166388"/>
                        <a:pt x="134462" y="166388"/>
                      </a:cubicBezTo>
                      <a:cubicBezTo>
                        <a:pt x="112031" y="166388"/>
                        <a:pt x="91674" y="157511"/>
                        <a:pt x="76905" y="142878"/>
                      </a:cubicBezTo>
                      <a:lnTo>
                        <a:pt x="14686" y="153039"/>
                      </a:lnTo>
                      <a:lnTo>
                        <a:pt x="0" y="63111"/>
                      </a:lnTo>
                      <a:lnTo>
                        <a:pt x="57209" y="53768"/>
                      </a:lnTo>
                      <a:cubicBezTo>
                        <a:pt x="68633" y="22251"/>
                        <a:pt x="98949" y="0"/>
                        <a:pt x="134462" y="0"/>
                      </a:cubicBezTo>
                      <a:cubicBezTo>
                        <a:pt x="180409" y="0"/>
                        <a:pt x="217656" y="37247"/>
                        <a:pt x="217656" y="83194"/>
                      </a:cubicBezTo>
                      <a:cubicBezTo>
                        <a:pt x="217656" y="106167"/>
                        <a:pt x="208344" y="126966"/>
                        <a:pt x="193289" y="142021"/>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131" name="Freeform: Shape 130">
                <a:extLst>
                  <a:ext uri="{FF2B5EF4-FFF2-40B4-BE49-F238E27FC236}">
                    <a16:creationId xmlns:a16="http://schemas.microsoft.com/office/drawing/2014/main" id="{DD3B9376-1528-4123-A614-A15118352CCE}"/>
                  </a:ext>
                </a:extLst>
              </p:cNvPr>
              <p:cNvSpPr/>
              <p:nvPr/>
            </p:nvSpPr>
            <p:spPr>
              <a:xfrm rot="10800000">
                <a:off x="2186635" y="-56577"/>
                <a:ext cx="643214" cy="2504922"/>
              </a:xfrm>
              <a:custGeom>
                <a:avLst/>
                <a:gdLst>
                  <a:gd name="connsiteX0" fmla="*/ 216501 w 643214"/>
                  <a:gd name="connsiteY0" fmla="*/ 2504922 h 2504922"/>
                  <a:gd name="connsiteX1" fmla="*/ 0 w 643214"/>
                  <a:gd name="connsiteY1" fmla="*/ 2504922 h 2504922"/>
                  <a:gd name="connsiteX2" fmla="*/ 161536 w 643214"/>
                  <a:gd name="connsiteY2" fmla="*/ 2023432 h 2504922"/>
                  <a:gd name="connsiteX3" fmla="*/ 441068 w 643214"/>
                  <a:gd name="connsiteY3" fmla="*/ 787787 h 2504922"/>
                  <a:gd name="connsiteX4" fmla="*/ 448805 w 643214"/>
                  <a:gd name="connsiteY4" fmla="*/ 34502 h 2504922"/>
                  <a:gd name="connsiteX5" fmla="*/ 448786 w 643214"/>
                  <a:gd name="connsiteY5" fmla="*/ 34443 h 2504922"/>
                  <a:gd name="connsiteX6" fmla="*/ 641908 w 643214"/>
                  <a:gd name="connsiteY6" fmla="*/ 0 h 2504922"/>
                  <a:gd name="connsiteX7" fmla="*/ 642457 w 643214"/>
                  <a:gd name="connsiteY7" fmla="*/ 28564 h 2504922"/>
                  <a:gd name="connsiteX8" fmla="*/ 555351 w 643214"/>
                  <a:gd name="connsiteY8" fmla="*/ 1233242 h 2504922"/>
                  <a:gd name="connsiteX9" fmla="*/ 315478 w 643214"/>
                  <a:gd name="connsiteY9" fmla="*/ 2204996 h 250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3214" h="2504922">
                    <a:moveTo>
                      <a:pt x="216501" y="2504922"/>
                    </a:moveTo>
                    <a:lnTo>
                      <a:pt x="0" y="2504922"/>
                    </a:lnTo>
                    <a:lnTo>
                      <a:pt x="161536" y="2023432"/>
                    </a:lnTo>
                    <a:cubicBezTo>
                      <a:pt x="283541" y="1633302"/>
                      <a:pt x="386241" y="1228986"/>
                      <a:pt x="441068" y="787787"/>
                    </a:cubicBezTo>
                    <a:cubicBezTo>
                      <a:pt x="467417" y="575523"/>
                      <a:pt x="463617" y="136249"/>
                      <a:pt x="448805" y="34502"/>
                    </a:cubicBezTo>
                    <a:lnTo>
                      <a:pt x="448786" y="34443"/>
                    </a:lnTo>
                    <a:lnTo>
                      <a:pt x="641908" y="0"/>
                    </a:lnTo>
                    <a:lnTo>
                      <a:pt x="642457" y="28564"/>
                    </a:lnTo>
                    <a:cubicBezTo>
                      <a:pt x="644706" y="175329"/>
                      <a:pt x="647915" y="790092"/>
                      <a:pt x="555351" y="1233242"/>
                    </a:cubicBezTo>
                    <a:cubicBezTo>
                      <a:pt x="493961" y="1573719"/>
                      <a:pt x="411723" y="1895841"/>
                      <a:pt x="315478" y="2204996"/>
                    </a:cubicBezTo>
                    <a:close/>
                  </a:path>
                </a:pathLst>
              </a:custGeom>
              <a:solidFill>
                <a:schemeClr val="tx1">
                  <a:lumMod val="75000"/>
                  <a:lumOff val="25000"/>
                </a:schemeClr>
              </a:solidFill>
              <a:ln w="4780" cap="flat">
                <a:noFill/>
                <a:prstDash val="solid"/>
                <a:miter/>
              </a:ln>
            </p:spPr>
            <p:txBody>
              <a:bodyPr wrap="square" rtlCol="0" anchor="ctr">
                <a:noAutofit/>
              </a:bodyPr>
              <a:lstStyle/>
              <a:p>
                <a:endParaRPr lang="en-US"/>
              </a:p>
            </p:txBody>
          </p:sp>
          <p:pic>
            <p:nvPicPr>
              <p:cNvPr id="132" name="Graphic 131">
                <a:extLst>
                  <a:ext uri="{FF2B5EF4-FFF2-40B4-BE49-F238E27FC236}">
                    <a16:creationId xmlns:a16="http://schemas.microsoft.com/office/drawing/2014/main" id="{376C61D1-775A-41DB-84D3-09C24156F3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5903" y="2257689"/>
                <a:ext cx="2660463" cy="2037959"/>
              </a:xfrm>
              <a:prstGeom prst="rect">
                <a:avLst/>
              </a:prstGeom>
            </p:spPr>
          </p:pic>
        </p:grpSp>
        <p:grpSp>
          <p:nvGrpSpPr>
            <p:cNvPr id="137" name="Group 136">
              <a:extLst>
                <a:ext uri="{FF2B5EF4-FFF2-40B4-BE49-F238E27FC236}">
                  <a16:creationId xmlns:a16="http://schemas.microsoft.com/office/drawing/2014/main" id="{27358683-7192-4186-B383-EB28E2B761A9}"/>
                </a:ext>
              </a:extLst>
            </p:cNvPr>
            <p:cNvGrpSpPr/>
            <p:nvPr/>
          </p:nvGrpSpPr>
          <p:grpSpPr>
            <a:xfrm>
              <a:off x="5655344" y="0"/>
              <a:ext cx="1325557" cy="5965066"/>
              <a:chOff x="5655344" y="0"/>
              <a:chExt cx="1325557" cy="5965066"/>
            </a:xfrm>
          </p:grpSpPr>
          <p:grpSp>
            <p:nvGrpSpPr>
              <p:cNvPr id="138" name="Group 137">
                <a:extLst>
                  <a:ext uri="{FF2B5EF4-FFF2-40B4-BE49-F238E27FC236}">
                    <a16:creationId xmlns:a16="http://schemas.microsoft.com/office/drawing/2014/main" id="{FD1B5B64-9251-472F-B3F0-B43C9F743801}"/>
                  </a:ext>
                </a:extLst>
              </p:cNvPr>
              <p:cNvGrpSpPr/>
              <p:nvPr/>
            </p:nvGrpSpPr>
            <p:grpSpPr>
              <a:xfrm>
                <a:off x="5655344" y="4480259"/>
                <a:ext cx="1212531" cy="1484807"/>
                <a:chOff x="5655344" y="4480259"/>
                <a:chExt cx="1212531" cy="1484807"/>
              </a:xfrm>
            </p:grpSpPr>
            <p:sp>
              <p:nvSpPr>
                <p:cNvPr id="140" name="Rectangle 139">
                  <a:extLst>
                    <a:ext uri="{FF2B5EF4-FFF2-40B4-BE49-F238E27FC236}">
                      <a16:creationId xmlns:a16="http://schemas.microsoft.com/office/drawing/2014/main" id="{D51FBB94-1B7E-408A-B3FC-326AF513D448}"/>
                    </a:ext>
                  </a:extLst>
                </p:cNvPr>
                <p:cNvSpPr/>
                <p:nvPr/>
              </p:nvSpPr>
              <p:spPr>
                <a:xfrm rot="536029">
                  <a:off x="6343989" y="4480259"/>
                  <a:ext cx="163022" cy="3161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1" name="Group 140">
                  <a:extLst>
                    <a:ext uri="{FF2B5EF4-FFF2-40B4-BE49-F238E27FC236}">
                      <a16:creationId xmlns:a16="http://schemas.microsoft.com/office/drawing/2014/main" id="{9207B422-B706-4A32-8256-DEAB11514EFB}"/>
                    </a:ext>
                  </a:extLst>
                </p:cNvPr>
                <p:cNvGrpSpPr/>
                <p:nvPr/>
              </p:nvGrpSpPr>
              <p:grpSpPr>
                <a:xfrm rot="11700000">
                  <a:off x="5655344" y="4752535"/>
                  <a:ext cx="1212531" cy="1212531"/>
                  <a:chOff x="7123973" y="1204727"/>
                  <a:chExt cx="252497" cy="252497"/>
                </a:xfrm>
              </p:grpSpPr>
              <p:grpSp>
                <p:nvGrpSpPr>
                  <p:cNvPr id="142" name="Group 141">
                    <a:extLst>
                      <a:ext uri="{FF2B5EF4-FFF2-40B4-BE49-F238E27FC236}">
                        <a16:creationId xmlns:a16="http://schemas.microsoft.com/office/drawing/2014/main" id="{731A7488-AB70-4563-9598-99B060789856}"/>
                      </a:ext>
                    </a:extLst>
                  </p:cNvPr>
                  <p:cNvGrpSpPr/>
                  <p:nvPr/>
                </p:nvGrpSpPr>
                <p:grpSpPr>
                  <a:xfrm>
                    <a:off x="7123973" y="1204727"/>
                    <a:ext cx="252497" cy="252497"/>
                    <a:chOff x="4915373" y="1633391"/>
                    <a:chExt cx="342000" cy="342000"/>
                  </a:xfrm>
                </p:grpSpPr>
                <p:sp>
                  <p:nvSpPr>
                    <p:cNvPr id="145" name="Oval 144">
                      <a:extLst>
                        <a:ext uri="{FF2B5EF4-FFF2-40B4-BE49-F238E27FC236}">
                          <a16:creationId xmlns:a16="http://schemas.microsoft.com/office/drawing/2014/main" id="{62B9DD17-F0C9-4D6B-99DB-D5F9C22E52FC}"/>
                        </a:ext>
                      </a:extLst>
                    </p:cNvPr>
                    <p:cNvSpPr/>
                    <p:nvPr/>
                  </p:nvSpPr>
                  <p:spPr>
                    <a:xfrm>
                      <a:off x="4915373" y="1633391"/>
                      <a:ext cx="342000" cy="342000"/>
                    </a:xfrm>
                    <a:prstGeom prst="ellipse">
                      <a:avLst/>
                    </a:pr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6" name="Oval 145">
                      <a:extLst>
                        <a:ext uri="{FF2B5EF4-FFF2-40B4-BE49-F238E27FC236}">
                          <a16:creationId xmlns:a16="http://schemas.microsoft.com/office/drawing/2014/main" id="{435DFCB8-9C43-48BC-9BDA-6B4C563711FC}"/>
                        </a:ext>
                      </a:extLst>
                    </p:cNvPr>
                    <p:cNvSpPr/>
                    <p:nvPr/>
                  </p:nvSpPr>
                  <p:spPr>
                    <a:xfrm>
                      <a:off x="4932040" y="1666488"/>
                      <a:ext cx="295795" cy="295795"/>
                    </a:xfrm>
                    <a:prstGeom prst="ellipse">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7" name="Oval 146">
                      <a:extLst>
                        <a:ext uri="{FF2B5EF4-FFF2-40B4-BE49-F238E27FC236}">
                          <a16:creationId xmlns:a16="http://schemas.microsoft.com/office/drawing/2014/main" id="{6436AA8E-DFDF-4802-A60A-9AC6B92BA0B9}"/>
                        </a:ext>
                      </a:extLst>
                    </p:cNvPr>
                    <p:cNvSpPr/>
                    <p:nvPr/>
                  </p:nvSpPr>
                  <p:spPr>
                    <a:xfrm>
                      <a:off x="4970613" y="1724593"/>
                      <a:ext cx="207640" cy="207640"/>
                    </a:xfrm>
                    <a:prstGeom prst="ellipse">
                      <a:avLst/>
                    </a:prstGeom>
                    <a:solidFill>
                      <a:schemeClr val="bg1">
                        <a:lumMod val="85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143" name="Chord 142">
                    <a:extLst>
                      <a:ext uri="{FF2B5EF4-FFF2-40B4-BE49-F238E27FC236}">
                        <a16:creationId xmlns:a16="http://schemas.microsoft.com/office/drawing/2014/main" id="{5418E43C-1057-4103-96B4-C4E8267AD738}"/>
                      </a:ext>
                    </a:extLst>
                  </p:cNvPr>
                  <p:cNvSpPr/>
                  <p:nvPr/>
                </p:nvSpPr>
                <p:spPr>
                  <a:xfrm rot="20881907">
                    <a:off x="7167196" y="1276843"/>
                    <a:ext cx="152933" cy="152933"/>
                  </a:xfrm>
                  <a:prstGeom prst="chord">
                    <a:avLst>
                      <a:gd name="adj1" fmla="val 5070744"/>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4" name="Chord 143">
                    <a:extLst>
                      <a:ext uri="{FF2B5EF4-FFF2-40B4-BE49-F238E27FC236}">
                        <a16:creationId xmlns:a16="http://schemas.microsoft.com/office/drawing/2014/main" id="{433D0561-382F-4A04-BAAB-C7D0409CA79B}"/>
                      </a:ext>
                    </a:extLst>
                  </p:cNvPr>
                  <p:cNvSpPr/>
                  <p:nvPr/>
                </p:nvSpPr>
                <p:spPr>
                  <a:xfrm rot="20881907">
                    <a:off x="7167196" y="1276843"/>
                    <a:ext cx="152933" cy="152933"/>
                  </a:xfrm>
                  <a:prstGeom prst="chord">
                    <a:avLst>
                      <a:gd name="adj1" fmla="val 16204063"/>
                      <a:gd name="adj2" fmla="val 539167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sp>
            <p:nvSpPr>
              <p:cNvPr id="139" name="Freeform: Shape 138">
                <a:extLst>
                  <a:ext uri="{FF2B5EF4-FFF2-40B4-BE49-F238E27FC236}">
                    <a16:creationId xmlns:a16="http://schemas.microsoft.com/office/drawing/2014/main" id="{71DA735F-1F72-4DAE-A71B-50C9C0D09B56}"/>
                  </a:ext>
                </a:extLst>
              </p:cNvPr>
              <p:cNvSpPr/>
              <p:nvPr/>
            </p:nvSpPr>
            <p:spPr>
              <a:xfrm rot="10800000">
                <a:off x="6332106" y="0"/>
                <a:ext cx="648795" cy="4657780"/>
              </a:xfrm>
              <a:custGeom>
                <a:avLst/>
                <a:gdLst>
                  <a:gd name="connsiteX0" fmla="*/ 216501 w 643214"/>
                  <a:gd name="connsiteY0" fmla="*/ 2504922 h 2504922"/>
                  <a:gd name="connsiteX1" fmla="*/ 0 w 643214"/>
                  <a:gd name="connsiteY1" fmla="*/ 2504922 h 2504922"/>
                  <a:gd name="connsiteX2" fmla="*/ 161536 w 643214"/>
                  <a:gd name="connsiteY2" fmla="*/ 2023432 h 2504922"/>
                  <a:gd name="connsiteX3" fmla="*/ 441068 w 643214"/>
                  <a:gd name="connsiteY3" fmla="*/ 787787 h 2504922"/>
                  <a:gd name="connsiteX4" fmla="*/ 448805 w 643214"/>
                  <a:gd name="connsiteY4" fmla="*/ 34502 h 2504922"/>
                  <a:gd name="connsiteX5" fmla="*/ 448786 w 643214"/>
                  <a:gd name="connsiteY5" fmla="*/ 34443 h 2504922"/>
                  <a:gd name="connsiteX6" fmla="*/ 641908 w 643214"/>
                  <a:gd name="connsiteY6" fmla="*/ 0 h 2504922"/>
                  <a:gd name="connsiteX7" fmla="*/ 642457 w 643214"/>
                  <a:gd name="connsiteY7" fmla="*/ 28564 h 2504922"/>
                  <a:gd name="connsiteX8" fmla="*/ 555351 w 643214"/>
                  <a:gd name="connsiteY8" fmla="*/ 1233242 h 2504922"/>
                  <a:gd name="connsiteX9" fmla="*/ 315478 w 643214"/>
                  <a:gd name="connsiteY9" fmla="*/ 2204996 h 2504922"/>
                  <a:gd name="connsiteX0" fmla="*/ 407001 w 643214"/>
                  <a:gd name="connsiteY0" fmla="*/ 4314672 h 4314672"/>
                  <a:gd name="connsiteX1" fmla="*/ 0 w 643214"/>
                  <a:gd name="connsiteY1" fmla="*/ 2504922 h 4314672"/>
                  <a:gd name="connsiteX2" fmla="*/ 161536 w 643214"/>
                  <a:gd name="connsiteY2" fmla="*/ 2023432 h 4314672"/>
                  <a:gd name="connsiteX3" fmla="*/ 441068 w 643214"/>
                  <a:gd name="connsiteY3" fmla="*/ 787787 h 4314672"/>
                  <a:gd name="connsiteX4" fmla="*/ 448805 w 643214"/>
                  <a:gd name="connsiteY4" fmla="*/ 34502 h 4314672"/>
                  <a:gd name="connsiteX5" fmla="*/ 448786 w 643214"/>
                  <a:gd name="connsiteY5" fmla="*/ 34443 h 4314672"/>
                  <a:gd name="connsiteX6" fmla="*/ 641908 w 643214"/>
                  <a:gd name="connsiteY6" fmla="*/ 0 h 4314672"/>
                  <a:gd name="connsiteX7" fmla="*/ 642457 w 643214"/>
                  <a:gd name="connsiteY7" fmla="*/ 28564 h 4314672"/>
                  <a:gd name="connsiteX8" fmla="*/ 555351 w 643214"/>
                  <a:gd name="connsiteY8" fmla="*/ 1233242 h 4314672"/>
                  <a:gd name="connsiteX9" fmla="*/ 315478 w 643214"/>
                  <a:gd name="connsiteY9" fmla="*/ 2204996 h 4314672"/>
                  <a:gd name="connsiteX10" fmla="*/ 407001 w 643214"/>
                  <a:gd name="connsiteY10" fmla="*/ 4314672 h 4314672"/>
                  <a:gd name="connsiteX0" fmla="*/ 245465 w 481678"/>
                  <a:gd name="connsiteY0" fmla="*/ 4314672 h 4409922"/>
                  <a:gd name="connsiteX1" fmla="*/ 28964 w 481678"/>
                  <a:gd name="connsiteY1" fmla="*/ 4409922 h 4409922"/>
                  <a:gd name="connsiteX2" fmla="*/ 0 w 481678"/>
                  <a:gd name="connsiteY2" fmla="*/ 2023432 h 4409922"/>
                  <a:gd name="connsiteX3" fmla="*/ 279532 w 481678"/>
                  <a:gd name="connsiteY3" fmla="*/ 787787 h 4409922"/>
                  <a:gd name="connsiteX4" fmla="*/ 287269 w 481678"/>
                  <a:gd name="connsiteY4" fmla="*/ 34502 h 4409922"/>
                  <a:gd name="connsiteX5" fmla="*/ 287250 w 481678"/>
                  <a:gd name="connsiteY5" fmla="*/ 34443 h 4409922"/>
                  <a:gd name="connsiteX6" fmla="*/ 480372 w 481678"/>
                  <a:gd name="connsiteY6" fmla="*/ 0 h 4409922"/>
                  <a:gd name="connsiteX7" fmla="*/ 480921 w 481678"/>
                  <a:gd name="connsiteY7" fmla="*/ 28564 h 4409922"/>
                  <a:gd name="connsiteX8" fmla="*/ 393815 w 481678"/>
                  <a:gd name="connsiteY8" fmla="*/ 1233242 h 4409922"/>
                  <a:gd name="connsiteX9" fmla="*/ 153942 w 481678"/>
                  <a:gd name="connsiteY9" fmla="*/ 2204996 h 4409922"/>
                  <a:gd name="connsiteX10" fmla="*/ 245465 w 481678"/>
                  <a:gd name="connsiteY10" fmla="*/ 4314672 h 4409922"/>
                  <a:gd name="connsiteX0" fmla="*/ 245465 w 481678"/>
                  <a:gd name="connsiteY0" fmla="*/ 4314672 h 4314672"/>
                  <a:gd name="connsiteX1" fmla="*/ 48014 w 481678"/>
                  <a:gd name="connsiteY1" fmla="*/ 4314672 h 4314672"/>
                  <a:gd name="connsiteX2" fmla="*/ 0 w 481678"/>
                  <a:gd name="connsiteY2" fmla="*/ 2023432 h 4314672"/>
                  <a:gd name="connsiteX3" fmla="*/ 279532 w 481678"/>
                  <a:gd name="connsiteY3" fmla="*/ 787787 h 4314672"/>
                  <a:gd name="connsiteX4" fmla="*/ 287269 w 481678"/>
                  <a:gd name="connsiteY4" fmla="*/ 34502 h 4314672"/>
                  <a:gd name="connsiteX5" fmla="*/ 287250 w 481678"/>
                  <a:gd name="connsiteY5" fmla="*/ 34443 h 4314672"/>
                  <a:gd name="connsiteX6" fmla="*/ 480372 w 481678"/>
                  <a:gd name="connsiteY6" fmla="*/ 0 h 4314672"/>
                  <a:gd name="connsiteX7" fmla="*/ 480921 w 481678"/>
                  <a:gd name="connsiteY7" fmla="*/ 28564 h 4314672"/>
                  <a:gd name="connsiteX8" fmla="*/ 393815 w 481678"/>
                  <a:gd name="connsiteY8" fmla="*/ 1233242 h 4314672"/>
                  <a:gd name="connsiteX9" fmla="*/ 153942 w 481678"/>
                  <a:gd name="connsiteY9" fmla="*/ 2204996 h 4314672"/>
                  <a:gd name="connsiteX10" fmla="*/ 245465 w 481678"/>
                  <a:gd name="connsiteY10" fmla="*/ 4314672 h 4314672"/>
                  <a:gd name="connsiteX0" fmla="*/ 341148 w 577361"/>
                  <a:gd name="connsiteY0" fmla="*/ 4314672 h 4314672"/>
                  <a:gd name="connsiteX1" fmla="*/ 143697 w 577361"/>
                  <a:gd name="connsiteY1" fmla="*/ 4314672 h 4314672"/>
                  <a:gd name="connsiteX2" fmla="*/ 95683 w 577361"/>
                  <a:gd name="connsiteY2" fmla="*/ 2023432 h 4314672"/>
                  <a:gd name="connsiteX3" fmla="*/ 375215 w 577361"/>
                  <a:gd name="connsiteY3" fmla="*/ 787787 h 4314672"/>
                  <a:gd name="connsiteX4" fmla="*/ 382952 w 577361"/>
                  <a:gd name="connsiteY4" fmla="*/ 34502 h 4314672"/>
                  <a:gd name="connsiteX5" fmla="*/ 382933 w 577361"/>
                  <a:gd name="connsiteY5" fmla="*/ 34443 h 4314672"/>
                  <a:gd name="connsiteX6" fmla="*/ 576055 w 577361"/>
                  <a:gd name="connsiteY6" fmla="*/ 0 h 4314672"/>
                  <a:gd name="connsiteX7" fmla="*/ 576604 w 577361"/>
                  <a:gd name="connsiteY7" fmla="*/ 28564 h 4314672"/>
                  <a:gd name="connsiteX8" fmla="*/ 489498 w 577361"/>
                  <a:gd name="connsiteY8" fmla="*/ 1233242 h 4314672"/>
                  <a:gd name="connsiteX9" fmla="*/ 249625 w 577361"/>
                  <a:gd name="connsiteY9" fmla="*/ 2204996 h 4314672"/>
                  <a:gd name="connsiteX10" fmla="*/ 341148 w 577361"/>
                  <a:gd name="connsiteY10" fmla="*/ 4314672 h 4314672"/>
                  <a:gd name="connsiteX0" fmla="*/ 341148 w 577361"/>
                  <a:gd name="connsiteY0" fmla="*/ 4314672 h 4314672"/>
                  <a:gd name="connsiteX1" fmla="*/ 143697 w 577361"/>
                  <a:gd name="connsiteY1" fmla="*/ 4314672 h 4314672"/>
                  <a:gd name="connsiteX2" fmla="*/ 95683 w 577361"/>
                  <a:gd name="connsiteY2" fmla="*/ 2023432 h 4314672"/>
                  <a:gd name="connsiteX3" fmla="*/ 375215 w 577361"/>
                  <a:gd name="connsiteY3" fmla="*/ 787787 h 4314672"/>
                  <a:gd name="connsiteX4" fmla="*/ 382952 w 577361"/>
                  <a:gd name="connsiteY4" fmla="*/ 34502 h 4314672"/>
                  <a:gd name="connsiteX5" fmla="*/ 382933 w 577361"/>
                  <a:gd name="connsiteY5" fmla="*/ 34443 h 4314672"/>
                  <a:gd name="connsiteX6" fmla="*/ 576055 w 577361"/>
                  <a:gd name="connsiteY6" fmla="*/ 0 h 4314672"/>
                  <a:gd name="connsiteX7" fmla="*/ 576604 w 577361"/>
                  <a:gd name="connsiteY7" fmla="*/ 28564 h 4314672"/>
                  <a:gd name="connsiteX8" fmla="*/ 489498 w 577361"/>
                  <a:gd name="connsiteY8" fmla="*/ 1233242 h 4314672"/>
                  <a:gd name="connsiteX9" fmla="*/ 249625 w 577361"/>
                  <a:gd name="connsiteY9" fmla="*/ 2204996 h 4314672"/>
                  <a:gd name="connsiteX10" fmla="*/ 341148 w 577361"/>
                  <a:gd name="connsiteY10" fmla="*/ 4314672 h 4314672"/>
                  <a:gd name="connsiteX0" fmla="*/ 341148 w 577361"/>
                  <a:gd name="connsiteY0" fmla="*/ 4314672 h 4314672"/>
                  <a:gd name="connsiteX1" fmla="*/ 143697 w 577361"/>
                  <a:gd name="connsiteY1" fmla="*/ 4314672 h 4314672"/>
                  <a:gd name="connsiteX2" fmla="*/ 95683 w 577361"/>
                  <a:gd name="connsiteY2" fmla="*/ 2023432 h 4314672"/>
                  <a:gd name="connsiteX3" fmla="*/ 375215 w 577361"/>
                  <a:gd name="connsiteY3" fmla="*/ 787787 h 4314672"/>
                  <a:gd name="connsiteX4" fmla="*/ 382952 w 577361"/>
                  <a:gd name="connsiteY4" fmla="*/ 34502 h 4314672"/>
                  <a:gd name="connsiteX5" fmla="*/ 382933 w 577361"/>
                  <a:gd name="connsiteY5" fmla="*/ 34443 h 4314672"/>
                  <a:gd name="connsiteX6" fmla="*/ 576055 w 577361"/>
                  <a:gd name="connsiteY6" fmla="*/ 0 h 4314672"/>
                  <a:gd name="connsiteX7" fmla="*/ 576604 w 577361"/>
                  <a:gd name="connsiteY7" fmla="*/ 28564 h 4314672"/>
                  <a:gd name="connsiteX8" fmla="*/ 489498 w 577361"/>
                  <a:gd name="connsiteY8" fmla="*/ 1233242 h 4314672"/>
                  <a:gd name="connsiteX9" fmla="*/ 249625 w 577361"/>
                  <a:gd name="connsiteY9" fmla="*/ 2204996 h 4314672"/>
                  <a:gd name="connsiteX10" fmla="*/ 341148 w 577361"/>
                  <a:gd name="connsiteY10" fmla="*/ 4314672 h 4314672"/>
                  <a:gd name="connsiteX0" fmla="*/ 414347 w 650560"/>
                  <a:gd name="connsiteY0" fmla="*/ 4314672 h 4314672"/>
                  <a:gd name="connsiteX1" fmla="*/ 216896 w 650560"/>
                  <a:gd name="connsiteY1" fmla="*/ 4314672 h 4314672"/>
                  <a:gd name="connsiteX2" fmla="*/ 168882 w 650560"/>
                  <a:gd name="connsiteY2" fmla="*/ 2023432 h 4314672"/>
                  <a:gd name="connsiteX3" fmla="*/ 448414 w 650560"/>
                  <a:gd name="connsiteY3" fmla="*/ 787787 h 4314672"/>
                  <a:gd name="connsiteX4" fmla="*/ 456151 w 650560"/>
                  <a:gd name="connsiteY4" fmla="*/ 34502 h 4314672"/>
                  <a:gd name="connsiteX5" fmla="*/ 456132 w 650560"/>
                  <a:gd name="connsiteY5" fmla="*/ 34443 h 4314672"/>
                  <a:gd name="connsiteX6" fmla="*/ 649254 w 650560"/>
                  <a:gd name="connsiteY6" fmla="*/ 0 h 4314672"/>
                  <a:gd name="connsiteX7" fmla="*/ 649803 w 650560"/>
                  <a:gd name="connsiteY7" fmla="*/ 28564 h 4314672"/>
                  <a:gd name="connsiteX8" fmla="*/ 562697 w 650560"/>
                  <a:gd name="connsiteY8" fmla="*/ 1233242 h 4314672"/>
                  <a:gd name="connsiteX9" fmla="*/ 322824 w 650560"/>
                  <a:gd name="connsiteY9" fmla="*/ 2204996 h 4314672"/>
                  <a:gd name="connsiteX10" fmla="*/ 414347 w 650560"/>
                  <a:gd name="connsiteY10" fmla="*/ 4314672 h 4314672"/>
                  <a:gd name="connsiteX0" fmla="*/ 414347 w 650560"/>
                  <a:gd name="connsiteY0" fmla="*/ 4314672 h 4314672"/>
                  <a:gd name="connsiteX1" fmla="*/ 216896 w 650560"/>
                  <a:gd name="connsiteY1" fmla="*/ 4314672 h 4314672"/>
                  <a:gd name="connsiteX2" fmla="*/ 168882 w 650560"/>
                  <a:gd name="connsiteY2" fmla="*/ 2023432 h 4314672"/>
                  <a:gd name="connsiteX3" fmla="*/ 448414 w 650560"/>
                  <a:gd name="connsiteY3" fmla="*/ 787787 h 4314672"/>
                  <a:gd name="connsiteX4" fmla="*/ 456151 w 650560"/>
                  <a:gd name="connsiteY4" fmla="*/ 34502 h 4314672"/>
                  <a:gd name="connsiteX5" fmla="*/ 456132 w 650560"/>
                  <a:gd name="connsiteY5" fmla="*/ 34443 h 4314672"/>
                  <a:gd name="connsiteX6" fmla="*/ 649254 w 650560"/>
                  <a:gd name="connsiteY6" fmla="*/ 0 h 4314672"/>
                  <a:gd name="connsiteX7" fmla="*/ 649803 w 650560"/>
                  <a:gd name="connsiteY7" fmla="*/ 28564 h 4314672"/>
                  <a:gd name="connsiteX8" fmla="*/ 562697 w 650560"/>
                  <a:gd name="connsiteY8" fmla="*/ 1233242 h 4314672"/>
                  <a:gd name="connsiteX9" fmla="*/ 322824 w 650560"/>
                  <a:gd name="connsiteY9" fmla="*/ 2204996 h 4314672"/>
                  <a:gd name="connsiteX10" fmla="*/ 414347 w 650560"/>
                  <a:gd name="connsiteY10" fmla="*/ 4314672 h 4314672"/>
                  <a:gd name="connsiteX0" fmla="*/ 434653 w 670866"/>
                  <a:gd name="connsiteY0" fmla="*/ 4314672 h 4314672"/>
                  <a:gd name="connsiteX1" fmla="*/ 237202 w 670866"/>
                  <a:gd name="connsiteY1" fmla="*/ 4314672 h 4314672"/>
                  <a:gd name="connsiteX2" fmla="*/ 151088 w 670866"/>
                  <a:gd name="connsiteY2" fmla="*/ 2080582 h 4314672"/>
                  <a:gd name="connsiteX3" fmla="*/ 468720 w 670866"/>
                  <a:gd name="connsiteY3" fmla="*/ 787787 h 4314672"/>
                  <a:gd name="connsiteX4" fmla="*/ 476457 w 670866"/>
                  <a:gd name="connsiteY4" fmla="*/ 34502 h 4314672"/>
                  <a:gd name="connsiteX5" fmla="*/ 476438 w 670866"/>
                  <a:gd name="connsiteY5" fmla="*/ 34443 h 4314672"/>
                  <a:gd name="connsiteX6" fmla="*/ 669560 w 670866"/>
                  <a:gd name="connsiteY6" fmla="*/ 0 h 4314672"/>
                  <a:gd name="connsiteX7" fmla="*/ 670109 w 670866"/>
                  <a:gd name="connsiteY7" fmla="*/ 28564 h 4314672"/>
                  <a:gd name="connsiteX8" fmla="*/ 583003 w 670866"/>
                  <a:gd name="connsiteY8" fmla="*/ 1233242 h 4314672"/>
                  <a:gd name="connsiteX9" fmla="*/ 343130 w 670866"/>
                  <a:gd name="connsiteY9" fmla="*/ 2204996 h 4314672"/>
                  <a:gd name="connsiteX10" fmla="*/ 434653 w 670866"/>
                  <a:gd name="connsiteY10" fmla="*/ 4314672 h 4314672"/>
                  <a:gd name="connsiteX0" fmla="*/ 404825 w 641038"/>
                  <a:gd name="connsiteY0" fmla="*/ 4314672 h 4314672"/>
                  <a:gd name="connsiteX1" fmla="*/ 207374 w 641038"/>
                  <a:gd name="connsiteY1" fmla="*/ 4314672 h 4314672"/>
                  <a:gd name="connsiteX2" fmla="*/ 121260 w 641038"/>
                  <a:gd name="connsiteY2" fmla="*/ 2080582 h 4314672"/>
                  <a:gd name="connsiteX3" fmla="*/ 438892 w 641038"/>
                  <a:gd name="connsiteY3" fmla="*/ 787787 h 4314672"/>
                  <a:gd name="connsiteX4" fmla="*/ 446629 w 641038"/>
                  <a:gd name="connsiteY4" fmla="*/ 34502 h 4314672"/>
                  <a:gd name="connsiteX5" fmla="*/ 446610 w 641038"/>
                  <a:gd name="connsiteY5" fmla="*/ 34443 h 4314672"/>
                  <a:gd name="connsiteX6" fmla="*/ 639732 w 641038"/>
                  <a:gd name="connsiteY6" fmla="*/ 0 h 4314672"/>
                  <a:gd name="connsiteX7" fmla="*/ 640281 w 641038"/>
                  <a:gd name="connsiteY7" fmla="*/ 28564 h 4314672"/>
                  <a:gd name="connsiteX8" fmla="*/ 553175 w 641038"/>
                  <a:gd name="connsiteY8" fmla="*/ 1233242 h 4314672"/>
                  <a:gd name="connsiteX9" fmla="*/ 313302 w 641038"/>
                  <a:gd name="connsiteY9" fmla="*/ 2204996 h 4314672"/>
                  <a:gd name="connsiteX10" fmla="*/ 404825 w 641038"/>
                  <a:gd name="connsiteY10" fmla="*/ 4314672 h 4314672"/>
                  <a:gd name="connsiteX0" fmla="*/ 397704 w 633917"/>
                  <a:gd name="connsiteY0" fmla="*/ 4314672 h 4314672"/>
                  <a:gd name="connsiteX1" fmla="*/ 200253 w 633917"/>
                  <a:gd name="connsiteY1" fmla="*/ 4314672 h 4314672"/>
                  <a:gd name="connsiteX2" fmla="*/ 114139 w 633917"/>
                  <a:gd name="connsiteY2" fmla="*/ 2080582 h 4314672"/>
                  <a:gd name="connsiteX3" fmla="*/ 431771 w 633917"/>
                  <a:gd name="connsiteY3" fmla="*/ 787787 h 4314672"/>
                  <a:gd name="connsiteX4" fmla="*/ 439508 w 633917"/>
                  <a:gd name="connsiteY4" fmla="*/ 34502 h 4314672"/>
                  <a:gd name="connsiteX5" fmla="*/ 439489 w 633917"/>
                  <a:gd name="connsiteY5" fmla="*/ 34443 h 4314672"/>
                  <a:gd name="connsiteX6" fmla="*/ 632611 w 633917"/>
                  <a:gd name="connsiteY6" fmla="*/ 0 h 4314672"/>
                  <a:gd name="connsiteX7" fmla="*/ 633160 w 633917"/>
                  <a:gd name="connsiteY7" fmla="*/ 28564 h 4314672"/>
                  <a:gd name="connsiteX8" fmla="*/ 546054 w 633917"/>
                  <a:gd name="connsiteY8" fmla="*/ 1233242 h 4314672"/>
                  <a:gd name="connsiteX9" fmla="*/ 306181 w 633917"/>
                  <a:gd name="connsiteY9" fmla="*/ 2204996 h 4314672"/>
                  <a:gd name="connsiteX10" fmla="*/ 397704 w 633917"/>
                  <a:gd name="connsiteY10" fmla="*/ 4314672 h 431467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39508 w 633917"/>
                  <a:gd name="connsiteY4" fmla="*/ 77732 h 4357902"/>
                  <a:gd name="connsiteX5" fmla="*/ 479949 w 633917"/>
                  <a:gd name="connsiteY5" fmla="*/ 0 h 4357902"/>
                  <a:gd name="connsiteX6" fmla="*/ 632611 w 633917"/>
                  <a:gd name="connsiteY6" fmla="*/ 43230 h 4357902"/>
                  <a:gd name="connsiteX7" fmla="*/ 633160 w 633917"/>
                  <a:gd name="connsiteY7" fmla="*/ 71794 h 4357902"/>
                  <a:gd name="connsiteX8" fmla="*/ 546054 w 633917"/>
                  <a:gd name="connsiteY8" fmla="*/ 1276472 h 4357902"/>
                  <a:gd name="connsiteX9" fmla="*/ 306181 w 633917"/>
                  <a:gd name="connsiteY9" fmla="*/ 2248226 h 4357902"/>
                  <a:gd name="connsiteX10" fmla="*/ 397704 w 633917"/>
                  <a:gd name="connsiteY10" fmla="*/ 4357902 h 435790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79949 w 633917"/>
                  <a:gd name="connsiteY4" fmla="*/ 0 h 4357902"/>
                  <a:gd name="connsiteX5" fmla="*/ 632611 w 633917"/>
                  <a:gd name="connsiteY5" fmla="*/ 43230 h 4357902"/>
                  <a:gd name="connsiteX6" fmla="*/ 633160 w 633917"/>
                  <a:gd name="connsiteY6" fmla="*/ 71794 h 4357902"/>
                  <a:gd name="connsiteX7" fmla="*/ 546054 w 633917"/>
                  <a:gd name="connsiteY7" fmla="*/ 1276472 h 4357902"/>
                  <a:gd name="connsiteX8" fmla="*/ 306181 w 633917"/>
                  <a:gd name="connsiteY8" fmla="*/ 2248226 h 4357902"/>
                  <a:gd name="connsiteX9" fmla="*/ 397704 w 633917"/>
                  <a:gd name="connsiteY9" fmla="*/ 4357902 h 435790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79949 w 633917"/>
                  <a:gd name="connsiteY4" fmla="*/ 0 h 4357902"/>
                  <a:gd name="connsiteX5" fmla="*/ 632611 w 633917"/>
                  <a:gd name="connsiteY5" fmla="*/ 43230 h 4357902"/>
                  <a:gd name="connsiteX6" fmla="*/ 633160 w 633917"/>
                  <a:gd name="connsiteY6" fmla="*/ 71794 h 4357902"/>
                  <a:gd name="connsiteX7" fmla="*/ 546054 w 633917"/>
                  <a:gd name="connsiteY7" fmla="*/ 1276472 h 4357902"/>
                  <a:gd name="connsiteX8" fmla="*/ 306181 w 633917"/>
                  <a:gd name="connsiteY8" fmla="*/ 2248226 h 4357902"/>
                  <a:gd name="connsiteX9" fmla="*/ 397704 w 633917"/>
                  <a:gd name="connsiteY9" fmla="*/ 4357902 h 435790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47581 w 633917"/>
                  <a:gd name="connsiteY4" fmla="*/ 0 h 4357902"/>
                  <a:gd name="connsiteX5" fmla="*/ 632611 w 633917"/>
                  <a:gd name="connsiteY5" fmla="*/ 43230 h 4357902"/>
                  <a:gd name="connsiteX6" fmla="*/ 633160 w 633917"/>
                  <a:gd name="connsiteY6" fmla="*/ 71794 h 4357902"/>
                  <a:gd name="connsiteX7" fmla="*/ 546054 w 633917"/>
                  <a:gd name="connsiteY7" fmla="*/ 1276472 h 4357902"/>
                  <a:gd name="connsiteX8" fmla="*/ 306181 w 633917"/>
                  <a:gd name="connsiteY8" fmla="*/ 2248226 h 4357902"/>
                  <a:gd name="connsiteX9" fmla="*/ 397704 w 633917"/>
                  <a:gd name="connsiteY9" fmla="*/ 4357902 h 435790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47581 w 633917"/>
                  <a:gd name="connsiteY4" fmla="*/ 0 h 4357902"/>
                  <a:gd name="connsiteX5" fmla="*/ 632611 w 633917"/>
                  <a:gd name="connsiteY5" fmla="*/ 43230 h 4357902"/>
                  <a:gd name="connsiteX6" fmla="*/ 633160 w 633917"/>
                  <a:gd name="connsiteY6" fmla="*/ 71794 h 4357902"/>
                  <a:gd name="connsiteX7" fmla="*/ 546054 w 633917"/>
                  <a:gd name="connsiteY7" fmla="*/ 1276472 h 4357902"/>
                  <a:gd name="connsiteX8" fmla="*/ 306181 w 633917"/>
                  <a:gd name="connsiteY8" fmla="*/ 2248226 h 4357902"/>
                  <a:gd name="connsiteX9" fmla="*/ 397704 w 633917"/>
                  <a:gd name="connsiteY9" fmla="*/ 4357902 h 4357902"/>
                  <a:gd name="connsiteX0" fmla="*/ 397704 w 632611"/>
                  <a:gd name="connsiteY0" fmla="*/ 4357902 h 4357902"/>
                  <a:gd name="connsiteX1" fmla="*/ 200253 w 632611"/>
                  <a:gd name="connsiteY1" fmla="*/ 4357902 h 4357902"/>
                  <a:gd name="connsiteX2" fmla="*/ 114139 w 632611"/>
                  <a:gd name="connsiteY2" fmla="*/ 2123812 h 4357902"/>
                  <a:gd name="connsiteX3" fmla="*/ 431771 w 632611"/>
                  <a:gd name="connsiteY3" fmla="*/ 831017 h 4357902"/>
                  <a:gd name="connsiteX4" fmla="*/ 447581 w 632611"/>
                  <a:gd name="connsiteY4" fmla="*/ 0 h 4357902"/>
                  <a:gd name="connsiteX5" fmla="*/ 632611 w 632611"/>
                  <a:gd name="connsiteY5" fmla="*/ 43230 h 4357902"/>
                  <a:gd name="connsiteX6" fmla="*/ 546054 w 632611"/>
                  <a:gd name="connsiteY6" fmla="*/ 1276472 h 4357902"/>
                  <a:gd name="connsiteX7" fmla="*/ 306181 w 632611"/>
                  <a:gd name="connsiteY7" fmla="*/ 2248226 h 4357902"/>
                  <a:gd name="connsiteX8" fmla="*/ 397704 w 632611"/>
                  <a:gd name="connsiteY8" fmla="*/ 4357902 h 4357902"/>
                  <a:gd name="connsiteX0" fmla="*/ 397704 w 648795"/>
                  <a:gd name="connsiteY0" fmla="*/ 4361276 h 4361276"/>
                  <a:gd name="connsiteX1" fmla="*/ 200253 w 648795"/>
                  <a:gd name="connsiteY1" fmla="*/ 4361276 h 4361276"/>
                  <a:gd name="connsiteX2" fmla="*/ 114139 w 648795"/>
                  <a:gd name="connsiteY2" fmla="*/ 2127186 h 4361276"/>
                  <a:gd name="connsiteX3" fmla="*/ 431771 w 648795"/>
                  <a:gd name="connsiteY3" fmla="*/ 834391 h 4361276"/>
                  <a:gd name="connsiteX4" fmla="*/ 447581 w 648795"/>
                  <a:gd name="connsiteY4" fmla="*/ 3374 h 4361276"/>
                  <a:gd name="connsiteX5" fmla="*/ 648795 w 648795"/>
                  <a:gd name="connsiteY5" fmla="*/ 0 h 4361276"/>
                  <a:gd name="connsiteX6" fmla="*/ 546054 w 648795"/>
                  <a:gd name="connsiteY6" fmla="*/ 1279846 h 4361276"/>
                  <a:gd name="connsiteX7" fmla="*/ 306181 w 648795"/>
                  <a:gd name="connsiteY7" fmla="*/ 2251600 h 4361276"/>
                  <a:gd name="connsiteX8" fmla="*/ 397704 w 648795"/>
                  <a:gd name="connsiteY8" fmla="*/ 4361276 h 4361276"/>
                  <a:gd name="connsiteX0" fmla="*/ 397704 w 648795"/>
                  <a:gd name="connsiteY0" fmla="*/ 4361276 h 4361276"/>
                  <a:gd name="connsiteX1" fmla="*/ 200253 w 648795"/>
                  <a:gd name="connsiteY1" fmla="*/ 4361276 h 4361276"/>
                  <a:gd name="connsiteX2" fmla="*/ 114139 w 648795"/>
                  <a:gd name="connsiteY2" fmla="*/ 2127186 h 4361276"/>
                  <a:gd name="connsiteX3" fmla="*/ 431771 w 648795"/>
                  <a:gd name="connsiteY3" fmla="*/ 834391 h 4361276"/>
                  <a:gd name="connsiteX4" fmla="*/ 447581 w 648795"/>
                  <a:gd name="connsiteY4" fmla="*/ 3374 h 4361276"/>
                  <a:gd name="connsiteX5" fmla="*/ 648795 w 648795"/>
                  <a:gd name="connsiteY5" fmla="*/ 0 h 4361276"/>
                  <a:gd name="connsiteX6" fmla="*/ 546054 w 648795"/>
                  <a:gd name="connsiteY6" fmla="*/ 1279846 h 4361276"/>
                  <a:gd name="connsiteX7" fmla="*/ 306181 w 648795"/>
                  <a:gd name="connsiteY7" fmla="*/ 2251600 h 4361276"/>
                  <a:gd name="connsiteX8" fmla="*/ 397704 w 648795"/>
                  <a:gd name="connsiteY8" fmla="*/ 4361276 h 4361276"/>
                  <a:gd name="connsiteX0" fmla="*/ 397704 w 648795"/>
                  <a:gd name="connsiteY0" fmla="*/ 4361276 h 4361276"/>
                  <a:gd name="connsiteX1" fmla="*/ 200253 w 648795"/>
                  <a:gd name="connsiteY1" fmla="*/ 4361276 h 4361276"/>
                  <a:gd name="connsiteX2" fmla="*/ 114139 w 648795"/>
                  <a:gd name="connsiteY2" fmla="*/ 2127186 h 4361276"/>
                  <a:gd name="connsiteX3" fmla="*/ 431771 w 648795"/>
                  <a:gd name="connsiteY3" fmla="*/ 834391 h 4361276"/>
                  <a:gd name="connsiteX4" fmla="*/ 447581 w 648795"/>
                  <a:gd name="connsiteY4" fmla="*/ 3374 h 4361276"/>
                  <a:gd name="connsiteX5" fmla="*/ 648795 w 648795"/>
                  <a:gd name="connsiteY5" fmla="*/ 0 h 4361276"/>
                  <a:gd name="connsiteX6" fmla="*/ 546054 w 648795"/>
                  <a:gd name="connsiteY6" fmla="*/ 1279846 h 4361276"/>
                  <a:gd name="connsiteX7" fmla="*/ 306181 w 648795"/>
                  <a:gd name="connsiteY7" fmla="*/ 2251600 h 4361276"/>
                  <a:gd name="connsiteX8" fmla="*/ 397704 w 648795"/>
                  <a:gd name="connsiteY8" fmla="*/ 4361276 h 4361276"/>
                  <a:gd name="connsiteX0" fmla="*/ 397704 w 648795"/>
                  <a:gd name="connsiteY0" fmla="*/ 4361276 h 4361276"/>
                  <a:gd name="connsiteX1" fmla="*/ 200253 w 648795"/>
                  <a:gd name="connsiteY1" fmla="*/ 4361276 h 4361276"/>
                  <a:gd name="connsiteX2" fmla="*/ 114139 w 648795"/>
                  <a:gd name="connsiteY2" fmla="*/ 2127186 h 4361276"/>
                  <a:gd name="connsiteX3" fmla="*/ 431771 w 648795"/>
                  <a:gd name="connsiteY3" fmla="*/ 834391 h 4361276"/>
                  <a:gd name="connsiteX4" fmla="*/ 447581 w 648795"/>
                  <a:gd name="connsiteY4" fmla="*/ 3374 h 4361276"/>
                  <a:gd name="connsiteX5" fmla="*/ 648795 w 648795"/>
                  <a:gd name="connsiteY5" fmla="*/ 0 h 4361276"/>
                  <a:gd name="connsiteX6" fmla="*/ 546054 w 648795"/>
                  <a:gd name="connsiteY6" fmla="*/ 1279846 h 4361276"/>
                  <a:gd name="connsiteX7" fmla="*/ 306181 w 648795"/>
                  <a:gd name="connsiteY7" fmla="*/ 2251600 h 4361276"/>
                  <a:gd name="connsiteX8" fmla="*/ 397704 w 648795"/>
                  <a:gd name="connsiteY8" fmla="*/ 4361276 h 4361276"/>
                  <a:gd name="connsiteX0" fmla="*/ 397704 w 648795"/>
                  <a:gd name="connsiteY0" fmla="*/ 4365669 h 4365669"/>
                  <a:gd name="connsiteX1" fmla="*/ 200253 w 648795"/>
                  <a:gd name="connsiteY1" fmla="*/ 4365669 h 4365669"/>
                  <a:gd name="connsiteX2" fmla="*/ 114139 w 648795"/>
                  <a:gd name="connsiteY2" fmla="*/ 2131579 h 4365669"/>
                  <a:gd name="connsiteX3" fmla="*/ 431771 w 648795"/>
                  <a:gd name="connsiteY3" fmla="*/ 838784 h 4365669"/>
                  <a:gd name="connsiteX4" fmla="*/ 471857 w 648795"/>
                  <a:gd name="connsiteY4" fmla="*/ 0 h 4365669"/>
                  <a:gd name="connsiteX5" fmla="*/ 648795 w 648795"/>
                  <a:gd name="connsiteY5" fmla="*/ 4393 h 4365669"/>
                  <a:gd name="connsiteX6" fmla="*/ 546054 w 648795"/>
                  <a:gd name="connsiteY6" fmla="*/ 1284239 h 4365669"/>
                  <a:gd name="connsiteX7" fmla="*/ 306181 w 648795"/>
                  <a:gd name="connsiteY7" fmla="*/ 2255993 h 4365669"/>
                  <a:gd name="connsiteX8" fmla="*/ 397704 w 648795"/>
                  <a:gd name="connsiteY8" fmla="*/ 4365669 h 4365669"/>
                  <a:gd name="connsiteX0" fmla="*/ 397704 w 648795"/>
                  <a:gd name="connsiteY0" fmla="*/ 4365669 h 4365669"/>
                  <a:gd name="connsiteX1" fmla="*/ 200253 w 648795"/>
                  <a:gd name="connsiteY1" fmla="*/ 4365669 h 4365669"/>
                  <a:gd name="connsiteX2" fmla="*/ 114139 w 648795"/>
                  <a:gd name="connsiteY2" fmla="*/ 2131579 h 4365669"/>
                  <a:gd name="connsiteX3" fmla="*/ 431771 w 648795"/>
                  <a:gd name="connsiteY3" fmla="*/ 838784 h 4365669"/>
                  <a:gd name="connsiteX4" fmla="*/ 471857 w 648795"/>
                  <a:gd name="connsiteY4" fmla="*/ 0 h 4365669"/>
                  <a:gd name="connsiteX5" fmla="*/ 648795 w 648795"/>
                  <a:gd name="connsiteY5" fmla="*/ 4393 h 4365669"/>
                  <a:gd name="connsiteX6" fmla="*/ 546054 w 648795"/>
                  <a:gd name="connsiteY6" fmla="*/ 1284239 h 4365669"/>
                  <a:gd name="connsiteX7" fmla="*/ 306181 w 648795"/>
                  <a:gd name="connsiteY7" fmla="*/ 2255993 h 4365669"/>
                  <a:gd name="connsiteX8" fmla="*/ 397704 w 648795"/>
                  <a:gd name="connsiteY8" fmla="*/ 4365669 h 4365669"/>
                  <a:gd name="connsiteX0" fmla="*/ 397704 w 648795"/>
                  <a:gd name="connsiteY0" fmla="*/ 4411414 h 4411414"/>
                  <a:gd name="connsiteX1" fmla="*/ 200253 w 648795"/>
                  <a:gd name="connsiteY1" fmla="*/ 4411414 h 4411414"/>
                  <a:gd name="connsiteX2" fmla="*/ 114139 w 648795"/>
                  <a:gd name="connsiteY2" fmla="*/ 2177324 h 4411414"/>
                  <a:gd name="connsiteX3" fmla="*/ 431771 w 648795"/>
                  <a:gd name="connsiteY3" fmla="*/ 884529 h 4411414"/>
                  <a:gd name="connsiteX4" fmla="*/ 455672 w 648795"/>
                  <a:gd name="connsiteY4" fmla="*/ 0 h 4411414"/>
                  <a:gd name="connsiteX5" fmla="*/ 648795 w 648795"/>
                  <a:gd name="connsiteY5" fmla="*/ 50138 h 4411414"/>
                  <a:gd name="connsiteX6" fmla="*/ 546054 w 648795"/>
                  <a:gd name="connsiteY6" fmla="*/ 1329984 h 4411414"/>
                  <a:gd name="connsiteX7" fmla="*/ 306181 w 648795"/>
                  <a:gd name="connsiteY7" fmla="*/ 2301738 h 4411414"/>
                  <a:gd name="connsiteX8" fmla="*/ 397704 w 648795"/>
                  <a:gd name="connsiteY8" fmla="*/ 4411414 h 4411414"/>
                  <a:gd name="connsiteX0" fmla="*/ 397704 w 648795"/>
                  <a:gd name="connsiteY0" fmla="*/ 4388540 h 4388540"/>
                  <a:gd name="connsiteX1" fmla="*/ 200253 w 648795"/>
                  <a:gd name="connsiteY1" fmla="*/ 4388540 h 4388540"/>
                  <a:gd name="connsiteX2" fmla="*/ 114139 w 648795"/>
                  <a:gd name="connsiteY2" fmla="*/ 2154450 h 4388540"/>
                  <a:gd name="connsiteX3" fmla="*/ 431771 w 648795"/>
                  <a:gd name="connsiteY3" fmla="*/ 861655 h 4388540"/>
                  <a:gd name="connsiteX4" fmla="*/ 455672 w 648795"/>
                  <a:gd name="connsiteY4" fmla="*/ 0 h 4388540"/>
                  <a:gd name="connsiteX5" fmla="*/ 648795 w 648795"/>
                  <a:gd name="connsiteY5" fmla="*/ 27264 h 4388540"/>
                  <a:gd name="connsiteX6" fmla="*/ 546054 w 648795"/>
                  <a:gd name="connsiteY6" fmla="*/ 1307110 h 4388540"/>
                  <a:gd name="connsiteX7" fmla="*/ 306181 w 648795"/>
                  <a:gd name="connsiteY7" fmla="*/ 2278864 h 4388540"/>
                  <a:gd name="connsiteX8" fmla="*/ 397704 w 648795"/>
                  <a:gd name="connsiteY8" fmla="*/ 4388540 h 4388540"/>
                  <a:gd name="connsiteX0" fmla="*/ 397704 w 648795"/>
                  <a:gd name="connsiteY0" fmla="*/ 4388540 h 4388540"/>
                  <a:gd name="connsiteX1" fmla="*/ 200253 w 648795"/>
                  <a:gd name="connsiteY1" fmla="*/ 4388540 h 4388540"/>
                  <a:gd name="connsiteX2" fmla="*/ 114139 w 648795"/>
                  <a:gd name="connsiteY2" fmla="*/ 2154450 h 4388540"/>
                  <a:gd name="connsiteX3" fmla="*/ 431771 w 648795"/>
                  <a:gd name="connsiteY3" fmla="*/ 861655 h 4388540"/>
                  <a:gd name="connsiteX4" fmla="*/ 455672 w 648795"/>
                  <a:gd name="connsiteY4" fmla="*/ 0 h 4388540"/>
                  <a:gd name="connsiteX5" fmla="*/ 648795 w 648795"/>
                  <a:gd name="connsiteY5" fmla="*/ 27264 h 4388540"/>
                  <a:gd name="connsiteX6" fmla="*/ 546054 w 648795"/>
                  <a:gd name="connsiteY6" fmla="*/ 1307110 h 4388540"/>
                  <a:gd name="connsiteX7" fmla="*/ 306181 w 648795"/>
                  <a:gd name="connsiteY7" fmla="*/ 2278864 h 4388540"/>
                  <a:gd name="connsiteX8" fmla="*/ 397704 w 648795"/>
                  <a:gd name="connsiteY8" fmla="*/ 4388540 h 4388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8795" h="4388540">
                    <a:moveTo>
                      <a:pt x="397704" y="4388540"/>
                    </a:moveTo>
                    <a:lnTo>
                      <a:pt x="200253" y="4388540"/>
                    </a:lnTo>
                    <a:cubicBezTo>
                      <a:pt x="-101502" y="3034243"/>
                      <a:pt x="-3206" y="2784847"/>
                      <a:pt x="114139" y="2154450"/>
                    </a:cubicBezTo>
                    <a:cubicBezTo>
                      <a:pt x="236144" y="1764320"/>
                      <a:pt x="374849" y="1220730"/>
                      <a:pt x="431771" y="861655"/>
                    </a:cubicBezTo>
                    <a:cubicBezTo>
                      <a:pt x="488693" y="502580"/>
                      <a:pt x="438383" y="286360"/>
                      <a:pt x="455672" y="0"/>
                    </a:cubicBezTo>
                    <a:lnTo>
                      <a:pt x="648795" y="27264"/>
                    </a:lnTo>
                    <a:cubicBezTo>
                      <a:pt x="646916" y="477181"/>
                      <a:pt x="645037" y="833890"/>
                      <a:pt x="546054" y="1307110"/>
                    </a:cubicBezTo>
                    <a:cubicBezTo>
                      <a:pt x="484664" y="1647587"/>
                      <a:pt x="402426" y="1969709"/>
                      <a:pt x="306181" y="2278864"/>
                    </a:cubicBezTo>
                    <a:cubicBezTo>
                      <a:pt x="196989" y="2664589"/>
                      <a:pt x="144946" y="3317015"/>
                      <a:pt x="397704" y="4388540"/>
                    </a:cubicBezTo>
                    <a:close/>
                  </a:path>
                </a:pathLst>
              </a:custGeom>
              <a:solidFill>
                <a:schemeClr val="tx1">
                  <a:lumMod val="75000"/>
                  <a:lumOff val="25000"/>
                </a:schemeClr>
              </a:solidFill>
              <a:ln w="4780" cap="flat">
                <a:noFill/>
                <a:prstDash val="solid"/>
                <a:miter/>
              </a:ln>
            </p:spPr>
            <p:txBody>
              <a:bodyPr wrap="square" rtlCol="0" anchor="ctr">
                <a:noAutofit/>
              </a:bodyPr>
              <a:lstStyle/>
              <a:p>
                <a:endParaRPr lang="en-US"/>
              </a:p>
            </p:txBody>
          </p:sp>
        </p:grpSp>
      </p:grpSp>
    </p:spTree>
    <p:extLst>
      <p:ext uri="{BB962C8B-B14F-4D97-AF65-F5344CB8AC3E}">
        <p14:creationId xmlns:p14="http://schemas.microsoft.com/office/powerpoint/2010/main" val="953937185"/>
      </p:ext>
    </p:extLst>
  </p:cSld>
  <p:clrMapOvr>
    <a:masterClrMapping/>
  </p:clrMapOvr>
  <p:transition spd="med">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223735" y="622472"/>
            <a:ext cx="11763517" cy="1055093"/>
          </a:xfrm>
          <a:solidFill>
            <a:schemeClr val="accent1">
              <a:lumMod val="60000"/>
              <a:lumOff val="40000"/>
            </a:schemeClr>
          </a:solidFill>
        </p:spPr>
        <p:txBody>
          <a:bodyPr/>
          <a:lstStyle/>
          <a:p>
            <a:r>
              <a:rPr lang="en-US" b="1">
                <a:latin typeface="Market Deco" panose="02000000000000000000"/>
              </a:rPr>
              <a:t>Test Targets</a:t>
            </a:r>
          </a:p>
        </p:txBody>
      </p:sp>
      <p:grpSp>
        <p:nvGrpSpPr>
          <p:cNvPr id="3" name="Group 2">
            <a:extLst>
              <a:ext uri="{FF2B5EF4-FFF2-40B4-BE49-F238E27FC236}">
                <a16:creationId xmlns:a16="http://schemas.microsoft.com/office/drawing/2014/main" id="{D4EF126E-4682-4BFE-B02B-74EE67A8A19E}"/>
              </a:ext>
            </a:extLst>
          </p:cNvPr>
          <p:cNvGrpSpPr/>
          <p:nvPr/>
        </p:nvGrpSpPr>
        <p:grpSpPr>
          <a:xfrm rot="8109402">
            <a:off x="4258696" y="2319693"/>
            <a:ext cx="3670880" cy="3588541"/>
            <a:chOff x="4459346" y="2412404"/>
            <a:chExt cx="3092318" cy="3080578"/>
          </a:xfrm>
        </p:grpSpPr>
        <p:sp>
          <p:nvSpPr>
            <p:cNvPr id="4" name="Pie 18">
              <a:extLst>
                <a:ext uri="{FF2B5EF4-FFF2-40B4-BE49-F238E27FC236}">
                  <a16:creationId xmlns:a16="http://schemas.microsoft.com/office/drawing/2014/main" id="{3DB734EA-3A33-4CE8-9097-C00904CE850D}"/>
                </a:ext>
              </a:extLst>
            </p:cNvPr>
            <p:cNvSpPr/>
            <p:nvPr/>
          </p:nvSpPr>
          <p:spPr>
            <a:xfrm rot="18900000">
              <a:off x="4459346" y="3208639"/>
              <a:ext cx="1699093" cy="1065994"/>
            </a:xfrm>
            <a:custGeom>
              <a:avLst/>
              <a:gdLst/>
              <a:ahLst/>
              <a:cxnLst/>
              <a:rect l="l" t="t" r="r" b="b"/>
              <a:pathLst>
                <a:path w="1699093" h="1065994">
                  <a:moveTo>
                    <a:pt x="1387804" y="220434"/>
                  </a:moveTo>
                  <a:lnTo>
                    <a:pt x="1699093" y="531725"/>
                  </a:lnTo>
                  <a:lnTo>
                    <a:pt x="1387803" y="843015"/>
                  </a:lnTo>
                  <a:lnTo>
                    <a:pt x="1387804" y="687370"/>
                  </a:lnTo>
                  <a:lnTo>
                    <a:pt x="1056568" y="687370"/>
                  </a:lnTo>
                  <a:lnTo>
                    <a:pt x="1056568" y="1056568"/>
                  </a:lnTo>
                  <a:lnTo>
                    <a:pt x="42" y="1065994"/>
                  </a:lnTo>
                  <a:cubicBezTo>
                    <a:pt x="-2473" y="784152"/>
                    <a:pt x="107727" y="512989"/>
                    <a:pt x="306136" y="312802"/>
                  </a:cubicBezTo>
                  <a:cubicBezTo>
                    <a:pt x="504545" y="112615"/>
                    <a:pt x="774715" y="0"/>
                    <a:pt x="1056568" y="0"/>
                  </a:cubicBezTo>
                  <a:lnTo>
                    <a:pt x="1056568" y="376079"/>
                  </a:lnTo>
                  <a:lnTo>
                    <a:pt x="1387803" y="37607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 name="Right Arrow 2">
              <a:extLst>
                <a:ext uri="{FF2B5EF4-FFF2-40B4-BE49-F238E27FC236}">
                  <a16:creationId xmlns:a16="http://schemas.microsoft.com/office/drawing/2014/main" id="{E5009A0F-CB5A-4D08-85B8-957E1C0CE1DD}"/>
                </a:ext>
              </a:extLst>
            </p:cNvPr>
            <p:cNvSpPr/>
            <p:nvPr/>
          </p:nvSpPr>
          <p:spPr>
            <a:xfrm rot="13500000">
              <a:off x="4923559" y="4103773"/>
              <a:ext cx="1712425" cy="1065994"/>
            </a:xfrm>
            <a:custGeom>
              <a:avLst/>
              <a:gdLst/>
              <a:ahLst/>
              <a:cxnLst/>
              <a:rect l="l" t="t" r="r" b="b"/>
              <a:pathLst>
                <a:path w="1712425" h="1065994">
                  <a:moveTo>
                    <a:pt x="1056568" y="0"/>
                  </a:moveTo>
                  <a:lnTo>
                    <a:pt x="1056568" y="376079"/>
                  </a:lnTo>
                  <a:lnTo>
                    <a:pt x="1401135" y="376079"/>
                  </a:lnTo>
                  <a:lnTo>
                    <a:pt x="1401135" y="220434"/>
                  </a:lnTo>
                  <a:lnTo>
                    <a:pt x="1712425" y="531725"/>
                  </a:lnTo>
                  <a:lnTo>
                    <a:pt x="1401135" y="843015"/>
                  </a:lnTo>
                  <a:lnTo>
                    <a:pt x="1401135" y="687370"/>
                  </a:lnTo>
                  <a:lnTo>
                    <a:pt x="1056568" y="687370"/>
                  </a:lnTo>
                  <a:lnTo>
                    <a:pt x="1056568" y="1056568"/>
                  </a:lnTo>
                  <a:lnTo>
                    <a:pt x="42" y="1065994"/>
                  </a:lnTo>
                  <a:cubicBezTo>
                    <a:pt x="-2473" y="784152"/>
                    <a:pt x="107727" y="512989"/>
                    <a:pt x="306136" y="312802"/>
                  </a:cubicBezTo>
                  <a:cubicBezTo>
                    <a:pt x="504545" y="112615"/>
                    <a:pt x="774715" y="0"/>
                    <a:pt x="105656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 name="Right Arrow 2">
              <a:extLst>
                <a:ext uri="{FF2B5EF4-FFF2-40B4-BE49-F238E27FC236}">
                  <a16:creationId xmlns:a16="http://schemas.microsoft.com/office/drawing/2014/main" id="{B4F58BAF-9673-4C4F-999E-7F2FF3E2870C}"/>
                </a:ext>
              </a:extLst>
            </p:cNvPr>
            <p:cNvSpPr/>
            <p:nvPr/>
          </p:nvSpPr>
          <p:spPr>
            <a:xfrm rot="8100000">
              <a:off x="5839239" y="3646691"/>
              <a:ext cx="1712425" cy="1065994"/>
            </a:xfrm>
            <a:custGeom>
              <a:avLst/>
              <a:gdLst/>
              <a:ahLst/>
              <a:cxnLst/>
              <a:rect l="l" t="t" r="r" b="b"/>
              <a:pathLst>
                <a:path w="1712425" h="1065994">
                  <a:moveTo>
                    <a:pt x="1056568" y="0"/>
                  </a:moveTo>
                  <a:lnTo>
                    <a:pt x="1056568" y="376079"/>
                  </a:lnTo>
                  <a:lnTo>
                    <a:pt x="1401135" y="376079"/>
                  </a:lnTo>
                  <a:lnTo>
                    <a:pt x="1401135" y="220434"/>
                  </a:lnTo>
                  <a:lnTo>
                    <a:pt x="1712425" y="531725"/>
                  </a:lnTo>
                  <a:lnTo>
                    <a:pt x="1401135" y="843015"/>
                  </a:lnTo>
                  <a:lnTo>
                    <a:pt x="1401135" y="687370"/>
                  </a:lnTo>
                  <a:lnTo>
                    <a:pt x="1056568" y="687370"/>
                  </a:lnTo>
                  <a:lnTo>
                    <a:pt x="1056568" y="1056568"/>
                  </a:lnTo>
                  <a:lnTo>
                    <a:pt x="42" y="1065994"/>
                  </a:lnTo>
                  <a:cubicBezTo>
                    <a:pt x="-2473" y="784152"/>
                    <a:pt x="107727" y="512989"/>
                    <a:pt x="306136" y="312802"/>
                  </a:cubicBezTo>
                  <a:cubicBezTo>
                    <a:pt x="504545" y="112615"/>
                    <a:pt x="774715" y="0"/>
                    <a:pt x="105656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 name="Right Arrow 2">
              <a:extLst>
                <a:ext uri="{FF2B5EF4-FFF2-40B4-BE49-F238E27FC236}">
                  <a16:creationId xmlns:a16="http://schemas.microsoft.com/office/drawing/2014/main" id="{F1B35C38-33A0-4A20-83FE-18EA23C5202E}"/>
                </a:ext>
              </a:extLst>
            </p:cNvPr>
            <p:cNvSpPr/>
            <p:nvPr/>
          </p:nvSpPr>
          <p:spPr>
            <a:xfrm rot="2700000">
              <a:off x="5372596" y="2735620"/>
              <a:ext cx="1712426" cy="1065994"/>
            </a:xfrm>
            <a:custGeom>
              <a:avLst/>
              <a:gdLst/>
              <a:ahLst/>
              <a:cxnLst/>
              <a:rect l="l" t="t" r="r" b="b"/>
              <a:pathLst>
                <a:path w="1712426" h="1065994">
                  <a:moveTo>
                    <a:pt x="306137" y="312802"/>
                  </a:moveTo>
                  <a:cubicBezTo>
                    <a:pt x="504546" y="112615"/>
                    <a:pt x="774715" y="0"/>
                    <a:pt x="1056569" y="0"/>
                  </a:cubicBezTo>
                  <a:lnTo>
                    <a:pt x="1056569" y="376079"/>
                  </a:lnTo>
                  <a:lnTo>
                    <a:pt x="1401136" y="376079"/>
                  </a:lnTo>
                  <a:lnTo>
                    <a:pt x="1401136" y="220434"/>
                  </a:lnTo>
                  <a:lnTo>
                    <a:pt x="1712426" y="531725"/>
                  </a:lnTo>
                  <a:lnTo>
                    <a:pt x="1401136" y="843015"/>
                  </a:lnTo>
                  <a:lnTo>
                    <a:pt x="1401136" y="687370"/>
                  </a:lnTo>
                  <a:lnTo>
                    <a:pt x="1056569" y="687370"/>
                  </a:lnTo>
                  <a:lnTo>
                    <a:pt x="1056569" y="1056568"/>
                  </a:lnTo>
                  <a:lnTo>
                    <a:pt x="694296" y="1059800"/>
                  </a:lnTo>
                  <a:lnTo>
                    <a:pt x="694295" y="978719"/>
                  </a:lnTo>
                  <a:lnTo>
                    <a:pt x="849940" y="978719"/>
                  </a:lnTo>
                  <a:lnTo>
                    <a:pt x="538651" y="667429"/>
                  </a:lnTo>
                  <a:lnTo>
                    <a:pt x="227360" y="978719"/>
                  </a:lnTo>
                  <a:lnTo>
                    <a:pt x="383005" y="978719"/>
                  </a:lnTo>
                  <a:lnTo>
                    <a:pt x="383005" y="1062578"/>
                  </a:lnTo>
                  <a:lnTo>
                    <a:pt x="42" y="1065994"/>
                  </a:lnTo>
                  <a:cubicBezTo>
                    <a:pt x="-2473" y="784152"/>
                    <a:pt x="107728" y="512989"/>
                    <a:pt x="306137" y="31280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sp>
        <p:nvSpPr>
          <p:cNvPr id="8" name="Rectangle 7">
            <a:extLst>
              <a:ext uri="{FF2B5EF4-FFF2-40B4-BE49-F238E27FC236}">
                <a16:creationId xmlns:a16="http://schemas.microsoft.com/office/drawing/2014/main" id="{6D64E366-9FB5-4F40-A121-CBEB14FC68C8}"/>
              </a:ext>
            </a:extLst>
          </p:cNvPr>
          <p:cNvSpPr/>
          <p:nvPr/>
        </p:nvSpPr>
        <p:spPr>
          <a:xfrm>
            <a:off x="6730419" y="3061603"/>
            <a:ext cx="448657" cy="830997"/>
          </a:xfrm>
          <a:prstGeom prst="rect">
            <a:avLst/>
          </a:prstGeom>
        </p:spPr>
        <p:txBody>
          <a:bodyPr wrap="square" anchor="ctr">
            <a:spAutoFit/>
          </a:bodyPr>
          <a:lstStyle/>
          <a:p>
            <a:pPr algn="ctr"/>
            <a:r>
              <a:rPr lang="en-US" altLang="ko-KR" sz="4800" b="1">
                <a:solidFill>
                  <a:schemeClr val="bg1"/>
                </a:solidFill>
                <a:cs typeface="Arial" pitchFamily="34" charset="0"/>
              </a:rPr>
              <a:t>B</a:t>
            </a:r>
            <a:endParaRPr lang="ko-KR" altLang="en-US" sz="4800">
              <a:cs typeface="Arial" pitchFamily="34" charset="0"/>
            </a:endParaRPr>
          </a:p>
        </p:txBody>
      </p:sp>
      <p:sp>
        <p:nvSpPr>
          <p:cNvPr id="9" name="Rectangle 8">
            <a:extLst>
              <a:ext uri="{FF2B5EF4-FFF2-40B4-BE49-F238E27FC236}">
                <a16:creationId xmlns:a16="http://schemas.microsoft.com/office/drawing/2014/main" id="{90927D9C-3567-4812-AB48-390526AD5A16}"/>
              </a:ext>
            </a:extLst>
          </p:cNvPr>
          <p:cNvSpPr/>
          <p:nvPr/>
        </p:nvSpPr>
        <p:spPr>
          <a:xfrm>
            <a:off x="5167584" y="2753037"/>
            <a:ext cx="731017" cy="830997"/>
          </a:xfrm>
          <a:prstGeom prst="rect">
            <a:avLst/>
          </a:prstGeom>
        </p:spPr>
        <p:txBody>
          <a:bodyPr wrap="square" anchor="ctr">
            <a:spAutoFit/>
          </a:bodyPr>
          <a:lstStyle/>
          <a:p>
            <a:pPr algn="ctr"/>
            <a:r>
              <a:rPr lang="en-US" altLang="ko-KR" sz="4800" b="1">
                <a:solidFill>
                  <a:schemeClr val="bg1"/>
                </a:solidFill>
                <a:cs typeface="Arial" pitchFamily="34" charset="0"/>
              </a:rPr>
              <a:t>L</a:t>
            </a:r>
            <a:endParaRPr lang="ko-KR" altLang="en-US" sz="4800">
              <a:cs typeface="Arial" pitchFamily="34" charset="0"/>
            </a:endParaRPr>
          </a:p>
        </p:txBody>
      </p:sp>
      <p:sp>
        <p:nvSpPr>
          <p:cNvPr id="10" name="Rectangle 9">
            <a:extLst>
              <a:ext uri="{FF2B5EF4-FFF2-40B4-BE49-F238E27FC236}">
                <a16:creationId xmlns:a16="http://schemas.microsoft.com/office/drawing/2014/main" id="{3C0E3F11-3149-44AA-9152-84803950E871}"/>
              </a:ext>
            </a:extLst>
          </p:cNvPr>
          <p:cNvSpPr/>
          <p:nvPr/>
        </p:nvSpPr>
        <p:spPr>
          <a:xfrm>
            <a:off x="6402767" y="4553270"/>
            <a:ext cx="731017" cy="830997"/>
          </a:xfrm>
          <a:prstGeom prst="rect">
            <a:avLst/>
          </a:prstGeom>
        </p:spPr>
        <p:txBody>
          <a:bodyPr wrap="square" anchor="ctr">
            <a:spAutoFit/>
          </a:bodyPr>
          <a:lstStyle/>
          <a:p>
            <a:pPr algn="ctr"/>
            <a:r>
              <a:rPr lang="en-US" altLang="ko-KR" sz="4800" b="1">
                <a:solidFill>
                  <a:schemeClr val="bg1"/>
                </a:solidFill>
                <a:cs typeface="Arial" pitchFamily="34" charset="0"/>
              </a:rPr>
              <a:t>F</a:t>
            </a:r>
            <a:endParaRPr lang="ko-KR" altLang="en-US" sz="4800">
              <a:cs typeface="Arial" pitchFamily="34" charset="0"/>
            </a:endParaRPr>
          </a:p>
        </p:txBody>
      </p:sp>
      <p:sp>
        <p:nvSpPr>
          <p:cNvPr id="11" name="Rectangle 10">
            <a:extLst>
              <a:ext uri="{FF2B5EF4-FFF2-40B4-BE49-F238E27FC236}">
                <a16:creationId xmlns:a16="http://schemas.microsoft.com/office/drawing/2014/main" id="{0404636D-8B92-4CCF-9A39-5CF7C2FC9564}"/>
              </a:ext>
            </a:extLst>
          </p:cNvPr>
          <p:cNvSpPr/>
          <p:nvPr/>
        </p:nvSpPr>
        <p:spPr>
          <a:xfrm>
            <a:off x="4891494" y="4397735"/>
            <a:ext cx="731017" cy="830997"/>
          </a:xfrm>
          <a:prstGeom prst="rect">
            <a:avLst/>
          </a:prstGeom>
        </p:spPr>
        <p:txBody>
          <a:bodyPr wrap="square" anchor="ctr">
            <a:spAutoFit/>
          </a:bodyPr>
          <a:lstStyle/>
          <a:p>
            <a:pPr algn="ctr"/>
            <a:r>
              <a:rPr lang="en-US" altLang="ko-KR" sz="4800" b="1">
                <a:solidFill>
                  <a:schemeClr val="bg1"/>
                </a:solidFill>
                <a:cs typeface="Arial" pitchFamily="34" charset="0"/>
              </a:rPr>
              <a:t>R</a:t>
            </a:r>
            <a:endParaRPr lang="ko-KR" altLang="en-US" sz="4800">
              <a:cs typeface="Arial" pitchFamily="34" charset="0"/>
            </a:endParaRPr>
          </a:p>
        </p:txBody>
      </p:sp>
      <p:sp>
        <p:nvSpPr>
          <p:cNvPr id="13" name="TextBox 12">
            <a:extLst>
              <a:ext uri="{FF2B5EF4-FFF2-40B4-BE49-F238E27FC236}">
                <a16:creationId xmlns:a16="http://schemas.microsoft.com/office/drawing/2014/main" id="{E9D8A13E-E80A-4FF5-9031-F95A583381B1}"/>
              </a:ext>
            </a:extLst>
          </p:cNvPr>
          <p:cNvSpPr txBox="1"/>
          <p:nvPr/>
        </p:nvSpPr>
        <p:spPr>
          <a:xfrm>
            <a:off x="7288334" y="2871513"/>
            <a:ext cx="3909954" cy="523220"/>
          </a:xfrm>
          <a:prstGeom prst="rect">
            <a:avLst/>
          </a:prstGeom>
          <a:noFill/>
        </p:spPr>
        <p:txBody>
          <a:bodyPr wrap="square" rtlCol="0">
            <a:spAutoFit/>
          </a:bodyPr>
          <a:lstStyle/>
          <a:p>
            <a:r>
              <a:rPr lang="en-US" altLang="ko-KR" sz="2800" b="1">
                <a:solidFill>
                  <a:schemeClr val="tx1">
                    <a:lumMod val="75000"/>
                    <a:lumOff val="25000"/>
                  </a:schemeClr>
                </a:solidFill>
                <a:cs typeface="Arial" pitchFamily="34" charset="0"/>
              </a:rPr>
              <a:t>Booking</a:t>
            </a:r>
            <a:endParaRPr lang="ko-KR" altLang="en-US" sz="2800" b="1">
              <a:solidFill>
                <a:schemeClr val="tx1">
                  <a:lumMod val="75000"/>
                  <a:lumOff val="25000"/>
                </a:schemeClr>
              </a:solidFill>
              <a:cs typeface="Arial" pitchFamily="34" charset="0"/>
            </a:endParaRPr>
          </a:p>
        </p:txBody>
      </p:sp>
      <p:sp>
        <p:nvSpPr>
          <p:cNvPr id="16" name="TextBox 15">
            <a:extLst>
              <a:ext uri="{FF2B5EF4-FFF2-40B4-BE49-F238E27FC236}">
                <a16:creationId xmlns:a16="http://schemas.microsoft.com/office/drawing/2014/main" id="{AE2BFDF3-F1DA-4A81-BD5A-6B991E791039}"/>
              </a:ext>
            </a:extLst>
          </p:cNvPr>
          <p:cNvSpPr txBox="1"/>
          <p:nvPr/>
        </p:nvSpPr>
        <p:spPr>
          <a:xfrm>
            <a:off x="7440859" y="4550101"/>
            <a:ext cx="3909954" cy="523220"/>
          </a:xfrm>
          <a:prstGeom prst="rect">
            <a:avLst/>
          </a:prstGeom>
          <a:noFill/>
        </p:spPr>
        <p:txBody>
          <a:bodyPr wrap="square" lIns="91440" tIns="45720" rIns="91440" bIns="45720" rtlCol="0" anchor="t">
            <a:spAutoFit/>
          </a:bodyPr>
          <a:lstStyle/>
          <a:p>
            <a:r>
              <a:rPr lang="en-US" altLang="ko-KR" sz="2800" b="1">
                <a:solidFill>
                  <a:schemeClr val="tx1">
                    <a:lumMod val="75000"/>
                    <a:lumOff val="25000"/>
                  </a:schemeClr>
                </a:solidFill>
                <a:cs typeface="Arial"/>
              </a:rPr>
              <a:t>Log out</a:t>
            </a:r>
            <a:endParaRPr lang="en-US" altLang="ko-KR"/>
          </a:p>
        </p:txBody>
      </p:sp>
      <p:sp>
        <p:nvSpPr>
          <p:cNvPr id="19" name="TextBox 18">
            <a:extLst>
              <a:ext uri="{FF2B5EF4-FFF2-40B4-BE49-F238E27FC236}">
                <a16:creationId xmlns:a16="http://schemas.microsoft.com/office/drawing/2014/main" id="{58BB127E-C61F-4422-83B6-E89EC3FEA09E}"/>
              </a:ext>
            </a:extLst>
          </p:cNvPr>
          <p:cNvSpPr txBox="1"/>
          <p:nvPr/>
        </p:nvSpPr>
        <p:spPr>
          <a:xfrm>
            <a:off x="779169" y="2867060"/>
            <a:ext cx="3939762" cy="523220"/>
          </a:xfrm>
          <a:prstGeom prst="rect">
            <a:avLst/>
          </a:prstGeom>
          <a:noFill/>
        </p:spPr>
        <p:txBody>
          <a:bodyPr wrap="square" rtlCol="0">
            <a:spAutoFit/>
          </a:bodyPr>
          <a:lstStyle/>
          <a:p>
            <a:pPr algn="r"/>
            <a:r>
              <a:rPr lang="en-US" altLang="ko-KR" sz="2800" b="1">
                <a:solidFill>
                  <a:schemeClr val="tx1">
                    <a:lumMod val="75000"/>
                    <a:lumOff val="25000"/>
                  </a:schemeClr>
                </a:solidFill>
                <a:cs typeface="Arial" pitchFamily="34" charset="0"/>
              </a:rPr>
              <a:t>Login</a:t>
            </a:r>
            <a:endParaRPr lang="ko-KR" altLang="en-US" sz="2800" b="1">
              <a:solidFill>
                <a:schemeClr val="tx1">
                  <a:lumMod val="75000"/>
                  <a:lumOff val="25000"/>
                </a:schemeClr>
              </a:solidFill>
              <a:cs typeface="Arial" pitchFamily="34" charset="0"/>
            </a:endParaRPr>
          </a:p>
        </p:txBody>
      </p:sp>
      <p:sp>
        <p:nvSpPr>
          <p:cNvPr id="22" name="TextBox 21">
            <a:extLst>
              <a:ext uri="{FF2B5EF4-FFF2-40B4-BE49-F238E27FC236}">
                <a16:creationId xmlns:a16="http://schemas.microsoft.com/office/drawing/2014/main" id="{F6049DDE-2C0B-4B08-993F-461D907C53BF}"/>
              </a:ext>
            </a:extLst>
          </p:cNvPr>
          <p:cNvSpPr txBox="1"/>
          <p:nvPr/>
        </p:nvSpPr>
        <p:spPr>
          <a:xfrm>
            <a:off x="779169" y="4869372"/>
            <a:ext cx="3939762" cy="523220"/>
          </a:xfrm>
          <a:prstGeom prst="rect">
            <a:avLst/>
          </a:prstGeom>
          <a:noFill/>
        </p:spPr>
        <p:txBody>
          <a:bodyPr wrap="square" rtlCol="0">
            <a:spAutoFit/>
          </a:bodyPr>
          <a:lstStyle/>
          <a:p>
            <a:pPr algn="r"/>
            <a:r>
              <a:rPr lang="en-US" altLang="ko-KR" sz="2800" b="1">
                <a:solidFill>
                  <a:schemeClr val="tx1">
                    <a:lumMod val="75000"/>
                    <a:lumOff val="25000"/>
                  </a:schemeClr>
                </a:solidFill>
                <a:cs typeface="Arial" pitchFamily="34" charset="0"/>
              </a:rPr>
              <a:t>Register</a:t>
            </a:r>
            <a:endParaRPr lang="ko-KR" altLang="en-US" sz="2800" b="1">
              <a:solidFill>
                <a:schemeClr val="tx1">
                  <a:lumMod val="75000"/>
                  <a:lumOff val="25000"/>
                </a:schemeClr>
              </a:solidFill>
              <a:cs typeface="Arial" pitchFamily="34" charset="0"/>
            </a:endParaRPr>
          </a:p>
        </p:txBody>
      </p:sp>
      <p:grpSp>
        <p:nvGrpSpPr>
          <p:cNvPr id="24" name="Group 23">
            <a:extLst>
              <a:ext uri="{FF2B5EF4-FFF2-40B4-BE49-F238E27FC236}">
                <a16:creationId xmlns:a16="http://schemas.microsoft.com/office/drawing/2014/main" id="{7088F592-9952-4D0D-A8F6-7DE2B7580294}"/>
              </a:ext>
            </a:extLst>
          </p:cNvPr>
          <p:cNvGrpSpPr/>
          <p:nvPr/>
        </p:nvGrpSpPr>
        <p:grpSpPr>
          <a:xfrm rot="2682923">
            <a:off x="9200143" y="5300459"/>
            <a:ext cx="1212232" cy="1133250"/>
            <a:chOff x="9423207" y="3983156"/>
            <a:chExt cx="2119814" cy="1895900"/>
          </a:xfrm>
        </p:grpSpPr>
        <p:sp>
          <p:nvSpPr>
            <p:cNvPr id="25" name="Freeform: Shape 24">
              <a:extLst>
                <a:ext uri="{FF2B5EF4-FFF2-40B4-BE49-F238E27FC236}">
                  <a16:creationId xmlns:a16="http://schemas.microsoft.com/office/drawing/2014/main" id="{BC7238C2-05F9-4C32-8E4C-3AB51FE27055}"/>
                </a:ext>
              </a:extLst>
            </p:cNvPr>
            <p:cNvSpPr>
              <a:spLocks/>
            </p:cNvSpPr>
            <p:nvPr/>
          </p:nvSpPr>
          <p:spPr>
            <a:xfrm rot="18902941">
              <a:off x="9423207" y="4277920"/>
              <a:ext cx="2119814" cy="1396196"/>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chemeClr val="bg1">
                <a:lumMod val="75000"/>
              </a:schemeClr>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050BCA4-D3AA-4DCC-AF6B-06BDBF089E34}"/>
                </a:ext>
              </a:extLst>
            </p:cNvPr>
            <p:cNvSpPr/>
            <p:nvPr/>
          </p:nvSpPr>
          <p:spPr>
            <a:xfrm rot="18902941">
              <a:off x="9431062" y="4290263"/>
              <a:ext cx="2101836" cy="1370763"/>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7100975-292C-4B60-B135-777F5DE3008F}"/>
                </a:ext>
              </a:extLst>
            </p:cNvPr>
            <p:cNvSpPr/>
            <p:nvPr/>
          </p:nvSpPr>
          <p:spPr>
            <a:xfrm rot="18902941">
              <a:off x="9510609" y="4379560"/>
              <a:ext cx="1919067" cy="1172764"/>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chemeClr val="accent4"/>
            </a:solidFill>
            <a:ln w="9525" cap="flat">
              <a:noFill/>
              <a:prstDash val="solid"/>
              <a:miter/>
            </a:ln>
          </p:spPr>
          <p:txBody>
            <a:bodyPr rtlCol="0" anchor="ctr"/>
            <a:lstStyle/>
            <a:p>
              <a:endParaRPr lang="en-US"/>
            </a:p>
          </p:txBody>
        </p:sp>
        <p:sp>
          <p:nvSpPr>
            <p:cNvPr id="28" name="Freeform 18">
              <a:extLst>
                <a:ext uri="{FF2B5EF4-FFF2-40B4-BE49-F238E27FC236}">
                  <a16:creationId xmlns:a16="http://schemas.microsoft.com/office/drawing/2014/main" id="{FBCB8546-6F2C-49FB-9B6B-836195FAC3CD}"/>
                </a:ext>
              </a:extLst>
            </p:cNvPr>
            <p:cNvSpPr>
              <a:spLocks/>
            </p:cNvSpPr>
            <p:nvPr/>
          </p:nvSpPr>
          <p:spPr bwMode="auto">
            <a:xfrm rot="18902941">
              <a:off x="9922753" y="4999678"/>
              <a:ext cx="239076" cy="879378"/>
            </a:xfrm>
            <a:custGeom>
              <a:avLst/>
              <a:gdLst>
                <a:gd name="T0" fmla="*/ 564 w 862"/>
                <a:gd name="T1" fmla="*/ 78 h 2998"/>
                <a:gd name="T2" fmla="*/ 579 w 862"/>
                <a:gd name="T3" fmla="*/ 156 h 2998"/>
                <a:gd name="T4" fmla="*/ 570 w 862"/>
                <a:gd name="T5" fmla="*/ 282 h 2998"/>
                <a:gd name="T6" fmla="*/ 531 w 862"/>
                <a:gd name="T7" fmla="*/ 420 h 2998"/>
                <a:gd name="T8" fmla="*/ 675 w 862"/>
                <a:gd name="T9" fmla="*/ 489 h 2998"/>
                <a:gd name="T10" fmla="*/ 819 w 862"/>
                <a:gd name="T11" fmla="*/ 589 h 2998"/>
                <a:gd name="T12" fmla="*/ 851 w 862"/>
                <a:gd name="T13" fmla="*/ 876 h 2998"/>
                <a:gd name="T14" fmla="*/ 846 w 862"/>
                <a:gd name="T15" fmla="*/ 1427 h 2998"/>
                <a:gd name="T16" fmla="*/ 817 w 862"/>
                <a:gd name="T17" fmla="*/ 1724 h 2998"/>
                <a:gd name="T18" fmla="*/ 739 w 862"/>
                <a:gd name="T19" fmla="*/ 1745 h 2998"/>
                <a:gd name="T20" fmla="*/ 753 w 862"/>
                <a:gd name="T21" fmla="*/ 1714 h 2998"/>
                <a:gd name="T22" fmla="*/ 750 w 862"/>
                <a:gd name="T23" fmla="*/ 1698 h 2998"/>
                <a:gd name="T24" fmla="*/ 790 w 862"/>
                <a:gd name="T25" fmla="*/ 1658 h 2998"/>
                <a:gd name="T26" fmla="*/ 788 w 862"/>
                <a:gd name="T27" fmla="*/ 1607 h 2998"/>
                <a:gd name="T28" fmla="*/ 742 w 862"/>
                <a:gd name="T29" fmla="*/ 1660 h 2998"/>
                <a:gd name="T30" fmla="*/ 751 w 862"/>
                <a:gd name="T31" fmla="*/ 1380 h 2998"/>
                <a:gd name="T32" fmla="*/ 702 w 862"/>
                <a:gd name="T33" fmla="*/ 1000 h 2998"/>
                <a:gd name="T34" fmla="*/ 684 w 862"/>
                <a:gd name="T35" fmla="*/ 831 h 2998"/>
                <a:gd name="T36" fmla="*/ 642 w 862"/>
                <a:gd name="T37" fmla="*/ 1014 h 2998"/>
                <a:gd name="T38" fmla="*/ 730 w 862"/>
                <a:gd name="T39" fmla="*/ 1656 h 2998"/>
                <a:gd name="T40" fmla="*/ 708 w 862"/>
                <a:gd name="T41" fmla="*/ 1924 h 2998"/>
                <a:gd name="T42" fmla="*/ 753 w 862"/>
                <a:gd name="T43" fmla="*/ 2256 h 2998"/>
                <a:gd name="T44" fmla="*/ 671 w 862"/>
                <a:gd name="T45" fmla="*/ 2687 h 2998"/>
                <a:gd name="T46" fmla="*/ 722 w 862"/>
                <a:gd name="T47" fmla="*/ 2894 h 2998"/>
                <a:gd name="T48" fmla="*/ 568 w 862"/>
                <a:gd name="T49" fmla="*/ 2989 h 2998"/>
                <a:gd name="T50" fmla="*/ 551 w 862"/>
                <a:gd name="T51" fmla="*/ 2773 h 2998"/>
                <a:gd name="T52" fmla="*/ 570 w 862"/>
                <a:gd name="T53" fmla="*/ 2627 h 2998"/>
                <a:gd name="T54" fmla="*/ 539 w 862"/>
                <a:gd name="T55" fmla="*/ 2349 h 2998"/>
                <a:gd name="T56" fmla="*/ 515 w 862"/>
                <a:gd name="T57" fmla="*/ 1994 h 2998"/>
                <a:gd name="T58" fmla="*/ 422 w 862"/>
                <a:gd name="T59" fmla="*/ 1576 h 2998"/>
                <a:gd name="T60" fmla="*/ 386 w 862"/>
                <a:gd name="T61" fmla="*/ 1833 h 2998"/>
                <a:gd name="T62" fmla="*/ 319 w 862"/>
                <a:gd name="T63" fmla="*/ 2120 h 2998"/>
                <a:gd name="T64" fmla="*/ 311 w 862"/>
                <a:gd name="T65" fmla="*/ 2525 h 2998"/>
                <a:gd name="T66" fmla="*/ 339 w 862"/>
                <a:gd name="T67" fmla="*/ 2773 h 2998"/>
                <a:gd name="T68" fmla="*/ 331 w 862"/>
                <a:gd name="T69" fmla="*/ 2984 h 2998"/>
                <a:gd name="T70" fmla="*/ 210 w 862"/>
                <a:gd name="T71" fmla="*/ 2989 h 2998"/>
                <a:gd name="T72" fmla="*/ 195 w 862"/>
                <a:gd name="T73" fmla="*/ 2838 h 2998"/>
                <a:gd name="T74" fmla="*/ 191 w 862"/>
                <a:gd name="T75" fmla="*/ 2504 h 2998"/>
                <a:gd name="T76" fmla="*/ 130 w 862"/>
                <a:gd name="T77" fmla="*/ 2254 h 2998"/>
                <a:gd name="T78" fmla="*/ 171 w 862"/>
                <a:gd name="T79" fmla="*/ 1971 h 2998"/>
                <a:gd name="T80" fmla="*/ 148 w 862"/>
                <a:gd name="T81" fmla="*/ 1718 h 2998"/>
                <a:gd name="T82" fmla="*/ 204 w 862"/>
                <a:gd name="T83" fmla="*/ 1189 h 2998"/>
                <a:gd name="T84" fmla="*/ 195 w 862"/>
                <a:gd name="T85" fmla="*/ 809 h 2998"/>
                <a:gd name="T86" fmla="*/ 168 w 862"/>
                <a:gd name="T87" fmla="*/ 962 h 2998"/>
                <a:gd name="T88" fmla="*/ 144 w 862"/>
                <a:gd name="T89" fmla="*/ 1229 h 2998"/>
                <a:gd name="T90" fmla="*/ 110 w 862"/>
                <a:gd name="T91" fmla="*/ 1402 h 2998"/>
                <a:gd name="T92" fmla="*/ 122 w 862"/>
                <a:gd name="T93" fmla="*/ 1656 h 2998"/>
                <a:gd name="T94" fmla="*/ 82 w 862"/>
                <a:gd name="T95" fmla="*/ 1656 h 2998"/>
                <a:gd name="T96" fmla="*/ 110 w 862"/>
                <a:gd name="T97" fmla="*/ 1704 h 2998"/>
                <a:gd name="T98" fmla="*/ 124 w 862"/>
                <a:gd name="T99" fmla="*/ 1729 h 2998"/>
                <a:gd name="T100" fmla="*/ 95 w 862"/>
                <a:gd name="T101" fmla="*/ 1751 h 2998"/>
                <a:gd name="T102" fmla="*/ 2 w 862"/>
                <a:gd name="T103" fmla="*/ 1640 h 2998"/>
                <a:gd name="T104" fmla="*/ 2 w 862"/>
                <a:gd name="T105" fmla="*/ 1140 h 2998"/>
                <a:gd name="T106" fmla="*/ 11 w 862"/>
                <a:gd name="T107" fmla="*/ 933 h 2998"/>
                <a:gd name="T108" fmla="*/ 22 w 862"/>
                <a:gd name="T109" fmla="*/ 693 h 2998"/>
                <a:gd name="T110" fmla="*/ 99 w 862"/>
                <a:gd name="T111" fmla="*/ 524 h 2998"/>
                <a:gd name="T112" fmla="*/ 288 w 862"/>
                <a:gd name="T113" fmla="*/ 453 h 2998"/>
                <a:gd name="T114" fmla="*/ 339 w 862"/>
                <a:gd name="T115" fmla="*/ 311 h 2998"/>
                <a:gd name="T116" fmla="*/ 299 w 862"/>
                <a:gd name="T117" fmla="*/ 224 h 2998"/>
                <a:gd name="T118" fmla="*/ 313 w 862"/>
                <a:gd name="T119" fmla="*/ 104 h 2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2" h="2998">
                  <a:moveTo>
                    <a:pt x="439" y="0"/>
                  </a:moveTo>
                  <a:lnTo>
                    <a:pt x="522" y="27"/>
                  </a:lnTo>
                  <a:lnTo>
                    <a:pt x="551" y="73"/>
                  </a:lnTo>
                  <a:lnTo>
                    <a:pt x="555" y="76"/>
                  </a:lnTo>
                  <a:lnTo>
                    <a:pt x="560" y="78"/>
                  </a:lnTo>
                  <a:lnTo>
                    <a:pt x="564" y="78"/>
                  </a:lnTo>
                  <a:lnTo>
                    <a:pt x="568" y="80"/>
                  </a:lnTo>
                  <a:lnTo>
                    <a:pt x="570" y="80"/>
                  </a:lnTo>
                  <a:lnTo>
                    <a:pt x="573" y="84"/>
                  </a:lnTo>
                  <a:lnTo>
                    <a:pt x="575" y="87"/>
                  </a:lnTo>
                  <a:lnTo>
                    <a:pt x="579" y="93"/>
                  </a:lnTo>
                  <a:lnTo>
                    <a:pt x="579" y="156"/>
                  </a:lnTo>
                  <a:lnTo>
                    <a:pt x="580" y="180"/>
                  </a:lnTo>
                  <a:lnTo>
                    <a:pt x="584" y="202"/>
                  </a:lnTo>
                  <a:lnTo>
                    <a:pt x="588" y="222"/>
                  </a:lnTo>
                  <a:lnTo>
                    <a:pt x="588" y="240"/>
                  </a:lnTo>
                  <a:lnTo>
                    <a:pt x="580" y="262"/>
                  </a:lnTo>
                  <a:lnTo>
                    <a:pt x="570" y="282"/>
                  </a:lnTo>
                  <a:lnTo>
                    <a:pt x="557" y="302"/>
                  </a:lnTo>
                  <a:lnTo>
                    <a:pt x="544" y="324"/>
                  </a:lnTo>
                  <a:lnTo>
                    <a:pt x="533" y="344"/>
                  </a:lnTo>
                  <a:lnTo>
                    <a:pt x="526" y="367"/>
                  </a:lnTo>
                  <a:lnTo>
                    <a:pt x="524" y="393"/>
                  </a:lnTo>
                  <a:lnTo>
                    <a:pt x="531" y="420"/>
                  </a:lnTo>
                  <a:lnTo>
                    <a:pt x="544" y="438"/>
                  </a:lnTo>
                  <a:lnTo>
                    <a:pt x="562" y="453"/>
                  </a:lnTo>
                  <a:lnTo>
                    <a:pt x="586" y="464"/>
                  </a:lnTo>
                  <a:lnTo>
                    <a:pt x="613" y="473"/>
                  </a:lnTo>
                  <a:lnTo>
                    <a:pt x="644" y="482"/>
                  </a:lnTo>
                  <a:lnTo>
                    <a:pt x="675" y="489"/>
                  </a:lnTo>
                  <a:lnTo>
                    <a:pt x="706" y="498"/>
                  </a:lnTo>
                  <a:lnTo>
                    <a:pt x="737" y="507"/>
                  </a:lnTo>
                  <a:lnTo>
                    <a:pt x="762" y="520"/>
                  </a:lnTo>
                  <a:lnTo>
                    <a:pt x="786" y="536"/>
                  </a:lnTo>
                  <a:lnTo>
                    <a:pt x="802" y="556"/>
                  </a:lnTo>
                  <a:lnTo>
                    <a:pt x="819" y="589"/>
                  </a:lnTo>
                  <a:lnTo>
                    <a:pt x="831" y="629"/>
                  </a:lnTo>
                  <a:lnTo>
                    <a:pt x="840" y="674"/>
                  </a:lnTo>
                  <a:lnTo>
                    <a:pt x="846" y="722"/>
                  </a:lnTo>
                  <a:lnTo>
                    <a:pt x="850" y="774"/>
                  </a:lnTo>
                  <a:lnTo>
                    <a:pt x="851" y="825"/>
                  </a:lnTo>
                  <a:lnTo>
                    <a:pt x="851" y="876"/>
                  </a:lnTo>
                  <a:lnTo>
                    <a:pt x="851" y="925"/>
                  </a:lnTo>
                  <a:lnTo>
                    <a:pt x="851" y="973"/>
                  </a:lnTo>
                  <a:lnTo>
                    <a:pt x="862" y="1127"/>
                  </a:lnTo>
                  <a:lnTo>
                    <a:pt x="850" y="1227"/>
                  </a:lnTo>
                  <a:lnTo>
                    <a:pt x="844" y="1329"/>
                  </a:lnTo>
                  <a:lnTo>
                    <a:pt x="846" y="1427"/>
                  </a:lnTo>
                  <a:lnTo>
                    <a:pt x="853" y="1524"/>
                  </a:lnTo>
                  <a:lnTo>
                    <a:pt x="862" y="1616"/>
                  </a:lnTo>
                  <a:lnTo>
                    <a:pt x="862" y="1649"/>
                  </a:lnTo>
                  <a:lnTo>
                    <a:pt x="853" y="1676"/>
                  </a:lnTo>
                  <a:lnTo>
                    <a:pt x="839" y="1702"/>
                  </a:lnTo>
                  <a:lnTo>
                    <a:pt x="817" y="1724"/>
                  </a:lnTo>
                  <a:lnTo>
                    <a:pt x="793" y="1742"/>
                  </a:lnTo>
                  <a:lnTo>
                    <a:pt x="768" y="1754"/>
                  </a:lnTo>
                  <a:lnTo>
                    <a:pt x="742" y="1764"/>
                  </a:lnTo>
                  <a:lnTo>
                    <a:pt x="742" y="1756"/>
                  </a:lnTo>
                  <a:lnTo>
                    <a:pt x="740" y="1751"/>
                  </a:lnTo>
                  <a:lnTo>
                    <a:pt x="739" y="1745"/>
                  </a:lnTo>
                  <a:lnTo>
                    <a:pt x="739" y="1742"/>
                  </a:lnTo>
                  <a:lnTo>
                    <a:pt x="739" y="1736"/>
                  </a:lnTo>
                  <a:lnTo>
                    <a:pt x="739" y="1729"/>
                  </a:lnTo>
                  <a:lnTo>
                    <a:pt x="744" y="1724"/>
                  </a:lnTo>
                  <a:lnTo>
                    <a:pt x="750" y="1720"/>
                  </a:lnTo>
                  <a:lnTo>
                    <a:pt x="753" y="1714"/>
                  </a:lnTo>
                  <a:lnTo>
                    <a:pt x="757" y="1707"/>
                  </a:lnTo>
                  <a:lnTo>
                    <a:pt x="759" y="1700"/>
                  </a:lnTo>
                  <a:lnTo>
                    <a:pt x="755" y="1698"/>
                  </a:lnTo>
                  <a:lnTo>
                    <a:pt x="751" y="1698"/>
                  </a:lnTo>
                  <a:lnTo>
                    <a:pt x="750" y="1698"/>
                  </a:lnTo>
                  <a:lnTo>
                    <a:pt x="750" y="1698"/>
                  </a:lnTo>
                  <a:lnTo>
                    <a:pt x="750" y="1696"/>
                  </a:lnTo>
                  <a:lnTo>
                    <a:pt x="750" y="1694"/>
                  </a:lnTo>
                  <a:lnTo>
                    <a:pt x="748" y="1693"/>
                  </a:lnTo>
                  <a:lnTo>
                    <a:pt x="748" y="1687"/>
                  </a:lnTo>
                  <a:lnTo>
                    <a:pt x="770" y="1674"/>
                  </a:lnTo>
                  <a:lnTo>
                    <a:pt x="790" y="1658"/>
                  </a:lnTo>
                  <a:lnTo>
                    <a:pt x="808" y="1640"/>
                  </a:lnTo>
                  <a:lnTo>
                    <a:pt x="806" y="1631"/>
                  </a:lnTo>
                  <a:lnTo>
                    <a:pt x="804" y="1624"/>
                  </a:lnTo>
                  <a:lnTo>
                    <a:pt x="802" y="1618"/>
                  </a:lnTo>
                  <a:lnTo>
                    <a:pt x="799" y="1613"/>
                  </a:lnTo>
                  <a:lnTo>
                    <a:pt x="788" y="1607"/>
                  </a:lnTo>
                  <a:lnTo>
                    <a:pt x="779" y="1613"/>
                  </a:lnTo>
                  <a:lnTo>
                    <a:pt x="775" y="1625"/>
                  </a:lnTo>
                  <a:lnTo>
                    <a:pt x="771" y="1638"/>
                  </a:lnTo>
                  <a:lnTo>
                    <a:pt x="766" y="1647"/>
                  </a:lnTo>
                  <a:lnTo>
                    <a:pt x="757" y="1656"/>
                  </a:lnTo>
                  <a:lnTo>
                    <a:pt x="742" y="1660"/>
                  </a:lnTo>
                  <a:lnTo>
                    <a:pt x="735" y="1547"/>
                  </a:lnTo>
                  <a:lnTo>
                    <a:pt x="768" y="1493"/>
                  </a:lnTo>
                  <a:lnTo>
                    <a:pt x="768" y="1469"/>
                  </a:lnTo>
                  <a:lnTo>
                    <a:pt x="766" y="1442"/>
                  </a:lnTo>
                  <a:lnTo>
                    <a:pt x="759" y="1413"/>
                  </a:lnTo>
                  <a:lnTo>
                    <a:pt x="751" y="1380"/>
                  </a:lnTo>
                  <a:lnTo>
                    <a:pt x="742" y="1349"/>
                  </a:lnTo>
                  <a:lnTo>
                    <a:pt x="733" y="1318"/>
                  </a:lnTo>
                  <a:lnTo>
                    <a:pt x="724" y="1291"/>
                  </a:lnTo>
                  <a:lnTo>
                    <a:pt x="719" y="1267"/>
                  </a:lnTo>
                  <a:lnTo>
                    <a:pt x="722" y="1056"/>
                  </a:lnTo>
                  <a:lnTo>
                    <a:pt x="702" y="1000"/>
                  </a:lnTo>
                  <a:lnTo>
                    <a:pt x="699" y="974"/>
                  </a:lnTo>
                  <a:lnTo>
                    <a:pt x="697" y="945"/>
                  </a:lnTo>
                  <a:lnTo>
                    <a:pt x="695" y="914"/>
                  </a:lnTo>
                  <a:lnTo>
                    <a:pt x="695" y="884"/>
                  </a:lnTo>
                  <a:lnTo>
                    <a:pt x="691" y="854"/>
                  </a:lnTo>
                  <a:lnTo>
                    <a:pt x="684" y="831"/>
                  </a:lnTo>
                  <a:lnTo>
                    <a:pt x="671" y="813"/>
                  </a:lnTo>
                  <a:lnTo>
                    <a:pt x="668" y="809"/>
                  </a:lnTo>
                  <a:lnTo>
                    <a:pt x="668" y="889"/>
                  </a:lnTo>
                  <a:lnTo>
                    <a:pt x="653" y="927"/>
                  </a:lnTo>
                  <a:lnTo>
                    <a:pt x="644" y="969"/>
                  </a:lnTo>
                  <a:lnTo>
                    <a:pt x="642" y="1014"/>
                  </a:lnTo>
                  <a:lnTo>
                    <a:pt x="642" y="1060"/>
                  </a:lnTo>
                  <a:lnTo>
                    <a:pt x="648" y="1105"/>
                  </a:lnTo>
                  <a:lnTo>
                    <a:pt x="655" y="1149"/>
                  </a:lnTo>
                  <a:lnTo>
                    <a:pt x="662" y="1187"/>
                  </a:lnTo>
                  <a:lnTo>
                    <a:pt x="728" y="1620"/>
                  </a:lnTo>
                  <a:lnTo>
                    <a:pt x="730" y="1656"/>
                  </a:lnTo>
                  <a:lnTo>
                    <a:pt x="728" y="1698"/>
                  </a:lnTo>
                  <a:lnTo>
                    <a:pt x="722" y="1744"/>
                  </a:lnTo>
                  <a:lnTo>
                    <a:pt x="717" y="1789"/>
                  </a:lnTo>
                  <a:lnTo>
                    <a:pt x="710" y="1836"/>
                  </a:lnTo>
                  <a:lnTo>
                    <a:pt x="708" y="1882"/>
                  </a:lnTo>
                  <a:lnTo>
                    <a:pt x="708" y="1924"/>
                  </a:lnTo>
                  <a:lnTo>
                    <a:pt x="713" y="1974"/>
                  </a:lnTo>
                  <a:lnTo>
                    <a:pt x="722" y="2027"/>
                  </a:lnTo>
                  <a:lnTo>
                    <a:pt x="733" y="2082"/>
                  </a:lnTo>
                  <a:lnTo>
                    <a:pt x="744" y="2140"/>
                  </a:lnTo>
                  <a:lnTo>
                    <a:pt x="751" y="2198"/>
                  </a:lnTo>
                  <a:lnTo>
                    <a:pt x="753" y="2256"/>
                  </a:lnTo>
                  <a:lnTo>
                    <a:pt x="748" y="2313"/>
                  </a:lnTo>
                  <a:lnTo>
                    <a:pt x="731" y="2387"/>
                  </a:lnTo>
                  <a:lnTo>
                    <a:pt x="715" y="2458"/>
                  </a:lnTo>
                  <a:lnTo>
                    <a:pt x="699" y="2531"/>
                  </a:lnTo>
                  <a:lnTo>
                    <a:pt x="684" y="2607"/>
                  </a:lnTo>
                  <a:lnTo>
                    <a:pt x="671" y="2687"/>
                  </a:lnTo>
                  <a:lnTo>
                    <a:pt x="670" y="2727"/>
                  </a:lnTo>
                  <a:lnTo>
                    <a:pt x="675" y="2762"/>
                  </a:lnTo>
                  <a:lnTo>
                    <a:pt x="684" y="2796"/>
                  </a:lnTo>
                  <a:lnTo>
                    <a:pt x="697" y="2829"/>
                  </a:lnTo>
                  <a:lnTo>
                    <a:pt x="710" y="2862"/>
                  </a:lnTo>
                  <a:lnTo>
                    <a:pt x="722" y="2894"/>
                  </a:lnTo>
                  <a:lnTo>
                    <a:pt x="731" y="2927"/>
                  </a:lnTo>
                  <a:lnTo>
                    <a:pt x="735" y="2964"/>
                  </a:lnTo>
                  <a:lnTo>
                    <a:pt x="699" y="2980"/>
                  </a:lnTo>
                  <a:lnTo>
                    <a:pt x="659" y="2989"/>
                  </a:lnTo>
                  <a:lnTo>
                    <a:pt x="615" y="2991"/>
                  </a:lnTo>
                  <a:lnTo>
                    <a:pt x="568" y="2989"/>
                  </a:lnTo>
                  <a:lnTo>
                    <a:pt x="559" y="2962"/>
                  </a:lnTo>
                  <a:lnTo>
                    <a:pt x="551" y="2929"/>
                  </a:lnTo>
                  <a:lnTo>
                    <a:pt x="548" y="2894"/>
                  </a:lnTo>
                  <a:lnTo>
                    <a:pt x="551" y="2856"/>
                  </a:lnTo>
                  <a:lnTo>
                    <a:pt x="555" y="2784"/>
                  </a:lnTo>
                  <a:lnTo>
                    <a:pt x="551" y="2773"/>
                  </a:lnTo>
                  <a:lnTo>
                    <a:pt x="546" y="2760"/>
                  </a:lnTo>
                  <a:lnTo>
                    <a:pt x="542" y="2745"/>
                  </a:lnTo>
                  <a:lnTo>
                    <a:pt x="542" y="2727"/>
                  </a:lnTo>
                  <a:lnTo>
                    <a:pt x="551" y="2696"/>
                  </a:lnTo>
                  <a:lnTo>
                    <a:pt x="560" y="2664"/>
                  </a:lnTo>
                  <a:lnTo>
                    <a:pt x="570" y="2627"/>
                  </a:lnTo>
                  <a:lnTo>
                    <a:pt x="575" y="2589"/>
                  </a:lnTo>
                  <a:lnTo>
                    <a:pt x="577" y="2545"/>
                  </a:lnTo>
                  <a:lnTo>
                    <a:pt x="571" y="2500"/>
                  </a:lnTo>
                  <a:lnTo>
                    <a:pt x="560" y="2453"/>
                  </a:lnTo>
                  <a:lnTo>
                    <a:pt x="550" y="2402"/>
                  </a:lnTo>
                  <a:lnTo>
                    <a:pt x="539" y="2349"/>
                  </a:lnTo>
                  <a:lnTo>
                    <a:pt x="535" y="2294"/>
                  </a:lnTo>
                  <a:lnTo>
                    <a:pt x="539" y="2240"/>
                  </a:lnTo>
                  <a:lnTo>
                    <a:pt x="559" y="2116"/>
                  </a:lnTo>
                  <a:lnTo>
                    <a:pt x="548" y="2076"/>
                  </a:lnTo>
                  <a:lnTo>
                    <a:pt x="531" y="2036"/>
                  </a:lnTo>
                  <a:lnTo>
                    <a:pt x="515" y="1994"/>
                  </a:lnTo>
                  <a:lnTo>
                    <a:pt x="502" y="1953"/>
                  </a:lnTo>
                  <a:lnTo>
                    <a:pt x="491" y="1784"/>
                  </a:lnTo>
                  <a:lnTo>
                    <a:pt x="439" y="1540"/>
                  </a:lnTo>
                  <a:lnTo>
                    <a:pt x="431" y="1540"/>
                  </a:lnTo>
                  <a:lnTo>
                    <a:pt x="426" y="1556"/>
                  </a:lnTo>
                  <a:lnTo>
                    <a:pt x="422" y="1576"/>
                  </a:lnTo>
                  <a:lnTo>
                    <a:pt x="422" y="1600"/>
                  </a:lnTo>
                  <a:lnTo>
                    <a:pt x="406" y="1642"/>
                  </a:lnTo>
                  <a:lnTo>
                    <a:pt x="397" y="1685"/>
                  </a:lnTo>
                  <a:lnTo>
                    <a:pt x="391" y="1733"/>
                  </a:lnTo>
                  <a:lnTo>
                    <a:pt x="390" y="1782"/>
                  </a:lnTo>
                  <a:lnTo>
                    <a:pt x="386" y="1833"/>
                  </a:lnTo>
                  <a:lnTo>
                    <a:pt x="382" y="1885"/>
                  </a:lnTo>
                  <a:lnTo>
                    <a:pt x="375" y="1936"/>
                  </a:lnTo>
                  <a:lnTo>
                    <a:pt x="362" y="1985"/>
                  </a:lnTo>
                  <a:lnTo>
                    <a:pt x="346" y="2031"/>
                  </a:lnTo>
                  <a:lnTo>
                    <a:pt x="330" y="2076"/>
                  </a:lnTo>
                  <a:lnTo>
                    <a:pt x="319" y="2120"/>
                  </a:lnTo>
                  <a:lnTo>
                    <a:pt x="339" y="2209"/>
                  </a:lnTo>
                  <a:lnTo>
                    <a:pt x="339" y="2364"/>
                  </a:lnTo>
                  <a:lnTo>
                    <a:pt x="331" y="2400"/>
                  </a:lnTo>
                  <a:lnTo>
                    <a:pt x="322" y="2438"/>
                  </a:lnTo>
                  <a:lnTo>
                    <a:pt x="315" y="2482"/>
                  </a:lnTo>
                  <a:lnTo>
                    <a:pt x="311" y="2525"/>
                  </a:lnTo>
                  <a:lnTo>
                    <a:pt x="315" y="2569"/>
                  </a:lnTo>
                  <a:lnTo>
                    <a:pt x="319" y="2664"/>
                  </a:lnTo>
                  <a:lnTo>
                    <a:pt x="348" y="2727"/>
                  </a:lnTo>
                  <a:lnTo>
                    <a:pt x="348" y="2744"/>
                  </a:lnTo>
                  <a:lnTo>
                    <a:pt x="344" y="2758"/>
                  </a:lnTo>
                  <a:lnTo>
                    <a:pt x="339" y="2773"/>
                  </a:lnTo>
                  <a:lnTo>
                    <a:pt x="335" y="2784"/>
                  </a:lnTo>
                  <a:lnTo>
                    <a:pt x="331" y="2822"/>
                  </a:lnTo>
                  <a:lnTo>
                    <a:pt x="333" y="2862"/>
                  </a:lnTo>
                  <a:lnTo>
                    <a:pt x="335" y="2902"/>
                  </a:lnTo>
                  <a:lnTo>
                    <a:pt x="337" y="2944"/>
                  </a:lnTo>
                  <a:lnTo>
                    <a:pt x="331" y="2984"/>
                  </a:lnTo>
                  <a:lnTo>
                    <a:pt x="322" y="2984"/>
                  </a:lnTo>
                  <a:lnTo>
                    <a:pt x="304" y="2993"/>
                  </a:lnTo>
                  <a:lnTo>
                    <a:pt x="280" y="2998"/>
                  </a:lnTo>
                  <a:lnTo>
                    <a:pt x="257" y="2998"/>
                  </a:lnTo>
                  <a:lnTo>
                    <a:pt x="233" y="2996"/>
                  </a:lnTo>
                  <a:lnTo>
                    <a:pt x="210" y="2989"/>
                  </a:lnTo>
                  <a:lnTo>
                    <a:pt x="190" y="2980"/>
                  </a:lnTo>
                  <a:lnTo>
                    <a:pt x="173" y="2965"/>
                  </a:lnTo>
                  <a:lnTo>
                    <a:pt x="162" y="2949"/>
                  </a:lnTo>
                  <a:lnTo>
                    <a:pt x="159" y="2929"/>
                  </a:lnTo>
                  <a:lnTo>
                    <a:pt x="179" y="2885"/>
                  </a:lnTo>
                  <a:lnTo>
                    <a:pt x="195" y="2838"/>
                  </a:lnTo>
                  <a:lnTo>
                    <a:pt x="206" y="2784"/>
                  </a:lnTo>
                  <a:lnTo>
                    <a:pt x="211" y="2727"/>
                  </a:lnTo>
                  <a:lnTo>
                    <a:pt x="213" y="2671"/>
                  </a:lnTo>
                  <a:lnTo>
                    <a:pt x="210" y="2613"/>
                  </a:lnTo>
                  <a:lnTo>
                    <a:pt x="202" y="2556"/>
                  </a:lnTo>
                  <a:lnTo>
                    <a:pt x="191" y="2504"/>
                  </a:lnTo>
                  <a:lnTo>
                    <a:pt x="179" y="2467"/>
                  </a:lnTo>
                  <a:lnTo>
                    <a:pt x="166" y="2431"/>
                  </a:lnTo>
                  <a:lnTo>
                    <a:pt x="153" y="2389"/>
                  </a:lnTo>
                  <a:lnTo>
                    <a:pt x="140" y="2347"/>
                  </a:lnTo>
                  <a:lnTo>
                    <a:pt x="133" y="2302"/>
                  </a:lnTo>
                  <a:lnTo>
                    <a:pt x="130" y="2254"/>
                  </a:lnTo>
                  <a:lnTo>
                    <a:pt x="135" y="2204"/>
                  </a:lnTo>
                  <a:lnTo>
                    <a:pt x="142" y="2165"/>
                  </a:lnTo>
                  <a:lnTo>
                    <a:pt x="151" y="2120"/>
                  </a:lnTo>
                  <a:lnTo>
                    <a:pt x="159" y="2071"/>
                  </a:lnTo>
                  <a:lnTo>
                    <a:pt x="166" y="2022"/>
                  </a:lnTo>
                  <a:lnTo>
                    <a:pt x="171" y="1971"/>
                  </a:lnTo>
                  <a:lnTo>
                    <a:pt x="171" y="1924"/>
                  </a:lnTo>
                  <a:lnTo>
                    <a:pt x="168" y="1880"/>
                  </a:lnTo>
                  <a:lnTo>
                    <a:pt x="162" y="1847"/>
                  </a:lnTo>
                  <a:lnTo>
                    <a:pt x="157" y="1809"/>
                  </a:lnTo>
                  <a:lnTo>
                    <a:pt x="151" y="1765"/>
                  </a:lnTo>
                  <a:lnTo>
                    <a:pt x="148" y="1718"/>
                  </a:lnTo>
                  <a:lnTo>
                    <a:pt x="144" y="1673"/>
                  </a:lnTo>
                  <a:lnTo>
                    <a:pt x="142" y="1629"/>
                  </a:lnTo>
                  <a:lnTo>
                    <a:pt x="144" y="1591"/>
                  </a:lnTo>
                  <a:lnTo>
                    <a:pt x="148" y="1560"/>
                  </a:lnTo>
                  <a:lnTo>
                    <a:pt x="195" y="1224"/>
                  </a:lnTo>
                  <a:lnTo>
                    <a:pt x="204" y="1189"/>
                  </a:lnTo>
                  <a:lnTo>
                    <a:pt x="213" y="1153"/>
                  </a:lnTo>
                  <a:lnTo>
                    <a:pt x="222" y="1113"/>
                  </a:lnTo>
                  <a:lnTo>
                    <a:pt x="226" y="1071"/>
                  </a:lnTo>
                  <a:lnTo>
                    <a:pt x="222" y="1029"/>
                  </a:lnTo>
                  <a:lnTo>
                    <a:pt x="199" y="904"/>
                  </a:lnTo>
                  <a:lnTo>
                    <a:pt x="195" y="809"/>
                  </a:lnTo>
                  <a:lnTo>
                    <a:pt x="191" y="813"/>
                  </a:lnTo>
                  <a:lnTo>
                    <a:pt x="180" y="836"/>
                  </a:lnTo>
                  <a:lnTo>
                    <a:pt x="175" y="865"/>
                  </a:lnTo>
                  <a:lnTo>
                    <a:pt x="171" y="896"/>
                  </a:lnTo>
                  <a:lnTo>
                    <a:pt x="171" y="929"/>
                  </a:lnTo>
                  <a:lnTo>
                    <a:pt x="168" y="962"/>
                  </a:lnTo>
                  <a:lnTo>
                    <a:pt x="162" y="993"/>
                  </a:lnTo>
                  <a:lnTo>
                    <a:pt x="139" y="1067"/>
                  </a:lnTo>
                  <a:lnTo>
                    <a:pt x="135" y="1107"/>
                  </a:lnTo>
                  <a:lnTo>
                    <a:pt x="135" y="1147"/>
                  </a:lnTo>
                  <a:lnTo>
                    <a:pt x="140" y="1189"/>
                  </a:lnTo>
                  <a:lnTo>
                    <a:pt x="144" y="1229"/>
                  </a:lnTo>
                  <a:lnTo>
                    <a:pt x="144" y="1269"/>
                  </a:lnTo>
                  <a:lnTo>
                    <a:pt x="139" y="1309"/>
                  </a:lnTo>
                  <a:lnTo>
                    <a:pt x="135" y="1325"/>
                  </a:lnTo>
                  <a:lnTo>
                    <a:pt x="128" y="1347"/>
                  </a:lnTo>
                  <a:lnTo>
                    <a:pt x="119" y="1373"/>
                  </a:lnTo>
                  <a:lnTo>
                    <a:pt x="110" y="1402"/>
                  </a:lnTo>
                  <a:lnTo>
                    <a:pt x="102" y="1429"/>
                  </a:lnTo>
                  <a:lnTo>
                    <a:pt x="99" y="1456"/>
                  </a:lnTo>
                  <a:lnTo>
                    <a:pt x="97" y="1480"/>
                  </a:lnTo>
                  <a:lnTo>
                    <a:pt x="99" y="1500"/>
                  </a:lnTo>
                  <a:lnTo>
                    <a:pt x="128" y="1544"/>
                  </a:lnTo>
                  <a:lnTo>
                    <a:pt x="122" y="1656"/>
                  </a:lnTo>
                  <a:lnTo>
                    <a:pt x="108" y="1660"/>
                  </a:lnTo>
                  <a:lnTo>
                    <a:pt x="99" y="1640"/>
                  </a:lnTo>
                  <a:lnTo>
                    <a:pt x="91" y="1616"/>
                  </a:lnTo>
                  <a:lnTo>
                    <a:pt x="68" y="1607"/>
                  </a:lnTo>
                  <a:lnTo>
                    <a:pt x="62" y="1636"/>
                  </a:lnTo>
                  <a:lnTo>
                    <a:pt x="82" y="1656"/>
                  </a:lnTo>
                  <a:lnTo>
                    <a:pt x="104" y="1678"/>
                  </a:lnTo>
                  <a:lnTo>
                    <a:pt x="119" y="1700"/>
                  </a:lnTo>
                  <a:lnTo>
                    <a:pt x="115" y="1702"/>
                  </a:lnTo>
                  <a:lnTo>
                    <a:pt x="111" y="1702"/>
                  </a:lnTo>
                  <a:lnTo>
                    <a:pt x="110" y="1702"/>
                  </a:lnTo>
                  <a:lnTo>
                    <a:pt x="110" y="1704"/>
                  </a:lnTo>
                  <a:lnTo>
                    <a:pt x="110" y="1704"/>
                  </a:lnTo>
                  <a:lnTo>
                    <a:pt x="110" y="1705"/>
                  </a:lnTo>
                  <a:lnTo>
                    <a:pt x="108" y="1707"/>
                  </a:lnTo>
                  <a:lnTo>
                    <a:pt x="108" y="1713"/>
                  </a:lnTo>
                  <a:lnTo>
                    <a:pt x="119" y="1718"/>
                  </a:lnTo>
                  <a:lnTo>
                    <a:pt x="124" y="1729"/>
                  </a:lnTo>
                  <a:lnTo>
                    <a:pt x="128" y="1744"/>
                  </a:lnTo>
                  <a:lnTo>
                    <a:pt x="124" y="1749"/>
                  </a:lnTo>
                  <a:lnTo>
                    <a:pt x="122" y="1754"/>
                  </a:lnTo>
                  <a:lnTo>
                    <a:pt x="119" y="1760"/>
                  </a:lnTo>
                  <a:lnTo>
                    <a:pt x="115" y="1764"/>
                  </a:lnTo>
                  <a:lnTo>
                    <a:pt x="95" y="1751"/>
                  </a:lnTo>
                  <a:lnTo>
                    <a:pt x="75" y="1740"/>
                  </a:lnTo>
                  <a:lnTo>
                    <a:pt x="57" y="1729"/>
                  </a:lnTo>
                  <a:lnTo>
                    <a:pt x="39" y="1714"/>
                  </a:lnTo>
                  <a:lnTo>
                    <a:pt x="24" y="1696"/>
                  </a:lnTo>
                  <a:lnTo>
                    <a:pt x="11" y="1673"/>
                  </a:lnTo>
                  <a:lnTo>
                    <a:pt x="2" y="1640"/>
                  </a:lnTo>
                  <a:lnTo>
                    <a:pt x="2" y="1607"/>
                  </a:lnTo>
                  <a:lnTo>
                    <a:pt x="6" y="1574"/>
                  </a:lnTo>
                  <a:lnTo>
                    <a:pt x="11" y="1540"/>
                  </a:lnTo>
                  <a:lnTo>
                    <a:pt x="17" y="1505"/>
                  </a:lnTo>
                  <a:lnTo>
                    <a:pt x="19" y="1473"/>
                  </a:lnTo>
                  <a:lnTo>
                    <a:pt x="2" y="1140"/>
                  </a:lnTo>
                  <a:lnTo>
                    <a:pt x="0" y="1105"/>
                  </a:lnTo>
                  <a:lnTo>
                    <a:pt x="2" y="1071"/>
                  </a:lnTo>
                  <a:lnTo>
                    <a:pt x="8" y="1038"/>
                  </a:lnTo>
                  <a:lnTo>
                    <a:pt x="13" y="1005"/>
                  </a:lnTo>
                  <a:lnTo>
                    <a:pt x="15" y="969"/>
                  </a:lnTo>
                  <a:lnTo>
                    <a:pt x="11" y="933"/>
                  </a:lnTo>
                  <a:lnTo>
                    <a:pt x="8" y="904"/>
                  </a:lnTo>
                  <a:lnTo>
                    <a:pt x="6" y="867"/>
                  </a:lnTo>
                  <a:lnTo>
                    <a:pt x="8" y="825"/>
                  </a:lnTo>
                  <a:lnTo>
                    <a:pt x="11" y="782"/>
                  </a:lnTo>
                  <a:lnTo>
                    <a:pt x="17" y="736"/>
                  </a:lnTo>
                  <a:lnTo>
                    <a:pt x="22" y="693"/>
                  </a:lnTo>
                  <a:lnTo>
                    <a:pt x="30" y="653"/>
                  </a:lnTo>
                  <a:lnTo>
                    <a:pt x="39" y="616"/>
                  </a:lnTo>
                  <a:lnTo>
                    <a:pt x="46" y="587"/>
                  </a:lnTo>
                  <a:lnTo>
                    <a:pt x="55" y="567"/>
                  </a:lnTo>
                  <a:lnTo>
                    <a:pt x="75" y="544"/>
                  </a:lnTo>
                  <a:lnTo>
                    <a:pt x="99" y="524"/>
                  </a:lnTo>
                  <a:lnTo>
                    <a:pt x="128" y="509"/>
                  </a:lnTo>
                  <a:lnTo>
                    <a:pt x="159" y="496"/>
                  </a:lnTo>
                  <a:lnTo>
                    <a:pt x="191" y="485"/>
                  </a:lnTo>
                  <a:lnTo>
                    <a:pt x="224" y="476"/>
                  </a:lnTo>
                  <a:lnTo>
                    <a:pt x="257" y="465"/>
                  </a:lnTo>
                  <a:lnTo>
                    <a:pt x="288" y="453"/>
                  </a:lnTo>
                  <a:lnTo>
                    <a:pt x="315" y="436"/>
                  </a:lnTo>
                  <a:lnTo>
                    <a:pt x="339" y="416"/>
                  </a:lnTo>
                  <a:lnTo>
                    <a:pt x="339" y="391"/>
                  </a:lnTo>
                  <a:lnTo>
                    <a:pt x="340" y="364"/>
                  </a:lnTo>
                  <a:lnTo>
                    <a:pt x="340" y="336"/>
                  </a:lnTo>
                  <a:lnTo>
                    <a:pt x="339" y="311"/>
                  </a:lnTo>
                  <a:lnTo>
                    <a:pt x="331" y="293"/>
                  </a:lnTo>
                  <a:lnTo>
                    <a:pt x="322" y="280"/>
                  </a:lnTo>
                  <a:lnTo>
                    <a:pt x="313" y="269"/>
                  </a:lnTo>
                  <a:lnTo>
                    <a:pt x="304" y="254"/>
                  </a:lnTo>
                  <a:lnTo>
                    <a:pt x="299" y="236"/>
                  </a:lnTo>
                  <a:lnTo>
                    <a:pt x="299" y="224"/>
                  </a:lnTo>
                  <a:lnTo>
                    <a:pt x="302" y="214"/>
                  </a:lnTo>
                  <a:lnTo>
                    <a:pt x="306" y="207"/>
                  </a:lnTo>
                  <a:lnTo>
                    <a:pt x="311" y="200"/>
                  </a:lnTo>
                  <a:lnTo>
                    <a:pt x="315" y="193"/>
                  </a:lnTo>
                  <a:lnTo>
                    <a:pt x="302" y="133"/>
                  </a:lnTo>
                  <a:lnTo>
                    <a:pt x="313" y="104"/>
                  </a:lnTo>
                  <a:lnTo>
                    <a:pt x="330" y="74"/>
                  </a:lnTo>
                  <a:lnTo>
                    <a:pt x="353" y="47"/>
                  </a:lnTo>
                  <a:lnTo>
                    <a:pt x="380" y="25"/>
                  </a:lnTo>
                  <a:lnTo>
                    <a:pt x="410" y="9"/>
                  </a:lnTo>
                  <a:lnTo>
                    <a:pt x="439"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sz="2701"/>
            </a:p>
          </p:txBody>
        </p:sp>
        <p:grpSp>
          <p:nvGrpSpPr>
            <p:cNvPr id="29" name="Group 28">
              <a:extLst>
                <a:ext uri="{FF2B5EF4-FFF2-40B4-BE49-F238E27FC236}">
                  <a16:creationId xmlns:a16="http://schemas.microsoft.com/office/drawing/2014/main" id="{5A33DF05-6510-480F-A58A-F83213AC7450}"/>
                </a:ext>
              </a:extLst>
            </p:cNvPr>
            <p:cNvGrpSpPr/>
            <p:nvPr/>
          </p:nvGrpSpPr>
          <p:grpSpPr>
            <a:xfrm rot="18900000">
              <a:off x="10066375" y="4360768"/>
              <a:ext cx="1196173" cy="911419"/>
              <a:chOff x="11413389" y="3573459"/>
              <a:chExt cx="1196173" cy="911419"/>
            </a:xfrm>
          </p:grpSpPr>
          <p:sp>
            <p:nvSpPr>
              <p:cNvPr id="36" name="Rectangle 35">
                <a:extLst>
                  <a:ext uri="{FF2B5EF4-FFF2-40B4-BE49-F238E27FC236}">
                    <a16:creationId xmlns:a16="http://schemas.microsoft.com/office/drawing/2014/main" id="{9DF82990-8313-47D9-8695-C59E35EAA8E0}"/>
                  </a:ext>
                </a:extLst>
              </p:cNvPr>
              <p:cNvSpPr/>
              <p:nvPr/>
            </p:nvSpPr>
            <p:spPr>
              <a:xfrm>
                <a:off x="11413389" y="3573459"/>
                <a:ext cx="1196173" cy="13803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B34732BB-FDD9-4E47-8DBC-9D31417A44E8}"/>
                  </a:ext>
                </a:extLst>
              </p:cNvPr>
              <p:cNvSpPr/>
              <p:nvPr/>
            </p:nvSpPr>
            <p:spPr>
              <a:xfrm>
                <a:off x="11422238" y="3822358"/>
                <a:ext cx="543285" cy="39788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BE8B7B14-AC2D-4D58-91AA-840B59A8A7C5}"/>
                  </a:ext>
                </a:extLst>
              </p:cNvPr>
              <p:cNvSpPr/>
              <p:nvPr/>
            </p:nvSpPr>
            <p:spPr>
              <a:xfrm>
                <a:off x="11473996" y="3874089"/>
                <a:ext cx="451750" cy="301194"/>
              </a:xfrm>
              <a:custGeom>
                <a:avLst/>
                <a:gdLst>
                  <a:gd name="connsiteX0" fmla="*/ 146903 w 451750"/>
                  <a:gd name="connsiteY0" fmla="*/ 254995 h 301194"/>
                  <a:gd name="connsiteX1" fmla="*/ 442184 w 451750"/>
                  <a:gd name="connsiteY1" fmla="*/ 254995 h 301194"/>
                  <a:gd name="connsiteX2" fmla="*/ 451747 w 451750"/>
                  <a:gd name="connsiteY2" fmla="*/ 264558 h 301194"/>
                  <a:gd name="connsiteX3" fmla="*/ 451747 w 451750"/>
                  <a:gd name="connsiteY3" fmla="*/ 291631 h 301194"/>
                  <a:gd name="connsiteX4" fmla="*/ 442184 w 451750"/>
                  <a:gd name="connsiteY4" fmla="*/ 301194 h 301194"/>
                  <a:gd name="connsiteX5" fmla="*/ 146903 w 451750"/>
                  <a:gd name="connsiteY5" fmla="*/ 301194 h 301194"/>
                  <a:gd name="connsiteX6" fmla="*/ 137340 w 451750"/>
                  <a:gd name="connsiteY6" fmla="*/ 291631 h 301194"/>
                  <a:gd name="connsiteX7" fmla="*/ 137340 w 451750"/>
                  <a:gd name="connsiteY7" fmla="*/ 264558 h 301194"/>
                  <a:gd name="connsiteX8" fmla="*/ 146903 w 451750"/>
                  <a:gd name="connsiteY8" fmla="*/ 254995 h 301194"/>
                  <a:gd name="connsiteX9" fmla="*/ 9563 w 451750"/>
                  <a:gd name="connsiteY9" fmla="*/ 254995 h 301194"/>
                  <a:gd name="connsiteX10" fmla="*/ 83300 w 451750"/>
                  <a:gd name="connsiteY10" fmla="*/ 254995 h 301194"/>
                  <a:gd name="connsiteX11" fmla="*/ 92863 w 451750"/>
                  <a:gd name="connsiteY11" fmla="*/ 264558 h 301194"/>
                  <a:gd name="connsiteX12" fmla="*/ 92863 w 451750"/>
                  <a:gd name="connsiteY12" fmla="*/ 291631 h 301194"/>
                  <a:gd name="connsiteX13" fmla="*/ 83300 w 451750"/>
                  <a:gd name="connsiteY13" fmla="*/ 301194 h 301194"/>
                  <a:gd name="connsiteX14" fmla="*/ 9563 w 451750"/>
                  <a:gd name="connsiteY14" fmla="*/ 301194 h 301194"/>
                  <a:gd name="connsiteX15" fmla="*/ 0 w 451750"/>
                  <a:gd name="connsiteY15" fmla="*/ 291631 h 301194"/>
                  <a:gd name="connsiteX16" fmla="*/ 0 w 451750"/>
                  <a:gd name="connsiteY16" fmla="*/ 264558 h 301194"/>
                  <a:gd name="connsiteX17" fmla="*/ 9563 w 451750"/>
                  <a:gd name="connsiteY17" fmla="*/ 254995 h 301194"/>
                  <a:gd name="connsiteX18" fmla="*/ 146904 w 451750"/>
                  <a:gd name="connsiteY18" fmla="*/ 169997 h 301194"/>
                  <a:gd name="connsiteX19" fmla="*/ 442185 w 451750"/>
                  <a:gd name="connsiteY19" fmla="*/ 169997 h 301194"/>
                  <a:gd name="connsiteX20" fmla="*/ 451748 w 451750"/>
                  <a:gd name="connsiteY20" fmla="*/ 179560 h 301194"/>
                  <a:gd name="connsiteX21" fmla="*/ 451748 w 451750"/>
                  <a:gd name="connsiteY21" fmla="*/ 206633 h 301194"/>
                  <a:gd name="connsiteX22" fmla="*/ 442185 w 451750"/>
                  <a:gd name="connsiteY22" fmla="*/ 216196 h 301194"/>
                  <a:gd name="connsiteX23" fmla="*/ 146904 w 451750"/>
                  <a:gd name="connsiteY23" fmla="*/ 216196 h 301194"/>
                  <a:gd name="connsiteX24" fmla="*/ 137341 w 451750"/>
                  <a:gd name="connsiteY24" fmla="*/ 206633 h 301194"/>
                  <a:gd name="connsiteX25" fmla="*/ 137341 w 451750"/>
                  <a:gd name="connsiteY25" fmla="*/ 179560 h 301194"/>
                  <a:gd name="connsiteX26" fmla="*/ 146904 w 451750"/>
                  <a:gd name="connsiteY26" fmla="*/ 169997 h 301194"/>
                  <a:gd name="connsiteX27" fmla="*/ 9563 w 451750"/>
                  <a:gd name="connsiteY27" fmla="*/ 169997 h 301194"/>
                  <a:gd name="connsiteX28" fmla="*/ 83300 w 451750"/>
                  <a:gd name="connsiteY28" fmla="*/ 169997 h 301194"/>
                  <a:gd name="connsiteX29" fmla="*/ 92863 w 451750"/>
                  <a:gd name="connsiteY29" fmla="*/ 179560 h 301194"/>
                  <a:gd name="connsiteX30" fmla="*/ 92863 w 451750"/>
                  <a:gd name="connsiteY30" fmla="*/ 206633 h 301194"/>
                  <a:gd name="connsiteX31" fmla="*/ 83300 w 451750"/>
                  <a:gd name="connsiteY31" fmla="*/ 216196 h 301194"/>
                  <a:gd name="connsiteX32" fmla="*/ 9563 w 451750"/>
                  <a:gd name="connsiteY32" fmla="*/ 216196 h 301194"/>
                  <a:gd name="connsiteX33" fmla="*/ 0 w 451750"/>
                  <a:gd name="connsiteY33" fmla="*/ 206633 h 301194"/>
                  <a:gd name="connsiteX34" fmla="*/ 0 w 451750"/>
                  <a:gd name="connsiteY34" fmla="*/ 179560 h 301194"/>
                  <a:gd name="connsiteX35" fmla="*/ 9563 w 451750"/>
                  <a:gd name="connsiteY35" fmla="*/ 169997 h 301194"/>
                  <a:gd name="connsiteX36" fmla="*/ 146903 w 451750"/>
                  <a:gd name="connsiteY36" fmla="*/ 84998 h 301194"/>
                  <a:gd name="connsiteX37" fmla="*/ 442184 w 451750"/>
                  <a:gd name="connsiteY37" fmla="*/ 84998 h 301194"/>
                  <a:gd name="connsiteX38" fmla="*/ 451747 w 451750"/>
                  <a:gd name="connsiteY38" fmla="*/ 94561 h 301194"/>
                  <a:gd name="connsiteX39" fmla="*/ 451747 w 451750"/>
                  <a:gd name="connsiteY39" fmla="*/ 121634 h 301194"/>
                  <a:gd name="connsiteX40" fmla="*/ 442184 w 451750"/>
                  <a:gd name="connsiteY40" fmla="*/ 131197 h 301194"/>
                  <a:gd name="connsiteX41" fmla="*/ 146903 w 451750"/>
                  <a:gd name="connsiteY41" fmla="*/ 131197 h 301194"/>
                  <a:gd name="connsiteX42" fmla="*/ 137340 w 451750"/>
                  <a:gd name="connsiteY42" fmla="*/ 121634 h 301194"/>
                  <a:gd name="connsiteX43" fmla="*/ 137340 w 451750"/>
                  <a:gd name="connsiteY43" fmla="*/ 94561 h 301194"/>
                  <a:gd name="connsiteX44" fmla="*/ 146903 w 451750"/>
                  <a:gd name="connsiteY44" fmla="*/ 84998 h 301194"/>
                  <a:gd name="connsiteX45" fmla="*/ 9563 w 451750"/>
                  <a:gd name="connsiteY45" fmla="*/ 84998 h 301194"/>
                  <a:gd name="connsiteX46" fmla="*/ 83300 w 451750"/>
                  <a:gd name="connsiteY46" fmla="*/ 84998 h 301194"/>
                  <a:gd name="connsiteX47" fmla="*/ 92863 w 451750"/>
                  <a:gd name="connsiteY47" fmla="*/ 94561 h 301194"/>
                  <a:gd name="connsiteX48" fmla="*/ 92863 w 451750"/>
                  <a:gd name="connsiteY48" fmla="*/ 121634 h 301194"/>
                  <a:gd name="connsiteX49" fmla="*/ 83300 w 451750"/>
                  <a:gd name="connsiteY49" fmla="*/ 131197 h 301194"/>
                  <a:gd name="connsiteX50" fmla="*/ 9563 w 451750"/>
                  <a:gd name="connsiteY50" fmla="*/ 131197 h 301194"/>
                  <a:gd name="connsiteX51" fmla="*/ 0 w 451750"/>
                  <a:gd name="connsiteY51" fmla="*/ 121634 h 301194"/>
                  <a:gd name="connsiteX52" fmla="*/ 0 w 451750"/>
                  <a:gd name="connsiteY52" fmla="*/ 94561 h 301194"/>
                  <a:gd name="connsiteX53" fmla="*/ 9563 w 451750"/>
                  <a:gd name="connsiteY53" fmla="*/ 84998 h 301194"/>
                  <a:gd name="connsiteX54" fmla="*/ 9564 w 451750"/>
                  <a:gd name="connsiteY54" fmla="*/ 1 h 301194"/>
                  <a:gd name="connsiteX55" fmla="*/ 83301 w 451750"/>
                  <a:gd name="connsiteY55" fmla="*/ 1 h 301194"/>
                  <a:gd name="connsiteX56" fmla="*/ 92864 w 451750"/>
                  <a:gd name="connsiteY56" fmla="*/ 9564 h 301194"/>
                  <a:gd name="connsiteX57" fmla="*/ 92864 w 451750"/>
                  <a:gd name="connsiteY57" fmla="*/ 36637 h 301194"/>
                  <a:gd name="connsiteX58" fmla="*/ 83301 w 451750"/>
                  <a:gd name="connsiteY58" fmla="*/ 46200 h 301194"/>
                  <a:gd name="connsiteX59" fmla="*/ 9564 w 451750"/>
                  <a:gd name="connsiteY59" fmla="*/ 46200 h 301194"/>
                  <a:gd name="connsiteX60" fmla="*/ 1 w 451750"/>
                  <a:gd name="connsiteY60" fmla="*/ 36637 h 301194"/>
                  <a:gd name="connsiteX61" fmla="*/ 1 w 451750"/>
                  <a:gd name="connsiteY61" fmla="*/ 9564 h 301194"/>
                  <a:gd name="connsiteX62" fmla="*/ 9564 w 451750"/>
                  <a:gd name="connsiteY62" fmla="*/ 1 h 301194"/>
                  <a:gd name="connsiteX63" fmla="*/ 146906 w 451750"/>
                  <a:gd name="connsiteY63" fmla="*/ 0 h 301194"/>
                  <a:gd name="connsiteX64" fmla="*/ 442187 w 451750"/>
                  <a:gd name="connsiteY64" fmla="*/ 0 h 301194"/>
                  <a:gd name="connsiteX65" fmla="*/ 451750 w 451750"/>
                  <a:gd name="connsiteY65" fmla="*/ 9563 h 301194"/>
                  <a:gd name="connsiteX66" fmla="*/ 451750 w 451750"/>
                  <a:gd name="connsiteY66" fmla="*/ 36636 h 301194"/>
                  <a:gd name="connsiteX67" fmla="*/ 442187 w 451750"/>
                  <a:gd name="connsiteY67" fmla="*/ 46199 h 301194"/>
                  <a:gd name="connsiteX68" fmla="*/ 146906 w 451750"/>
                  <a:gd name="connsiteY68" fmla="*/ 46199 h 301194"/>
                  <a:gd name="connsiteX69" fmla="*/ 137343 w 451750"/>
                  <a:gd name="connsiteY69" fmla="*/ 36636 h 301194"/>
                  <a:gd name="connsiteX70" fmla="*/ 137343 w 451750"/>
                  <a:gd name="connsiteY70" fmla="*/ 9563 h 301194"/>
                  <a:gd name="connsiteX71" fmla="*/ 146906 w 451750"/>
                  <a:gd name="connsiteY71" fmla="*/ 0 h 301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451750" h="301194">
                    <a:moveTo>
                      <a:pt x="146903" y="254995"/>
                    </a:moveTo>
                    <a:lnTo>
                      <a:pt x="442184" y="254995"/>
                    </a:lnTo>
                    <a:cubicBezTo>
                      <a:pt x="447465" y="254995"/>
                      <a:pt x="451747" y="259277"/>
                      <a:pt x="451747" y="264558"/>
                    </a:cubicBezTo>
                    <a:lnTo>
                      <a:pt x="451747" y="291631"/>
                    </a:lnTo>
                    <a:cubicBezTo>
                      <a:pt x="451747" y="296912"/>
                      <a:pt x="447465" y="301194"/>
                      <a:pt x="442184" y="301194"/>
                    </a:cubicBezTo>
                    <a:lnTo>
                      <a:pt x="146903" y="301194"/>
                    </a:lnTo>
                    <a:cubicBezTo>
                      <a:pt x="141622" y="301194"/>
                      <a:pt x="137340" y="296912"/>
                      <a:pt x="137340" y="291631"/>
                    </a:cubicBezTo>
                    <a:lnTo>
                      <a:pt x="137340" y="264558"/>
                    </a:lnTo>
                    <a:cubicBezTo>
                      <a:pt x="137340" y="259277"/>
                      <a:pt x="141622" y="254995"/>
                      <a:pt x="146903" y="254995"/>
                    </a:cubicBezTo>
                    <a:close/>
                    <a:moveTo>
                      <a:pt x="9563" y="254995"/>
                    </a:moveTo>
                    <a:lnTo>
                      <a:pt x="83300" y="254995"/>
                    </a:lnTo>
                    <a:cubicBezTo>
                      <a:pt x="88581" y="254995"/>
                      <a:pt x="92863" y="259277"/>
                      <a:pt x="92863" y="264558"/>
                    </a:cubicBezTo>
                    <a:lnTo>
                      <a:pt x="92863" y="291631"/>
                    </a:lnTo>
                    <a:cubicBezTo>
                      <a:pt x="92863" y="296912"/>
                      <a:pt x="88581" y="301194"/>
                      <a:pt x="83300" y="301194"/>
                    </a:cubicBezTo>
                    <a:lnTo>
                      <a:pt x="9563" y="301194"/>
                    </a:lnTo>
                    <a:cubicBezTo>
                      <a:pt x="4282" y="301194"/>
                      <a:pt x="0" y="296912"/>
                      <a:pt x="0" y="291631"/>
                    </a:cubicBezTo>
                    <a:lnTo>
                      <a:pt x="0" y="264558"/>
                    </a:lnTo>
                    <a:cubicBezTo>
                      <a:pt x="0" y="259277"/>
                      <a:pt x="4282" y="254995"/>
                      <a:pt x="9563" y="254995"/>
                    </a:cubicBezTo>
                    <a:close/>
                    <a:moveTo>
                      <a:pt x="146904" y="169997"/>
                    </a:moveTo>
                    <a:lnTo>
                      <a:pt x="442185" y="169997"/>
                    </a:lnTo>
                    <a:cubicBezTo>
                      <a:pt x="447466" y="169997"/>
                      <a:pt x="451748" y="174279"/>
                      <a:pt x="451748" y="179560"/>
                    </a:cubicBezTo>
                    <a:lnTo>
                      <a:pt x="451748" y="206633"/>
                    </a:lnTo>
                    <a:cubicBezTo>
                      <a:pt x="451748" y="211914"/>
                      <a:pt x="447466" y="216196"/>
                      <a:pt x="442185" y="216196"/>
                    </a:cubicBezTo>
                    <a:lnTo>
                      <a:pt x="146904" y="216196"/>
                    </a:lnTo>
                    <a:cubicBezTo>
                      <a:pt x="141623" y="216196"/>
                      <a:pt x="137341" y="211914"/>
                      <a:pt x="137341" y="206633"/>
                    </a:cubicBezTo>
                    <a:lnTo>
                      <a:pt x="137341" y="179560"/>
                    </a:lnTo>
                    <a:cubicBezTo>
                      <a:pt x="137341" y="174279"/>
                      <a:pt x="141623" y="169997"/>
                      <a:pt x="146904" y="169997"/>
                    </a:cubicBezTo>
                    <a:close/>
                    <a:moveTo>
                      <a:pt x="9563" y="169997"/>
                    </a:moveTo>
                    <a:lnTo>
                      <a:pt x="83300" y="169997"/>
                    </a:lnTo>
                    <a:cubicBezTo>
                      <a:pt x="88581" y="169997"/>
                      <a:pt x="92863" y="174279"/>
                      <a:pt x="92863" y="179560"/>
                    </a:cubicBezTo>
                    <a:lnTo>
                      <a:pt x="92863" y="206633"/>
                    </a:lnTo>
                    <a:cubicBezTo>
                      <a:pt x="92863" y="211914"/>
                      <a:pt x="88581" y="216196"/>
                      <a:pt x="83300" y="216196"/>
                    </a:cubicBezTo>
                    <a:lnTo>
                      <a:pt x="9563" y="216196"/>
                    </a:lnTo>
                    <a:cubicBezTo>
                      <a:pt x="4282" y="216196"/>
                      <a:pt x="0" y="211914"/>
                      <a:pt x="0" y="206633"/>
                    </a:cubicBezTo>
                    <a:lnTo>
                      <a:pt x="0" y="179560"/>
                    </a:lnTo>
                    <a:cubicBezTo>
                      <a:pt x="0" y="174279"/>
                      <a:pt x="4282" y="169997"/>
                      <a:pt x="9563" y="169997"/>
                    </a:cubicBezTo>
                    <a:close/>
                    <a:moveTo>
                      <a:pt x="146903" y="84998"/>
                    </a:moveTo>
                    <a:lnTo>
                      <a:pt x="442184" y="84998"/>
                    </a:lnTo>
                    <a:cubicBezTo>
                      <a:pt x="447465" y="84998"/>
                      <a:pt x="451747" y="89280"/>
                      <a:pt x="451747" y="94561"/>
                    </a:cubicBezTo>
                    <a:lnTo>
                      <a:pt x="451747" y="121634"/>
                    </a:lnTo>
                    <a:cubicBezTo>
                      <a:pt x="451747" y="126915"/>
                      <a:pt x="447465" y="131197"/>
                      <a:pt x="442184" y="131197"/>
                    </a:cubicBezTo>
                    <a:lnTo>
                      <a:pt x="146903" y="131197"/>
                    </a:lnTo>
                    <a:cubicBezTo>
                      <a:pt x="141622" y="131197"/>
                      <a:pt x="137340" y="126915"/>
                      <a:pt x="137340" y="121634"/>
                    </a:cubicBezTo>
                    <a:lnTo>
                      <a:pt x="137340" y="94561"/>
                    </a:lnTo>
                    <a:cubicBezTo>
                      <a:pt x="137340" y="89280"/>
                      <a:pt x="141622" y="84998"/>
                      <a:pt x="146903" y="84998"/>
                    </a:cubicBezTo>
                    <a:close/>
                    <a:moveTo>
                      <a:pt x="9563" y="84998"/>
                    </a:moveTo>
                    <a:lnTo>
                      <a:pt x="83300" y="84998"/>
                    </a:lnTo>
                    <a:cubicBezTo>
                      <a:pt x="88581" y="84998"/>
                      <a:pt x="92863" y="89280"/>
                      <a:pt x="92863" y="94561"/>
                    </a:cubicBezTo>
                    <a:lnTo>
                      <a:pt x="92863" y="121634"/>
                    </a:lnTo>
                    <a:cubicBezTo>
                      <a:pt x="92863" y="126915"/>
                      <a:pt x="88581" y="131197"/>
                      <a:pt x="83300" y="131197"/>
                    </a:cubicBezTo>
                    <a:lnTo>
                      <a:pt x="9563" y="131197"/>
                    </a:lnTo>
                    <a:cubicBezTo>
                      <a:pt x="4282" y="131197"/>
                      <a:pt x="0" y="126915"/>
                      <a:pt x="0" y="121634"/>
                    </a:cubicBezTo>
                    <a:lnTo>
                      <a:pt x="0" y="94561"/>
                    </a:lnTo>
                    <a:cubicBezTo>
                      <a:pt x="0" y="89280"/>
                      <a:pt x="4282" y="84998"/>
                      <a:pt x="9563" y="84998"/>
                    </a:cubicBezTo>
                    <a:close/>
                    <a:moveTo>
                      <a:pt x="9564" y="1"/>
                    </a:moveTo>
                    <a:lnTo>
                      <a:pt x="83301" y="1"/>
                    </a:lnTo>
                    <a:cubicBezTo>
                      <a:pt x="88582" y="1"/>
                      <a:pt x="92864" y="4283"/>
                      <a:pt x="92864" y="9564"/>
                    </a:cubicBezTo>
                    <a:lnTo>
                      <a:pt x="92864" y="36637"/>
                    </a:lnTo>
                    <a:cubicBezTo>
                      <a:pt x="92864" y="41918"/>
                      <a:pt x="88582" y="46200"/>
                      <a:pt x="83301" y="46200"/>
                    </a:cubicBezTo>
                    <a:lnTo>
                      <a:pt x="9564" y="46200"/>
                    </a:lnTo>
                    <a:cubicBezTo>
                      <a:pt x="4283" y="46200"/>
                      <a:pt x="1" y="41918"/>
                      <a:pt x="1" y="36637"/>
                    </a:cubicBezTo>
                    <a:lnTo>
                      <a:pt x="1" y="9564"/>
                    </a:lnTo>
                    <a:cubicBezTo>
                      <a:pt x="1" y="4283"/>
                      <a:pt x="4283" y="1"/>
                      <a:pt x="9564" y="1"/>
                    </a:cubicBezTo>
                    <a:close/>
                    <a:moveTo>
                      <a:pt x="146906" y="0"/>
                    </a:moveTo>
                    <a:lnTo>
                      <a:pt x="442187" y="0"/>
                    </a:lnTo>
                    <a:cubicBezTo>
                      <a:pt x="447468" y="0"/>
                      <a:pt x="451750" y="4282"/>
                      <a:pt x="451750" y="9563"/>
                    </a:cubicBezTo>
                    <a:lnTo>
                      <a:pt x="451750" y="36636"/>
                    </a:lnTo>
                    <a:cubicBezTo>
                      <a:pt x="451750" y="41917"/>
                      <a:pt x="447468" y="46199"/>
                      <a:pt x="442187" y="46199"/>
                    </a:cubicBezTo>
                    <a:lnTo>
                      <a:pt x="146906" y="46199"/>
                    </a:lnTo>
                    <a:cubicBezTo>
                      <a:pt x="141625" y="46199"/>
                      <a:pt x="137343" y="41917"/>
                      <a:pt x="137343" y="36636"/>
                    </a:cubicBezTo>
                    <a:lnTo>
                      <a:pt x="137343" y="9563"/>
                    </a:lnTo>
                    <a:cubicBezTo>
                      <a:pt x="137343" y="4282"/>
                      <a:pt x="141625" y="0"/>
                      <a:pt x="146906" y="0"/>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Rectangle 38">
                <a:extLst>
                  <a:ext uri="{FF2B5EF4-FFF2-40B4-BE49-F238E27FC236}">
                    <a16:creationId xmlns:a16="http://schemas.microsoft.com/office/drawing/2014/main" id="{9F74808B-FF15-4DC0-929E-6DD6C08459E6}"/>
                  </a:ext>
                </a:extLst>
              </p:cNvPr>
              <p:cNvSpPr/>
              <p:nvPr/>
            </p:nvSpPr>
            <p:spPr>
              <a:xfrm>
                <a:off x="12066277" y="3822357"/>
                <a:ext cx="543285" cy="39788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93C2751A-6450-450B-991C-8F1B60F21D95}"/>
                  </a:ext>
                </a:extLst>
              </p:cNvPr>
              <p:cNvSpPr/>
              <p:nvPr/>
            </p:nvSpPr>
            <p:spPr>
              <a:xfrm>
                <a:off x="12140596" y="3858434"/>
                <a:ext cx="394645" cy="307976"/>
              </a:xfrm>
              <a:custGeom>
                <a:avLst/>
                <a:gdLst>
                  <a:gd name="connsiteX0" fmla="*/ 0 w 785813"/>
                  <a:gd name="connsiteY0" fmla="*/ 527286 h 700821"/>
                  <a:gd name="connsiteX1" fmla="*/ 69056 w 785813"/>
                  <a:gd name="connsiteY1" fmla="*/ 470136 h 700821"/>
                  <a:gd name="connsiteX2" fmla="*/ 109538 w 785813"/>
                  <a:gd name="connsiteY2" fmla="*/ 441561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9056 w 785813"/>
                  <a:gd name="connsiteY1" fmla="*/ 470136 h 700821"/>
                  <a:gd name="connsiteX2" fmla="*/ 109538 w 785813"/>
                  <a:gd name="connsiteY2" fmla="*/ 441561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9056 w 785813"/>
                  <a:gd name="connsiteY1" fmla="*/ 470136 h 700821"/>
                  <a:gd name="connsiteX2" fmla="*/ 109538 w 785813"/>
                  <a:gd name="connsiteY2" fmla="*/ 441561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9056 w 785813"/>
                  <a:gd name="connsiteY1" fmla="*/ 471064 h 700821"/>
                  <a:gd name="connsiteX2" fmla="*/ 109538 w 785813"/>
                  <a:gd name="connsiteY2" fmla="*/ 441561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9056 w 785813"/>
                  <a:gd name="connsiteY1" fmla="*/ 471064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6273 w 785813"/>
                  <a:gd name="connsiteY1" fmla="*/ 486832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6273 w 785813"/>
                  <a:gd name="connsiteY1" fmla="*/ 486832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6273 w 785813"/>
                  <a:gd name="connsiteY1" fmla="*/ 486832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2563 w 785813"/>
                  <a:gd name="connsiteY1" fmla="*/ 487760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2563 w 785813"/>
                  <a:gd name="connsiteY1" fmla="*/ 487760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2563 w 785813"/>
                  <a:gd name="connsiteY1" fmla="*/ 487760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8 h 700823"/>
                  <a:gd name="connsiteX1" fmla="*/ 62563 w 785813"/>
                  <a:gd name="connsiteY1" fmla="*/ 487762 h 700823"/>
                  <a:gd name="connsiteX2" fmla="*/ 88205 w 785813"/>
                  <a:gd name="connsiteY2" fmla="*/ 448983 h 700823"/>
                  <a:gd name="connsiteX3" fmla="*/ 192881 w 785813"/>
                  <a:gd name="connsiteY3" fmla="*/ 529669 h 700823"/>
                  <a:gd name="connsiteX4" fmla="*/ 204788 w 785813"/>
                  <a:gd name="connsiteY4" fmla="*/ 1032 h 700823"/>
                  <a:gd name="connsiteX5" fmla="*/ 290513 w 785813"/>
                  <a:gd name="connsiteY5" fmla="*/ 686832 h 700823"/>
                  <a:gd name="connsiteX6" fmla="*/ 447675 w 785813"/>
                  <a:gd name="connsiteY6" fmla="*/ 451088 h 700823"/>
                  <a:gd name="connsiteX7" fmla="*/ 581025 w 785813"/>
                  <a:gd name="connsiteY7" fmla="*/ 310594 h 700823"/>
                  <a:gd name="connsiteX8" fmla="*/ 745331 w 785813"/>
                  <a:gd name="connsiteY8" fmla="*/ 422513 h 700823"/>
                  <a:gd name="connsiteX9" fmla="*/ 785813 w 785813"/>
                  <a:gd name="connsiteY9" fmla="*/ 448707 h 700823"/>
                  <a:gd name="connsiteX0" fmla="*/ 0 w 785813"/>
                  <a:gd name="connsiteY0" fmla="*/ 527288 h 700823"/>
                  <a:gd name="connsiteX1" fmla="*/ 62563 w 785813"/>
                  <a:gd name="connsiteY1" fmla="*/ 487762 h 700823"/>
                  <a:gd name="connsiteX2" fmla="*/ 88205 w 785813"/>
                  <a:gd name="connsiteY2" fmla="*/ 448983 h 700823"/>
                  <a:gd name="connsiteX3" fmla="*/ 192881 w 785813"/>
                  <a:gd name="connsiteY3" fmla="*/ 529669 h 700823"/>
                  <a:gd name="connsiteX4" fmla="*/ 204788 w 785813"/>
                  <a:gd name="connsiteY4" fmla="*/ 1032 h 700823"/>
                  <a:gd name="connsiteX5" fmla="*/ 290513 w 785813"/>
                  <a:gd name="connsiteY5" fmla="*/ 686832 h 700823"/>
                  <a:gd name="connsiteX6" fmla="*/ 447675 w 785813"/>
                  <a:gd name="connsiteY6" fmla="*/ 451088 h 700823"/>
                  <a:gd name="connsiteX7" fmla="*/ 581025 w 785813"/>
                  <a:gd name="connsiteY7" fmla="*/ 310594 h 700823"/>
                  <a:gd name="connsiteX8" fmla="*/ 745331 w 785813"/>
                  <a:gd name="connsiteY8" fmla="*/ 422513 h 700823"/>
                  <a:gd name="connsiteX9" fmla="*/ 785813 w 785813"/>
                  <a:gd name="connsiteY9" fmla="*/ 448707 h 700823"/>
                  <a:gd name="connsiteX0" fmla="*/ 0 w 785813"/>
                  <a:gd name="connsiteY0" fmla="*/ 527288 h 700823"/>
                  <a:gd name="connsiteX1" fmla="*/ 62563 w 785813"/>
                  <a:gd name="connsiteY1" fmla="*/ 487762 h 700823"/>
                  <a:gd name="connsiteX2" fmla="*/ 88205 w 785813"/>
                  <a:gd name="connsiteY2" fmla="*/ 448983 h 700823"/>
                  <a:gd name="connsiteX3" fmla="*/ 192881 w 785813"/>
                  <a:gd name="connsiteY3" fmla="*/ 529669 h 700823"/>
                  <a:gd name="connsiteX4" fmla="*/ 204788 w 785813"/>
                  <a:gd name="connsiteY4" fmla="*/ 1032 h 700823"/>
                  <a:gd name="connsiteX5" fmla="*/ 290513 w 785813"/>
                  <a:gd name="connsiteY5" fmla="*/ 686832 h 700823"/>
                  <a:gd name="connsiteX6" fmla="*/ 447675 w 785813"/>
                  <a:gd name="connsiteY6" fmla="*/ 451088 h 700823"/>
                  <a:gd name="connsiteX7" fmla="*/ 581025 w 785813"/>
                  <a:gd name="connsiteY7" fmla="*/ 310594 h 700823"/>
                  <a:gd name="connsiteX8" fmla="*/ 745331 w 785813"/>
                  <a:gd name="connsiteY8" fmla="*/ 422513 h 700823"/>
                  <a:gd name="connsiteX9" fmla="*/ 785813 w 785813"/>
                  <a:gd name="connsiteY9" fmla="*/ 448707 h 700823"/>
                  <a:gd name="connsiteX0" fmla="*/ 0 w 785813"/>
                  <a:gd name="connsiteY0" fmla="*/ 527343 h 700878"/>
                  <a:gd name="connsiteX1" fmla="*/ 62563 w 785813"/>
                  <a:gd name="connsiteY1" fmla="*/ 487817 h 700878"/>
                  <a:gd name="connsiteX2" fmla="*/ 88205 w 785813"/>
                  <a:gd name="connsiteY2" fmla="*/ 449038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262 h 700797"/>
                  <a:gd name="connsiteX1" fmla="*/ 62563 w 785813"/>
                  <a:gd name="connsiteY1" fmla="*/ 487736 h 700797"/>
                  <a:gd name="connsiteX2" fmla="*/ 88205 w 785813"/>
                  <a:gd name="connsiteY2" fmla="*/ 448957 h 700797"/>
                  <a:gd name="connsiteX3" fmla="*/ 206794 w 785813"/>
                  <a:gd name="connsiteY3" fmla="*/ 525933 h 700797"/>
                  <a:gd name="connsiteX4" fmla="*/ 204788 w 785813"/>
                  <a:gd name="connsiteY4" fmla="*/ 1006 h 700797"/>
                  <a:gd name="connsiteX5" fmla="*/ 290513 w 785813"/>
                  <a:gd name="connsiteY5" fmla="*/ 686806 h 700797"/>
                  <a:gd name="connsiteX6" fmla="*/ 447675 w 785813"/>
                  <a:gd name="connsiteY6" fmla="*/ 451062 h 700797"/>
                  <a:gd name="connsiteX7" fmla="*/ 581025 w 785813"/>
                  <a:gd name="connsiteY7" fmla="*/ 310568 h 700797"/>
                  <a:gd name="connsiteX8" fmla="*/ 745331 w 785813"/>
                  <a:gd name="connsiteY8" fmla="*/ 422487 h 700797"/>
                  <a:gd name="connsiteX9" fmla="*/ 785813 w 785813"/>
                  <a:gd name="connsiteY9" fmla="*/ 448681 h 700797"/>
                  <a:gd name="connsiteX0" fmla="*/ 0 w 785813"/>
                  <a:gd name="connsiteY0" fmla="*/ 527247 h 700782"/>
                  <a:gd name="connsiteX1" fmla="*/ 62563 w 785813"/>
                  <a:gd name="connsiteY1" fmla="*/ 487721 h 700782"/>
                  <a:gd name="connsiteX2" fmla="*/ 88205 w 785813"/>
                  <a:gd name="connsiteY2" fmla="*/ 448942 h 700782"/>
                  <a:gd name="connsiteX3" fmla="*/ 206794 w 785813"/>
                  <a:gd name="connsiteY3" fmla="*/ 525918 h 700782"/>
                  <a:gd name="connsiteX4" fmla="*/ 204788 w 785813"/>
                  <a:gd name="connsiteY4" fmla="*/ 991 h 700782"/>
                  <a:gd name="connsiteX5" fmla="*/ 290513 w 785813"/>
                  <a:gd name="connsiteY5" fmla="*/ 686791 h 700782"/>
                  <a:gd name="connsiteX6" fmla="*/ 447675 w 785813"/>
                  <a:gd name="connsiteY6" fmla="*/ 451047 h 700782"/>
                  <a:gd name="connsiteX7" fmla="*/ 581025 w 785813"/>
                  <a:gd name="connsiteY7" fmla="*/ 310553 h 700782"/>
                  <a:gd name="connsiteX8" fmla="*/ 745331 w 785813"/>
                  <a:gd name="connsiteY8" fmla="*/ 422472 h 700782"/>
                  <a:gd name="connsiteX9" fmla="*/ 785813 w 785813"/>
                  <a:gd name="connsiteY9" fmla="*/ 448666 h 700782"/>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7184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7184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57 h 700892"/>
                  <a:gd name="connsiteX1" fmla="*/ 62563 w 785813"/>
                  <a:gd name="connsiteY1" fmla="*/ 487831 h 700892"/>
                  <a:gd name="connsiteX2" fmla="*/ 91915 w 785813"/>
                  <a:gd name="connsiteY2" fmla="*/ 447198 h 700892"/>
                  <a:gd name="connsiteX3" fmla="*/ 204011 w 785813"/>
                  <a:gd name="connsiteY3" fmla="*/ 525100 h 700892"/>
                  <a:gd name="connsiteX4" fmla="*/ 204788 w 785813"/>
                  <a:gd name="connsiteY4" fmla="*/ 1101 h 700892"/>
                  <a:gd name="connsiteX5" fmla="*/ 290513 w 785813"/>
                  <a:gd name="connsiteY5" fmla="*/ 686901 h 700892"/>
                  <a:gd name="connsiteX6" fmla="*/ 447675 w 785813"/>
                  <a:gd name="connsiteY6" fmla="*/ 451157 h 700892"/>
                  <a:gd name="connsiteX7" fmla="*/ 581025 w 785813"/>
                  <a:gd name="connsiteY7" fmla="*/ 310663 h 700892"/>
                  <a:gd name="connsiteX8" fmla="*/ 745331 w 785813"/>
                  <a:gd name="connsiteY8" fmla="*/ 422582 h 700892"/>
                  <a:gd name="connsiteX9" fmla="*/ 785813 w 785813"/>
                  <a:gd name="connsiteY9" fmla="*/ 448776 h 700892"/>
                  <a:gd name="connsiteX0" fmla="*/ 0 w 785813"/>
                  <a:gd name="connsiteY0" fmla="*/ 527305 h 700840"/>
                  <a:gd name="connsiteX1" fmla="*/ 62563 w 785813"/>
                  <a:gd name="connsiteY1" fmla="*/ 487779 h 700840"/>
                  <a:gd name="connsiteX2" fmla="*/ 91915 w 785813"/>
                  <a:gd name="connsiteY2" fmla="*/ 447146 h 700840"/>
                  <a:gd name="connsiteX3" fmla="*/ 204011 w 785813"/>
                  <a:gd name="connsiteY3" fmla="*/ 525048 h 700840"/>
                  <a:gd name="connsiteX4" fmla="*/ 204788 w 785813"/>
                  <a:gd name="connsiteY4" fmla="*/ 1049 h 700840"/>
                  <a:gd name="connsiteX5" fmla="*/ 290513 w 785813"/>
                  <a:gd name="connsiteY5" fmla="*/ 686849 h 700840"/>
                  <a:gd name="connsiteX6" fmla="*/ 447675 w 785813"/>
                  <a:gd name="connsiteY6" fmla="*/ 451105 h 700840"/>
                  <a:gd name="connsiteX7" fmla="*/ 581025 w 785813"/>
                  <a:gd name="connsiteY7" fmla="*/ 310611 h 700840"/>
                  <a:gd name="connsiteX8" fmla="*/ 745331 w 785813"/>
                  <a:gd name="connsiteY8" fmla="*/ 422530 h 700840"/>
                  <a:gd name="connsiteX9" fmla="*/ 785813 w 785813"/>
                  <a:gd name="connsiteY9" fmla="*/ 448724 h 700840"/>
                  <a:gd name="connsiteX0" fmla="*/ 0 w 785813"/>
                  <a:gd name="connsiteY0" fmla="*/ 527305 h 700840"/>
                  <a:gd name="connsiteX1" fmla="*/ 62563 w 785813"/>
                  <a:gd name="connsiteY1" fmla="*/ 487779 h 700840"/>
                  <a:gd name="connsiteX2" fmla="*/ 91915 w 785813"/>
                  <a:gd name="connsiteY2" fmla="*/ 447146 h 700840"/>
                  <a:gd name="connsiteX3" fmla="*/ 204011 w 785813"/>
                  <a:gd name="connsiteY3" fmla="*/ 525048 h 700840"/>
                  <a:gd name="connsiteX4" fmla="*/ 204788 w 785813"/>
                  <a:gd name="connsiteY4" fmla="*/ 1049 h 700840"/>
                  <a:gd name="connsiteX5" fmla="*/ 290513 w 785813"/>
                  <a:gd name="connsiteY5" fmla="*/ 686849 h 700840"/>
                  <a:gd name="connsiteX6" fmla="*/ 447675 w 785813"/>
                  <a:gd name="connsiteY6" fmla="*/ 451105 h 700840"/>
                  <a:gd name="connsiteX7" fmla="*/ 581025 w 785813"/>
                  <a:gd name="connsiteY7" fmla="*/ 310611 h 700840"/>
                  <a:gd name="connsiteX8" fmla="*/ 745331 w 785813"/>
                  <a:gd name="connsiteY8" fmla="*/ 422530 h 700840"/>
                  <a:gd name="connsiteX9" fmla="*/ 785813 w 785813"/>
                  <a:gd name="connsiteY9" fmla="*/ 448724 h 700840"/>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47675 w 785813"/>
                  <a:gd name="connsiteY6" fmla="*/ 450056 h 685800"/>
                  <a:gd name="connsiteX7" fmla="*/ 581025 w 785813"/>
                  <a:gd name="connsiteY7" fmla="*/ 309562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581025 w 785813"/>
                  <a:gd name="connsiteY7" fmla="*/ 309562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581025 w 785813"/>
                  <a:gd name="connsiteY7" fmla="*/ 309562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693389 w 785813"/>
                  <a:gd name="connsiteY8" fmla="*/ 407568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693389 w 785813"/>
                  <a:gd name="connsiteY8" fmla="*/ 407568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1939 h 685800"/>
                  <a:gd name="connsiteX8" fmla="*/ 693389 w 785813"/>
                  <a:gd name="connsiteY8" fmla="*/ 407568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1939 h 685800"/>
                  <a:gd name="connsiteX8" fmla="*/ 693389 w 785813"/>
                  <a:gd name="connsiteY8" fmla="*/ 407568 h 685800"/>
                  <a:gd name="connsiteX9" fmla="*/ 785813 w 785813"/>
                  <a:gd name="connsiteY9" fmla="*/ 447675 h 685800"/>
                  <a:gd name="connsiteX0" fmla="*/ 0 w 752422"/>
                  <a:gd name="connsiteY0" fmla="*/ 526256 h 685800"/>
                  <a:gd name="connsiteX1" fmla="*/ 62563 w 752422"/>
                  <a:gd name="connsiteY1" fmla="*/ 486730 h 685800"/>
                  <a:gd name="connsiteX2" fmla="*/ 91915 w 752422"/>
                  <a:gd name="connsiteY2" fmla="*/ 446097 h 685800"/>
                  <a:gd name="connsiteX3" fmla="*/ 204011 w 752422"/>
                  <a:gd name="connsiteY3" fmla="*/ 523999 h 685800"/>
                  <a:gd name="connsiteX4" fmla="*/ 204788 w 752422"/>
                  <a:gd name="connsiteY4" fmla="*/ 0 h 685800"/>
                  <a:gd name="connsiteX5" fmla="*/ 290513 w 752422"/>
                  <a:gd name="connsiteY5" fmla="*/ 685800 h 685800"/>
                  <a:gd name="connsiteX6" fmla="*/ 481994 w 752422"/>
                  <a:gd name="connsiteY6" fmla="*/ 463042 h 685800"/>
                  <a:gd name="connsiteX7" fmla="*/ 603286 w 752422"/>
                  <a:gd name="connsiteY7" fmla="*/ 291939 h 685800"/>
                  <a:gd name="connsiteX8" fmla="*/ 693389 w 752422"/>
                  <a:gd name="connsiteY8" fmla="*/ 407568 h 685800"/>
                  <a:gd name="connsiteX9" fmla="*/ 752422 w 752422"/>
                  <a:gd name="connsiteY9" fmla="*/ 445820 h 685800"/>
                  <a:gd name="connsiteX0" fmla="*/ 0 w 752422"/>
                  <a:gd name="connsiteY0" fmla="*/ 526256 h 685800"/>
                  <a:gd name="connsiteX1" fmla="*/ 62563 w 752422"/>
                  <a:gd name="connsiteY1" fmla="*/ 486730 h 685800"/>
                  <a:gd name="connsiteX2" fmla="*/ 91915 w 752422"/>
                  <a:gd name="connsiteY2" fmla="*/ 446097 h 685800"/>
                  <a:gd name="connsiteX3" fmla="*/ 204011 w 752422"/>
                  <a:gd name="connsiteY3" fmla="*/ 523999 h 685800"/>
                  <a:gd name="connsiteX4" fmla="*/ 204788 w 752422"/>
                  <a:gd name="connsiteY4" fmla="*/ 0 h 685800"/>
                  <a:gd name="connsiteX5" fmla="*/ 290513 w 752422"/>
                  <a:gd name="connsiteY5" fmla="*/ 685800 h 685800"/>
                  <a:gd name="connsiteX6" fmla="*/ 481994 w 752422"/>
                  <a:gd name="connsiteY6" fmla="*/ 463042 h 685800"/>
                  <a:gd name="connsiteX7" fmla="*/ 603286 w 752422"/>
                  <a:gd name="connsiteY7" fmla="*/ 291939 h 685800"/>
                  <a:gd name="connsiteX8" fmla="*/ 693389 w 752422"/>
                  <a:gd name="connsiteY8" fmla="*/ 407568 h 685800"/>
                  <a:gd name="connsiteX9" fmla="*/ 752422 w 752422"/>
                  <a:gd name="connsiteY9" fmla="*/ 445820 h 685800"/>
                  <a:gd name="connsiteX0" fmla="*/ 0 w 791379"/>
                  <a:gd name="connsiteY0" fmla="*/ 526256 h 685800"/>
                  <a:gd name="connsiteX1" fmla="*/ 62563 w 791379"/>
                  <a:gd name="connsiteY1" fmla="*/ 486730 h 685800"/>
                  <a:gd name="connsiteX2" fmla="*/ 91915 w 791379"/>
                  <a:gd name="connsiteY2" fmla="*/ 446097 h 685800"/>
                  <a:gd name="connsiteX3" fmla="*/ 204011 w 791379"/>
                  <a:gd name="connsiteY3" fmla="*/ 523999 h 685800"/>
                  <a:gd name="connsiteX4" fmla="*/ 204788 w 791379"/>
                  <a:gd name="connsiteY4" fmla="*/ 0 h 685800"/>
                  <a:gd name="connsiteX5" fmla="*/ 290513 w 791379"/>
                  <a:gd name="connsiteY5" fmla="*/ 685800 h 685800"/>
                  <a:gd name="connsiteX6" fmla="*/ 481994 w 791379"/>
                  <a:gd name="connsiteY6" fmla="*/ 463042 h 685800"/>
                  <a:gd name="connsiteX7" fmla="*/ 603286 w 791379"/>
                  <a:gd name="connsiteY7" fmla="*/ 291939 h 685800"/>
                  <a:gd name="connsiteX8" fmla="*/ 693389 w 791379"/>
                  <a:gd name="connsiteY8" fmla="*/ 407568 h 685800"/>
                  <a:gd name="connsiteX9" fmla="*/ 791379 w 791379"/>
                  <a:gd name="connsiteY9" fmla="*/ 453240 h 685800"/>
                  <a:gd name="connsiteX0" fmla="*/ 0 w 791379"/>
                  <a:gd name="connsiteY0" fmla="*/ 526256 h 685800"/>
                  <a:gd name="connsiteX1" fmla="*/ 62563 w 791379"/>
                  <a:gd name="connsiteY1" fmla="*/ 486730 h 685800"/>
                  <a:gd name="connsiteX2" fmla="*/ 91915 w 791379"/>
                  <a:gd name="connsiteY2" fmla="*/ 446097 h 685800"/>
                  <a:gd name="connsiteX3" fmla="*/ 204011 w 791379"/>
                  <a:gd name="connsiteY3" fmla="*/ 523999 h 685800"/>
                  <a:gd name="connsiteX4" fmla="*/ 204788 w 791379"/>
                  <a:gd name="connsiteY4" fmla="*/ 0 h 685800"/>
                  <a:gd name="connsiteX5" fmla="*/ 290513 w 791379"/>
                  <a:gd name="connsiteY5" fmla="*/ 685800 h 685800"/>
                  <a:gd name="connsiteX6" fmla="*/ 481994 w 791379"/>
                  <a:gd name="connsiteY6" fmla="*/ 463042 h 685800"/>
                  <a:gd name="connsiteX7" fmla="*/ 603286 w 791379"/>
                  <a:gd name="connsiteY7" fmla="*/ 291939 h 685800"/>
                  <a:gd name="connsiteX8" fmla="*/ 693389 w 791379"/>
                  <a:gd name="connsiteY8" fmla="*/ 407568 h 685800"/>
                  <a:gd name="connsiteX9" fmla="*/ 791379 w 791379"/>
                  <a:gd name="connsiteY9" fmla="*/ 453240 h 685800"/>
                  <a:gd name="connsiteX0" fmla="*/ 0 w 791379"/>
                  <a:gd name="connsiteY0" fmla="*/ 585340 h 744884"/>
                  <a:gd name="connsiteX1" fmla="*/ 62563 w 791379"/>
                  <a:gd name="connsiteY1" fmla="*/ 545814 h 744884"/>
                  <a:gd name="connsiteX2" fmla="*/ 91915 w 791379"/>
                  <a:gd name="connsiteY2" fmla="*/ 505181 h 744884"/>
                  <a:gd name="connsiteX3" fmla="*/ 204011 w 791379"/>
                  <a:gd name="connsiteY3" fmla="*/ 583083 h 744884"/>
                  <a:gd name="connsiteX4" fmla="*/ 204788 w 791379"/>
                  <a:gd name="connsiteY4" fmla="*/ 59084 h 744884"/>
                  <a:gd name="connsiteX5" fmla="*/ 211293 w 791379"/>
                  <a:gd name="connsiteY5" fmla="*/ 89141 h 744884"/>
                  <a:gd name="connsiteX6" fmla="*/ 290513 w 791379"/>
                  <a:gd name="connsiteY6" fmla="*/ 744884 h 744884"/>
                  <a:gd name="connsiteX7" fmla="*/ 481994 w 791379"/>
                  <a:gd name="connsiteY7" fmla="*/ 522126 h 744884"/>
                  <a:gd name="connsiteX8" fmla="*/ 603286 w 791379"/>
                  <a:gd name="connsiteY8" fmla="*/ 351023 h 744884"/>
                  <a:gd name="connsiteX9" fmla="*/ 693389 w 791379"/>
                  <a:gd name="connsiteY9" fmla="*/ 466652 h 744884"/>
                  <a:gd name="connsiteX10" fmla="*/ 791379 w 791379"/>
                  <a:gd name="connsiteY10" fmla="*/ 512324 h 744884"/>
                  <a:gd name="connsiteX0" fmla="*/ 0 w 791379"/>
                  <a:gd name="connsiteY0" fmla="*/ 554003 h 713547"/>
                  <a:gd name="connsiteX1" fmla="*/ 62563 w 791379"/>
                  <a:gd name="connsiteY1" fmla="*/ 514477 h 713547"/>
                  <a:gd name="connsiteX2" fmla="*/ 91915 w 791379"/>
                  <a:gd name="connsiteY2" fmla="*/ 473844 h 713547"/>
                  <a:gd name="connsiteX3" fmla="*/ 204011 w 791379"/>
                  <a:gd name="connsiteY3" fmla="*/ 551746 h 713547"/>
                  <a:gd name="connsiteX4" fmla="*/ 207463 w 791379"/>
                  <a:gd name="connsiteY4" fmla="*/ 102636 h 713547"/>
                  <a:gd name="connsiteX5" fmla="*/ 211293 w 791379"/>
                  <a:gd name="connsiteY5" fmla="*/ 57804 h 713547"/>
                  <a:gd name="connsiteX6" fmla="*/ 290513 w 791379"/>
                  <a:gd name="connsiteY6" fmla="*/ 713547 h 713547"/>
                  <a:gd name="connsiteX7" fmla="*/ 481994 w 791379"/>
                  <a:gd name="connsiteY7" fmla="*/ 490789 h 713547"/>
                  <a:gd name="connsiteX8" fmla="*/ 603286 w 791379"/>
                  <a:gd name="connsiteY8" fmla="*/ 319686 h 713547"/>
                  <a:gd name="connsiteX9" fmla="*/ 693389 w 791379"/>
                  <a:gd name="connsiteY9" fmla="*/ 435315 h 713547"/>
                  <a:gd name="connsiteX10" fmla="*/ 791379 w 791379"/>
                  <a:gd name="connsiteY10" fmla="*/ 480987 h 713547"/>
                  <a:gd name="connsiteX0" fmla="*/ 0 w 791379"/>
                  <a:gd name="connsiteY0" fmla="*/ 541094 h 700638"/>
                  <a:gd name="connsiteX1" fmla="*/ 62563 w 791379"/>
                  <a:gd name="connsiteY1" fmla="*/ 501568 h 700638"/>
                  <a:gd name="connsiteX2" fmla="*/ 91915 w 791379"/>
                  <a:gd name="connsiteY2" fmla="*/ 460935 h 700638"/>
                  <a:gd name="connsiteX3" fmla="*/ 204011 w 791379"/>
                  <a:gd name="connsiteY3" fmla="*/ 538837 h 700638"/>
                  <a:gd name="connsiteX4" fmla="*/ 207463 w 791379"/>
                  <a:gd name="connsiteY4" fmla="*/ 89727 h 700638"/>
                  <a:gd name="connsiteX5" fmla="*/ 211293 w 791379"/>
                  <a:gd name="connsiteY5" fmla="*/ 44895 h 700638"/>
                  <a:gd name="connsiteX6" fmla="*/ 290513 w 791379"/>
                  <a:gd name="connsiteY6" fmla="*/ 700638 h 700638"/>
                  <a:gd name="connsiteX7" fmla="*/ 481994 w 791379"/>
                  <a:gd name="connsiteY7" fmla="*/ 477880 h 700638"/>
                  <a:gd name="connsiteX8" fmla="*/ 603286 w 791379"/>
                  <a:gd name="connsiteY8" fmla="*/ 306777 h 700638"/>
                  <a:gd name="connsiteX9" fmla="*/ 693389 w 791379"/>
                  <a:gd name="connsiteY9" fmla="*/ 422406 h 700638"/>
                  <a:gd name="connsiteX10" fmla="*/ 791379 w 791379"/>
                  <a:gd name="connsiteY10" fmla="*/ 468078 h 700638"/>
                  <a:gd name="connsiteX0" fmla="*/ 0 w 791379"/>
                  <a:gd name="connsiteY0" fmla="*/ 506900 h 666444"/>
                  <a:gd name="connsiteX1" fmla="*/ 62563 w 791379"/>
                  <a:gd name="connsiteY1" fmla="*/ 467374 h 666444"/>
                  <a:gd name="connsiteX2" fmla="*/ 91915 w 791379"/>
                  <a:gd name="connsiteY2" fmla="*/ 426741 h 666444"/>
                  <a:gd name="connsiteX3" fmla="*/ 204011 w 791379"/>
                  <a:gd name="connsiteY3" fmla="*/ 504643 h 666444"/>
                  <a:gd name="connsiteX4" fmla="*/ 207463 w 791379"/>
                  <a:gd name="connsiteY4" fmla="*/ 55533 h 666444"/>
                  <a:gd name="connsiteX5" fmla="*/ 218425 w 791379"/>
                  <a:gd name="connsiteY5" fmla="*/ 56169 h 666444"/>
                  <a:gd name="connsiteX6" fmla="*/ 290513 w 791379"/>
                  <a:gd name="connsiteY6" fmla="*/ 666444 h 666444"/>
                  <a:gd name="connsiteX7" fmla="*/ 481994 w 791379"/>
                  <a:gd name="connsiteY7" fmla="*/ 443686 h 666444"/>
                  <a:gd name="connsiteX8" fmla="*/ 603286 w 791379"/>
                  <a:gd name="connsiteY8" fmla="*/ 272583 h 666444"/>
                  <a:gd name="connsiteX9" fmla="*/ 693389 w 791379"/>
                  <a:gd name="connsiteY9" fmla="*/ 388212 h 666444"/>
                  <a:gd name="connsiteX10" fmla="*/ 791379 w 791379"/>
                  <a:gd name="connsiteY10" fmla="*/ 433884 h 666444"/>
                  <a:gd name="connsiteX0" fmla="*/ 0 w 791379"/>
                  <a:gd name="connsiteY0" fmla="*/ 489672 h 649216"/>
                  <a:gd name="connsiteX1" fmla="*/ 62563 w 791379"/>
                  <a:gd name="connsiteY1" fmla="*/ 450146 h 649216"/>
                  <a:gd name="connsiteX2" fmla="*/ 91915 w 791379"/>
                  <a:gd name="connsiteY2" fmla="*/ 409513 h 649216"/>
                  <a:gd name="connsiteX3" fmla="*/ 204011 w 791379"/>
                  <a:gd name="connsiteY3" fmla="*/ 487415 h 649216"/>
                  <a:gd name="connsiteX4" fmla="*/ 207463 w 791379"/>
                  <a:gd name="connsiteY4" fmla="*/ 38305 h 649216"/>
                  <a:gd name="connsiteX5" fmla="*/ 218425 w 791379"/>
                  <a:gd name="connsiteY5" fmla="*/ 38941 h 649216"/>
                  <a:gd name="connsiteX6" fmla="*/ 290513 w 791379"/>
                  <a:gd name="connsiteY6" fmla="*/ 649216 h 649216"/>
                  <a:gd name="connsiteX7" fmla="*/ 481994 w 791379"/>
                  <a:gd name="connsiteY7" fmla="*/ 426458 h 649216"/>
                  <a:gd name="connsiteX8" fmla="*/ 603286 w 791379"/>
                  <a:gd name="connsiteY8" fmla="*/ 255355 h 649216"/>
                  <a:gd name="connsiteX9" fmla="*/ 693389 w 791379"/>
                  <a:gd name="connsiteY9" fmla="*/ 370984 h 649216"/>
                  <a:gd name="connsiteX10" fmla="*/ 791379 w 791379"/>
                  <a:gd name="connsiteY10" fmla="*/ 416656 h 649216"/>
                  <a:gd name="connsiteX0" fmla="*/ 0 w 791379"/>
                  <a:gd name="connsiteY0" fmla="*/ 489672 h 665434"/>
                  <a:gd name="connsiteX1" fmla="*/ 62563 w 791379"/>
                  <a:gd name="connsiteY1" fmla="*/ 450146 h 665434"/>
                  <a:gd name="connsiteX2" fmla="*/ 91915 w 791379"/>
                  <a:gd name="connsiteY2" fmla="*/ 409513 h 665434"/>
                  <a:gd name="connsiteX3" fmla="*/ 204011 w 791379"/>
                  <a:gd name="connsiteY3" fmla="*/ 487415 h 665434"/>
                  <a:gd name="connsiteX4" fmla="*/ 207463 w 791379"/>
                  <a:gd name="connsiteY4" fmla="*/ 38305 h 665434"/>
                  <a:gd name="connsiteX5" fmla="*/ 218425 w 791379"/>
                  <a:gd name="connsiteY5" fmla="*/ 38941 h 665434"/>
                  <a:gd name="connsiteX6" fmla="*/ 267460 w 791379"/>
                  <a:gd name="connsiteY6" fmla="*/ 580102 h 665434"/>
                  <a:gd name="connsiteX7" fmla="*/ 290513 w 791379"/>
                  <a:gd name="connsiteY7" fmla="*/ 649216 h 665434"/>
                  <a:gd name="connsiteX8" fmla="*/ 481994 w 791379"/>
                  <a:gd name="connsiteY8" fmla="*/ 426458 h 665434"/>
                  <a:gd name="connsiteX9" fmla="*/ 603286 w 791379"/>
                  <a:gd name="connsiteY9" fmla="*/ 255355 h 665434"/>
                  <a:gd name="connsiteX10" fmla="*/ 693389 w 791379"/>
                  <a:gd name="connsiteY10" fmla="*/ 370984 h 665434"/>
                  <a:gd name="connsiteX11" fmla="*/ 791379 w 791379"/>
                  <a:gd name="connsiteY11" fmla="*/ 416656 h 665434"/>
                  <a:gd name="connsiteX0" fmla="*/ 0 w 791379"/>
                  <a:gd name="connsiteY0" fmla="*/ 489672 h 664647"/>
                  <a:gd name="connsiteX1" fmla="*/ 62563 w 791379"/>
                  <a:gd name="connsiteY1" fmla="*/ 450146 h 664647"/>
                  <a:gd name="connsiteX2" fmla="*/ 91915 w 791379"/>
                  <a:gd name="connsiteY2" fmla="*/ 409513 h 664647"/>
                  <a:gd name="connsiteX3" fmla="*/ 204011 w 791379"/>
                  <a:gd name="connsiteY3" fmla="*/ 487415 h 664647"/>
                  <a:gd name="connsiteX4" fmla="*/ 207463 w 791379"/>
                  <a:gd name="connsiteY4" fmla="*/ 38305 h 664647"/>
                  <a:gd name="connsiteX5" fmla="*/ 218425 w 791379"/>
                  <a:gd name="connsiteY5" fmla="*/ 38941 h 664647"/>
                  <a:gd name="connsiteX6" fmla="*/ 275484 w 791379"/>
                  <a:gd name="connsiteY6" fmla="*/ 577428 h 664647"/>
                  <a:gd name="connsiteX7" fmla="*/ 290513 w 791379"/>
                  <a:gd name="connsiteY7" fmla="*/ 649216 h 664647"/>
                  <a:gd name="connsiteX8" fmla="*/ 481994 w 791379"/>
                  <a:gd name="connsiteY8" fmla="*/ 426458 h 664647"/>
                  <a:gd name="connsiteX9" fmla="*/ 603286 w 791379"/>
                  <a:gd name="connsiteY9" fmla="*/ 255355 h 664647"/>
                  <a:gd name="connsiteX10" fmla="*/ 693389 w 791379"/>
                  <a:gd name="connsiteY10" fmla="*/ 370984 h 664647"/>
                  <a:gd name="connsiteX11" fmla="*/ 791379 w 791379"/>
                  <a:gd name="connsiteY11" fmla="*/ 416656 h 664647"/>
                  <a:gd name="connsiteX0" fmla="*/ 0 w 791379"/>
                  <a:gd name="connsiteY0" fmla="*/ 489672 h 658593"/>
                  <a:gd name="connsiteX1" fmla="*/ 62563 w 791379"/>
                  <a:gd name="connsiteY1" fmla="*/ 450146 h 658593"/>
                  <a:gd name="connsiteX2" fmla="*/ 91915 w 791379"/>
                  <a:gd name="connsiteY2" fmla="*/ 409513 h 658593"/>
                  <a:gd name="connsiteX3" fmla="*/ 204011 w 791379"/>
                  <a:gd name="connsiteY3" fmla="*/ 487415 h 658593"/>
                  <a:gd name="connsiteX4" fmla="*/ 207463 w 791379"/>
                  <a:gd name="connsiteY4" fmla="*/ 38305 h 658593"/>
                  <a:gd name="connsiteX5" fmla="*/ 218425 w 791379"/>
                  <a:gd name="connsiteY5" fmla="*/ 38941 h 658593"/>
                  <a:gd name="connsiteX6" fmla="*/ 275484 w 791379"/>
                  <a:gd name="connsiteY6" fmla="*/ 577428 h 658593"/>
                  <a:gd name="connsiteX7" fmla="*/ 290513 w 791379"/>
                  <a:gd name="connsiteY7" fmla="*/ 649216 h 658593"/>
                  <a:gd name="connsiteX8" fmla="*/ 481994 w 791379"/>
                  <a:gd name="connsiteY8" fmla="*/ 426458 h 658593"/>
                  <a:gd name="connsiteX9" fmla="*/ 603286 w 791379"/>
                  <a:gd name="connsiteY9" fmla="*/ 255355 h 658593"/>
                  <a:gd name="connsiteX10" fmla="*/ 693389 w 791379"/>
                  <a:gd name="connsiteY10" fmla="*/ 370984 h 658593"/>
                  <a:gd name="connsiteX11" fmla="*/ 791379 w 791379"/>
                  <a:gd name="connsiteY11" fmla="*/ 416656 h 658593"/>
                  <a:gd name="connsiteX0" fmla="*/ 0 w 791379"/>
                  <a:gd name="connsiteY0" fmla="*/ 489672 h 623191"/>
                  <a:gd name="connsiteX1" fmla="*/ 62563 w 791379"/>
                  <a:gd name="connsiteY1" fmla="*/ 450146 h 623191"/>
                  <a:gd name="connsiteX2" fmla="*/ 91915 w 791379"/>
                  <a:gd name="connsiteY2" fmla="*/ 409513 h 623191"/>
                  <a:gd name="connsiteX3" fmla="*/ 204011 w 791379"/>
                  <a:gd name="connsiteY3" fmla="*/ 487415 h 623191"/>
                  <a:gd name="connsiteX4" fmla="*/ 207463 w 791379"/>
                  <a:gd name="connsiteY4" fmla="*/ 38305 h 623191"/>
                  <a:gd name="connsiteX5" fmla="*/ 218425 w 791379"/>
                  <a:gd name="connsiteY5" fmla="*/ 38941 h 623191"/>
                  <a:gd name="connsiteX6" fmla="*/ 275484 w 791379"/>
                  <a:gd name="connsiteY6" fmla="*/ 577428 h 623191"/>
                  <a:gd name="connsiteX7" fmla="*/ 309235 w 791379"/>
                  <a:gd name="connsiteY7" fmla="*/ 597507 h 623191"/>
                  <a:gd name="connsiteX8" fmla="*/ 481994 w 791379"/>
                  <a:gd name="connsiteY8" fmla="*/ 426458 h 623191"/>
                  <a:gd name="connsiteX9" fmla="*/ 603286 w 791379"/>
                  <a:gd name="connsiteY9" fmla="*/ 255355 h 623191"/>
                  <a:gd name="connsiteX10" fmla="*/ 693389 w 791379"/>
                  <a:gd name="connsiteY10" fmla="*/ 370984 h 623191"/>
                  <a:gd name="connsiteX11" fmla="*/ 791379 w 791379"/>
                  <a:gd name="connsiteY11" fmla="*/ 416656 h 623191"/>
                  <a:gd name="connsiteX0" fmla="*/ 0 w 791379"/>
                  <a:gd name="connsiteY0" fmla="*/ 489672 h 623191"/>
                  <a:gd name="connsiteX1" fmla="*/ 62563 w 791379"/>
                  <a:gd name="connsiteY1" fmla="*/ 450146 h 623191"/>
                  <a:gd name="connsiteX2" fmla="*/ 91915 w 791379"/>
                  <a:gd name="connsiteY2" fmla="*/ 409513 h 623191"/>
                  <a:gd name="connsiteX3" fmla="*/ 204011 w 791379"/>
                  <a:gd name="connsiteY3" fmla="*/ 487415 h 623191"/>
                  <a:gd name="connsiteX4" fmla="*/ 207463 w 791379"/>
                  <a:gd name="connsiteY4" fmla="*/ 38305 h 623191"/>
                  <a:gd name="connsiteX5" fmla="*/ 218425 w 791379"/>
                  <a:gd name="connsiteY5" fmla="*/ 38941 h 623191"/>
                  <a:gd name="connsiteX6" fmla="*/ 275484 w 791379"/>
                  <a:gd name="connsiteY6" fmla="*/ 577428 h 623191"/>
                  <a:gd name="connsiteX7" fmla="*/ 309235 w 791379"/>
                  <a:gd name="connsiteY7" fmla="*/ 597507 h 623191"/>
                  <a:gd name="connsiteX8" fmla="*/ 481994 w 791379"/>
                  <a:gd name="connsiteY8" fmla="*/ 426458 h 623191"/>
                  <a:gd name="connsiteX9" fmla="*/ 603286 w 791379"/>
                  <a:gd name="connsiteY9" fmla="*/ 255355 h 623191"/>
                  <a:gd name="connsiteX10" fmla="*/ 693389 w 791379"/>
                  <a:gd name="connsiteY10" fmla="*/ 370984 h 623191"/>
                  <a:gd name="connsiteX11" fmla="*/ 791379 w 791379"/>
                  <a:gd name="connsiteY11" fmla="*/ 416656 h 623191"/>
                  <a:gd name="connsiteX0" fmla="*/ 0 w 791379"/>
                  <a:gd name="connsiteY0" fmla="*/ 489672 h 627575"/>
                  <a:gd name="connsiteX1" fmla="*/ 62563 w 791379"/>
                  <a:gd name="connsiteY1" fmla="*/ 450146 h 627575"/>
                  <a:gd name="connsiteX2" fmla="*/ 91915 w 791379"/>
                  <a:gd name="connsiteY2" fmla="*/ 409513 h 627575"/>
                  <a:gd name="connsiteX3" fmla="*/ 204011 w 791379"/>
                  <a:gd name="connsiteY3" fmla="*/ 487415 h 627575"/>
                  <a:gd name="connsiteX4" fmla="*/ 207463 w 791379"/>
                  <a:gd name="connsiteY4" fmla="*/ 38305 h 627575"/>
                  <a:gd name="connsiteX5" fmla="*/ 218425 w 791379"/>
                  <a:gd name="connsiteY5" fmla="*/ 38941 h 627575"/>
                  <a:gd name="connsiteX6" fmla="*/ 275484 w 791379"/>
                  <a:gd name="connsiteY6" fmla="*/ 577428 h 627575"/>
                  <a:gd name="connsiteX7" fmla="*/ 309235 w 791379"/>
                  <a:gd name="connsiteY7" fmla="*/ 597507 h 627575"/>
                  <a:gd name="connsiteX8" fmla="*/ 481994 w 791379"/>
                  <a:gd name="connsiteY8" fmla="*/ 426458 h 627575"/>
                  <a:gd name="connsiteX9" fmla="*/ 603286 w 791379"/>
                  <a:gd name="connsiteY9" fmla="*/ 255355 h 627575"/>
                  <a:gd name="connsiteX10" fmla="*/ 693389 w 791379"/>
                  <a:gd name="connsiteY10" fmla="*/ 370984 h 627575"/>
                  <a:gd name="connsiteX11" fmla="*/ 791379 w 791379"/>
                  <a:gd name="connsiteY11" fmla="*/ 416656 h 627575"/>
                  <a:gd name="connsiteX0" fmla="*/ 0 w 791379"/>
                  <a:gd name="connsiteY0" fmla="*/ 489672 h 621933"/>
                  <a:gd name="connsiteX1" fmla="*/ 62563 w 791379"/>
                  <a:gd name="connsiteY1" fmla="*/ 450146 h 621933"/>
                  <a:gd name="connsiteX2" fmla="*/ 91915 w 791379"/>
                  <a:gd name="connsiteY2" fmla="*/ 409513 h 621933"/>
                  <a:gd name="connsiteX3" fmla="*/ 204011 w 791379"/>
                  <a:gd name="connsiteY3" fmla="*/ 487415 h 621933"/>
                  <a:gd name="connsiteX4" fmla="*/ 207463 w 791379"/>
                  <a:gd name="connsiteY4" fmla="*/ 38305 h 621933"/>
                  <a:gd name="connsiteX5" fmla="*/ 218425 w 791379"/>
                  <a:gd name="connsiteY5" fmla="*/ 38941 h 621933"/>
                  <a:gd name="connsiteX6" fmla="*/ 275484 w 791379"/>
                  <a:gd name="connsiteY6" fmla="*/ 577428 h 621933"/>
                  <a:gd name="connsiteX7" fmla="*/ 308343 w 791379"/>
                  <a:gd name="connsiteY7" fmla="*/ 585917 h 621933"/>
                  <a:gd name="connsiteX8" fmla="*/ 481994 w 791379"/>
                  <a:gd name="connsiteY8" fmla="*/ 42645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204011 w 791379"/>
                  <a:gd name="connsiteY3" fmla="*/ 487415 h 621933"/>
                  <a:gd name="connsiteX4" fmla="*/ 207463 w 791379"/>
                  <a:gd name="connsiteY4" fmla="*/ 38305 h 621933"/>
                  <a:gd name="connsiteX5" fmla="*/ 218425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204011 w 791379"/>
                  <a:gd name="connsiteY3" fmla="*/ 487415 h 621933"/>
                  <a:gd name="connsiteX4" fmla="*/ 207463 w 791379"/>
                  <a:gd name="connsiteY4" fmla="*/ 38305 h 621933"/>
                  <a:gd name="connsiteX5" fmla="*/ 218425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195987 w 791379"/>
                  <a:gd name="connsiteY3" fmla="*/ 487415 h 621933"/>
                  <a:gd name="connsiteX4" fmla="*/ 207463 w 791379"/>
                  <a:gd name="connsiteY4" fmla="*/ 38305 h 621933"/>
                  <a:gd name="connsiteX5" fmla="*/ 218425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195987 w 791379"/>
                  <a:gd name="connsiteY3" fmla="*/ 487415 h 621933"/>
                  <a:gd name="connsiteX4" fmla="*/ 207463 w 791379"/>
                  <a:gd name="connsiteY4" fmla="*/ 38305 h 621933"/>
                  <a:gd name="connsiteX5" fmla="*/ 229123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195987 w 791379"/>
                  <a:gd name="connsiteY3" fmla="*/ 487415 h 621933"/>
                  <a:gd name="connsiteX4" fmla="*/ 212812 w 791379"/>
                  <a:gd name="connsiteY4" fmla="*/ 38305 h 621933"/>
                  <a:gd name="connsiteX5" fmla="*/ 229123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8002 h 620263"/>
                  <a:gd name="connsiteX1" fmla="*/ 62563 w 791379"/>
                  <a:gd name="connsiteY1" fmla="*/ 448476 h 620263"/>
                  <a:gd name="connsiteX2" fmla="*/ 91915 w 791379"/>
                  <a:gd name="connsiteY2" fmla="*/ 407843 h 620263"/>
                  <a:gd name="connsiteX3" fmla="*/ 195987 w 791379"/>
                  <a:gd name="connsiteY3" fmla="*/ 485745 h 620263"/>
                  <a:gd name="connsiteX4" fmla="*/ 212812 w 791379"/>
                  <a:gd name="connsiteY4" fmla="*/ 36635 h 620263"/>
                  <a:gd name="connsiteX5" fmla="*/ 229123 w 791379"/>
                  <a:gd name="connsiteY5" fmla="*/ 37271 h 620263"/>
                  <a:gd name="connsiteX6" fmla="*/ 275484 w 791379"/>
                  <a:gd name="connsiteY6" fmla="*/ 575758 h 620263"/>
                  <a:gd name="connsiteX7" fmla="*/ 308343 w 791379"/>
                  <a:gd name="connsiteY7" fmla="*/ 584247 h 620263"/>
                  <a:gd name="connsiteX8" fmla="*/ 480211 w 791379"/>
                  <a:gd name="connsiteY8" fmla="*/ 418548 h 620263"/>
                  <a:gd name="connsiteX9" fmla="*/ 603286 w 791379"/>
                  <a:gd name="connsiteY9" fmla="*/ 253685 h 620263"/>
                  <a:gd name="connsiteX10" fmla="*/ 693389 w 791379"/>
                  <a:gd name="connsiteY10" fmla="*/ 369314 h 620263"/>
                  <a:gd name="connsiteX11" fmla="*/ 791379 w 791379"/>
                  <a:gd name="connsiteY11" fmla="*/ 414986 h 620263"/>
                  <a:gd name="connsiteX0" fmla="*/ 0 w 791379"/>
                  <a:gd name="connsiteY0" fmla="*/ 488002 h 620263"/>
                  <a:gd name="connsiteX1" fmla="*/ 62563 w 791379"/>
                  <a:gd name="connsiteY1" fmla="*/ 448476 h 620263"/>
                  <a:gd name="connsiteX2" fmla="*/ 91915 w 791379"/>
                  <a:gd name="connsiteY2" fmla="*/ 407843 h 620263"/>
                  <a:gd name="connsiteX3" fmla="*/ 195987 w 791379"/>
                  <a:gd name="connsiteY3" fmla="*/ 485745 h 620263"/>
                  <a:gd name="connsiteX4" fmla="*/ 212812 w 791379"/>
                  <a:gd name="connsiteY4" fmla="*/ 36635 h 620263"/>
                  <a:gd name="connsiteX5" fmla="*/ 231798 w 791379"/>
                  <a:gd name="connsiteY5" fmla="*/ 37271 h 620263"/>
                  <a:gd name="connsiteX6" fmla="*/ 275484 w 791379"/>
                  <a:gd name="connsiteY6" fmla="*/ 575758 h 620263"/>
                  <a:gd name="connsiteX7" fmla="*/ 308343 w 791379"/>
                  <a:gd name="connsiteY7" fmla="*/ 584247 h 620263"/>
                  <a:gd name="connsiteX8" fmla="*/ 480211 w 791379"/>
                  <a:gd name="connsiteY8" fmla="*/ 418548 h 620263"/>
                  <a:gd name="connsiteX9" fmla="*/ 603286 w 791379"/>
                  <a:gd name="connsiteY9" fmla="*/ 253685 h 620263"/>
                  <a:gd name="connsiteX10" fmla="*/ 693389 w 791379"/>
                  <a:gd name="connsiteY10" fmla="*/ 369314 h 620263"/>
                  <a:gd name="connsiteX11" fmla="*/ 791379 w 791379"/>
                  <a:gd name="connsiteY11" fmla="*/ 414986 h 620263"/>
                  <a:gd name="connsiteX0" fmla="*/ 0 w 791379"/>
                  <a:gd name="connsiteY0" fmla="*/ 484082 h 616343"/>
                  <a:gd name="connsiteX1" fmla="*/ 62563 w 791379"/>
                  <a:gd name="connsiteY1" fmla="*/ 444556 h 616343"/>
                  <a:gd name="connsiteX2" fmla="*/ 91915 w 791379"/>
                  <a:gd name="connsiteY2" fmla="*/ 403923 h 616343"/>
                  <a:gd name="connsiteX3" fmla="*/ 195987 w 791379"/>
                  <a:gd name="connsiteY3" fmla="*/ 481825 h 616343"/>
                  <a:gd name="connsiteX4" fmla="*/ 212812 w 791379"/>
                  <a:gd name="connsiteY4" fmla="*/ 32715 h 616343"/>
                  <a:gd name="connsiteX5" fmla="*/ 231798 w 791379"/>
                  <a:gd name="connsiteY5" fmla="*/ 33351 h 616343"/>
                  <a:gd name="connsiteX6" fmla="*/ 275484 w 791379"/>
                  <a:gd name="connsiteY6" fmla="*/ 571838 h 616343"/>
                  <a:gd name="connsiteX7" fmla="*/ 308343 w 791379"/>
                  <a:gd name="connsiteY7" fmla="*/ 580327 h 616343"/>
                  <a:gd name="connsiteX8" fmla="*/ 480211 w 791379"/>
                  <a:gd name="connsiteY8" fmla="*/ 414628 h 616343"/>
                  <a:gd name="connsiteX9" fmla="*/ 603286 w 791379"/>
                  <a:gd name="connsiteY9" fmla="*/ 249765 h 616343"/>
                  <a:gd name="connsiteX10" fmla="*/ 693389 w 791379"/>
                  <a:gd name="connsiteY10" fmla="*/ 365394 h 616343"/>
                  <a:gd name="connsiteX11" fmla="*/ 791379 w 791379"/>
                  <a:gd name="connsiteY11" fmla="*/ 411066 h 616343"/>
                  <a:gd name="connsiteX0" fmla="*/ 0 w 791379"/>
                  <a:gd name="connsiteY0" fmla="*/ 486297 h 618558"/>
                  <a:gd name="connsiteX1" fmla="*/ 62563 w 791379"/>
                  <a:gd name="connsiteY1" fmla="*/ 446771 h 618558"/>
                  <a:gd name="connsiteX2" fmla="*/ 91915 w 791379"/>
                  <a:gd name="connsiteY2" fmla="*/ 406138 h 618558"/>
                  <a:gd name="connsiteX3" fmla="*/ 195987 w 791379"/>
                  <a:gd name="connsiteY3" fmla="*/ 484040 h 618558"/>
                  <a:gd name="connsiteX4" fmla="*/ 212812 w 791379"/>
                  <a:gd name="connsiteY4" fmla="*/ 34930 h 618558"/>
                  <a:gd name="connsiteX5" fmla="*/ 231798 w 791379"/>
                  <a:gd name="connsiteY5" fmla="*/ 35566 h 618558"/>
                  <a:gd name="connsiteX6" fmla="*/ 275484 w 791379"/>
                  <a:gd name="connsiteY6" fmla="*/ 574053 h 618558"/>
                  <a:gd name="connsiteX7" fmla="*/ 308343 w 791379"/>
                  <a:gd name="connsiteY7" fmla="*/ 582542 h 618558"/>
                  <a:gd name="connsiteX8" fmla="*/ 480211 w 791379"/>
                  <a:gd name="connsiteY8" fmla="*/ 416843 h 618558"/>
                  <a:gd name="connsiteX9" fmla="*/ 603286 w 791379"/>
                  <a:gd name="connsiteY9" fmla="*/ 251980 h 618558"/>
                  <a:gd name="connsiteX10" fmla="*/ 693389 w 791379"/>
                  <a:gd name="connsiteY10" fmla="*/ 367609 h 618558"/>
                  <a:gd name="connsiteX11" fmla="*/ 791379 w 791379"/>
                  <a:gd name="connsiteY11" fmla="*/ 413281 h 618558"/>
                  <a:gd name="connsiteX0" fmla="*/ 0 w 791379"/>
                  <a:gd name="connsiteY0" fmla="*/ 486297 h 617583"/>
                  <a:gd name="connsiteX1" fmla="*/ 62563 w 791379"/>
                  <a:gd name="connsiteY1" fmla="*/ 446771 h 617583"/>
                  <a:gd name="connsiteX2" fmla="*/ 91915 w 791379"/>
                  <a:gd name="connsiteY2" fmla="*/ 406138 h 617583"/>
                  <a:gd name="connsiteX3" fmla="*/ 195987 w 791379"/>
                  <a:gd name="connsiteY3" fmla="*/ 484040 h 617583"/>
                  <a:gd name="connsiteX4" fmla="*/ 212812 w 791379"/>
                  <a:gd name="connsiteY4" fmla="*/ 34930 h 617583"/>
                  <a:gd name="connsiteX5" fmla="*/ 231798 w 791379"/>
                  <a:gd name="connsiteY5" fmla="*/ 35566 h 617583"/>
                  <a:gd name="connsiteX6" fmla="*/ 279942 w 791379"/>
                  <a:gd name="connsiteY6" fmla="*/ 572270 h 617583"/>
                  <a:gd name="connsiteX7" fmla="*/ 308343 w 791379"/>
                  <a:gd name="connsiteY7" fmla="*/ 582542 h 617583"/>
                  <a:gd name="connsiteX8" fmla="*/ 480211 w 791379"/>
                  <a:gd name="connsiteY8" fmla="*/ 416843 h 617583"/>
                  <a:gd name="connsiteX9" fmla="*/ 603286 w 791379"/>
                  <a:gd name="connsiteY9" fmla="*/ 251980 h 617583"/>
                  <a:gd name="connsiteX10" fmla="*/ 693389 w 791379"/>
                  <a:gd name="connsiteY10" fmla="*/ 367609 h 617583"/>
                  <a:gd name="connsiteX11" fmla="*/ 791379 w 791379"/>
                  <a:gd name="connsiteY11" fmla="*/ 413281 h 617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1379" h="617583">
                    <a:moveTo>
                      <a:pt x="0" y="486297"/>
                    </a:moveTo>
                    <a:cubicBezTo>
                      <a:pt x="25399" y="486200"/>
                      <a:pt x="40751" y="485019"/>
                      <a:pt x="62563" y="446771"/>
                    </a:cubicBezTo>
                    <a:cubicBezTo>
                      <a:pt x="73244" y="426146"/>
                      <a:pt x="71587" y="408120"/>
                      <a:pt x="91915" y="406138"/>
                    </a:cubicBezTo>
                    <a:cubicBezTo>
                      <a:pt x="118735" y="403228"/>
                      <a:pt x="142855" y="528863"/>
                      <a:pt x="195987" y="484040"/>
                    </a:cubicBezTo>
                    <a:cubicBezTo>
                      <a:pt x="225606" y="441712"/>
                      <a:pt x="205815" y="120194"/>
                      <a:pt x="212812" y="34930"/>
                    </a:cubicBezTo>
                    <a:cubicBezTo>
                      <a:pt x="211352" y="11447"/>
                      <a:pt x="226425" y="-30591"/>
                      <a:pt x="231798" y="35566"/>
                    </a:cubicBezTo>
                    <a:cubicBezTo>
                      <a:pt x="241797" y="125865"/>
                      <a:pt x="267927" y="470558"/>
                      <a:pt x="279942" y="572270"/>
                    </a:cubicBezTo>
                    <a:cubicBezTo>
                      <a:pt x="285717" y="641887"/>
                      <a:pt x="304682" y="619739"/>
                      <a:pt x="308343" y="582542"/>
                    </a:cubicBezTo>
                    <a:cubicBezTo>
                      <a:pt x="326320" y="385074"/>
                      <a:pt x="431054" y="471937"/>
                      <a:pt x="480211" y="416843"/>
                    </a:cubicBezTo>
                    <a:cubicBezTo>
                      <a:pt x="529368" y="361749"/>
                      <a:pt x="567756" y="260186"/>
                      <a:pt x="603286" y="251980"/>
                    </a:cubicBezTo>
                    <a:cubicBezTo>
                      <a:pt x="638816" y="243774"/>
                      <a:pt x="659258" y="344590"/>
                      <a:pt x="693389" y="367609"/>
                    </a:cubicBezTo>
                    <a:cubicBezTo>
                      <a:pt x="726593" y="396193"/>
                      <a:pt x="757594" y="408910"/>
                      <a:pt x="791379" y="413281"/>
                    </a:cubicBezTo>
                  </a:path>
                </a:pathLst>
              </a:custGeom>
              <a:noFill/>
              <a:ln w="15875">
                <a:gradFill>
                  <a:gsLst>
                    <a:gs pos="23000">
                      <a:schemeClr val="accent3"/>
                    </a:gs>
                    <a:gs pos="0">
                      <a:schemeClr val="bg1">
                        <a:alpha val="0"/>
                      </a:schemeClr>
                    </a:gs>
                    <a:gs pos="100000">
                      <a:schemeClr val="accent3"/>
                    </a:gs>
                  </a:gsLst>
                  <a:lin ang="6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C4DBC0CC-ECBD-4D77-B768-CA3DDCCBB4BF}"/>
                  </a:ext>
                </a:extLst>
              </p:cNvPr>
              <p:cNvSpPr/>
              <p:nvPr/>
            </p:nvSpPr>
            <p:spPr>
              <a:xfrm>
                <a:off x="11505753" y="4304075"/>
                <a:ext cx="180803" cy="18080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ross 41">
                <a:extLst>
                  <a:ext uri="{FF2B5EF4-FFF2-40B4-BE49-F238E27FC236}">
                    <a16:creationId xmlns:a16="http://schemas.microsoft.com/office/drawing/2014/main" id="{479D0413-2AF0-49A5-9D2A-7CC321D58A30}"/>
                  </a:ext>
                </a:extLst>
              </p:cNvPr>
              <p:cNvSpPr/>
              <p:nvPr/>
            </p:nvSpPr>
            <p:spPr>
              <a:xfrm>
                <a:off x="11535888" y="4334209"/>
                <a:ext cx="120536" cy="120536"/>
              </a:xfrm>
              <a:prstGeom prst="plus">
                <a:avLst>
                  <a:gd name="adj" fmla="val 3632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D6455DE-E357-484E-B3DC-05EADEC8C2B2}"/>
                  </a:ext>
                </a:extLst>
              </p:cNvPr>
              <p:cNvSpPr/>
              <p:nvPr/>
            </p:nvSpPr>
            <p:spPr>
              <a:xfrm>
                <a:off x="11745842" y="4314812"/>
                <a:ext cx="439354" cy="552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0C4DDA4-7565-4F23-BCAB-CC31A3B0C41A}"/>
                  </a:ext>
                </a:extLst>
              </p:cNvPr>
              <p:cNvSpPr/>
              <p:nvPr/>
            </p:nvSpPr>
            <p:spPr>
              <a:xfrm>
                <a:off x="12244484" y="4314810"/>
                <a:ext cx="239624" cy="552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7908221A-C71B-4E61-B8B4-9F808FAAF24A}"/>
                  </a:ext>
                </a:extLst>
              </p:cNvPr>
              <p:cNvSpPr/>
              <p:nvPr/>
            </p:nvSpPr>
            <p:spPr>
              <a:xfrm>
                <a:off x="11745842" y="4399539"/>
                <a:ext cx="239624" cy="552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A2A3DCA-FDEE-4366-BB2B-8A1E8EBC7A3C}"/>
                  </a:ext>
                </a:extLst>
              </p:cNvPr>
              <p:cNvSpPr/>
              <p:nvPr/>
            </p:nvSpPr>
            <p:spPr>
              <a:xfrm>
                <a:off x="12030922" y="4398532"/>
                <a:ext cx="239624" cy="552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BE1DA879-BBBB-4D22-A939-DD75E7C2E0AB}"/>
                  </a:ext>
                </a:extLst>
              </p:cNvPr>
              <p:cNvSpPr/>
              <p:nvPr/>
            </p:nvSpPr>
            <p:spPr>
              <a:xfrm>
                <a:off x="11772627" y="4331149"/>
                <a:ext cx="686368" cy="105236"/>
              </a:xfrm>
              <a:custGeom>
                <a:avLst/>
                <a:gdLst>
                  <a:gd name="connsiteX0" fmla="*/ 153859 w 686368"/>
                  <a:gd name="connsiteY0" fmla="*/ 84729 h 105236"/>
                  <a:gd name="connsiteX1" fmla="*/ 183481 w 686368"/>
                  <a:gd name="connsiteY1" fmla="*/ 84729 h 105236"/>
                  <a:gd name="connsiteX2" fmla="*/ 187726 w 686368"/>
                  <a:gd name="connsiteY2" fmla="*/ 88974 h 105236"/>
                  <a:gd name="connsiteX3" fmla="*/ 187726 w 686368"/>
                  <a:gd name="connsiteY3" fmla="*/ 100991 h 105236"/>
                  <a:gd name="connsiteX4" fmla="*/ 183481 w 686368"/>
                  <a:gd name="connsiteY4" fmla="*/ 105236 h 105236"/>
                  <a:gd name="connsiteX5" fmla="*/ 153859 w 686368"/>
                  <a:gd name="connsiteY5" fmla="*/ 105236 h 105236"/>
                  <a:gd name="connsiteX6" fmla="*/ 149614 w 686368"/>
                  <a:gd name="connsiteY6" fmla="*/ 100991 h 105236"/>
                  <a:gd name="connsiteX7" fmla="*/ 149614 w 686368"/>
                  <a:gd name="connsiteY7" fmla="*/ 88974 h 105236"/>
                  <a:gd name="connsiteX8" fmla="*/ 153859 w 686368"/>
                  <a:gd name="connsiteY8" fmla="*/ 84729 h 105236"/>
                  <a:gd name="connsiteX9" fmla="*/ 4245 w 686368"/>
                  <a:gd name="connsiteY9" fmla="*/ 84729 h 105236"/>
                  <a:gd name="connsiteX10" fmla="*/ 114508 w 686368"/>
                  <a:gd name="connsiteY10" fmla="*/ 84729 h 105236"/>
                  <a:gd name="connsiteX11" fmla="*/ 118753 w 686368"/>
                  <a:gd name="connsiteY11" fmla="*/ 88974 h 105236"/>
                  <a:gd name="connsiteX12" fmla="*/ 118753 w 686368"/>
                  <a:gd name="connsiteY12" fmla="*/ 100991 h 105236"/>
                  <a:gd name="connsiteX13" fmla="*/ 114508 w 686368"/>
                  <a:gd name="connsiteY13" fmla="*/ 105236 h 105236"/>
                  <a:gd name="connsiteX14" fmla="*/ 4245 w 686368"/>
                  <a:gd name="connsiteY14" fmla="*/ 105236 h 105236"/>
                  <a:gd name="connsiteX15" fmla="*/ 0 w 686368"/>
                  <a:gd name="connsiteY15" fmla="*/ 100991 h 105236"/>
                  <a:gd name="connsiteX16" fmla="*/ 0 w 686368"/>
                  <a:gd name="connsiteY16" fmla="*/ 88974 h 105236"/>
                  <a:gd name="connsiteX17" fmla="*/ 4245 w 686368"/>
                  <a:gd name="connsiteY17" fmla="*/ 84729 h 105236"/>
                  <a:gd name="connsiteX18" fmla="*/ 438939 w 686368"/>
                  <a:gd name="connsiteY18" fmla="*/ 83722 h 105236"/>
                  <a:gd name="connsiteX19" fmla="*/ 468561 w 686368"/>
                  <a:gd name="connsiteY19" fmla="*/ 83722 h 105236"/>
                  <a:gd name="connsiteX20" fmla="*/ 472806 w 686368"/>
                  <a:gd name="connsiteY20" fmla="*/ 87967 h 105236"/>
                  <a:gd name="connsiteX21" fmla="*/ 472806 w 686368"/>
                  <a:gd name="connsiteY21" fmla="*/ 99984 h 105236"/>
                  <a:gd name="connsiteX22" fmla="*/ 468561 w 686368"/>
                  <a:gd name="connsiteY22" fmla="*/ 104229 h 105236"/>
                  <a:gd name="connsiteX23" fmla="*/ 438939 w 686368"/>
                  <a:gd name="connsiteY23" fmla="*/ 104229 h 105236"/>
                  <a:gd name="connsiteX24" fmla="*/ 434694 w 686368"/>
                  <a:gd name="connsiteY24" fmla="*/ 99984 h 105236"/>
                  <a:gd name="connsiteX25" fmla="*/ 434694 w 686368"/>
                  <a:gd name="connsiteY25" fmla="*/ 87967 h 105236"/>
                  <a:gd name="connsiteX26" fmla="*/ 438939 w 686368"/>
                  <a:gd name="connsiteY26" fmla="*/ 83722 h 105236"/>
                  <a:gd name="connsiteX27" fmla="*/ 289325 w 686368"/>
                  <a:gd name="connsiteY27" fmla="*/ 83722 h 105236"/>
                  <a:gd name="connsiteX28" fmla="*/ 399588 w 686368"/>
                  <a:gd name="connsiteY28" fmla="*/ 83722 h 105236"/>
                  <a:gd name="connsiteX29" fmla="*/ 403833 w 686368"/>
                  <a:gd name="connsiteY29" fmla="*/ 87967 h 105236"/>
                  <a:gd name="connsiteX30" fmla="*/ 403833 w 686368"/>
                  <a:gd name="connsiteY30" fmla="*/ 99984 h 105236"/>
                  <a:gd name="connsiteX31" fmla="*/ 399588 w 686368"/>
                  <a:gd name="connsiteY31" fmla="*/ 104229 h 105236"/>
                  <a:gd name="connsiteX32" fmla="*/ 289325 w 686368"/>
                  <a:gd name="connsiteY32" fmla="*/ 104229 h 105236"/>
                  <a:gd name="connsiteX33" fmla="*/ 285080 w 686368"/>
                  <a:gd name="connsiteY33" fmla="*/ 99984 h 105236"/>
                  <a:gd name="connsiteX34" fmla="*/ 285080 w 686368"/>
                  <a:gd name="connsiteY34" fmla="*/ 87967 h 105236"/>
                  <a:gd name="connsiteX35" fmla="*/ 289325 w 686368"/>
                  <a:gd name="connsiteY35" fmla="*/ 83722 h 105236"/>
                  <a:gd name="connsiteX36" fmla="*/ 353589 w 686368"/>
                  <a:gd name="connsiteY36" fmla="*/ 2 h 105236"/>
                  <a:gd name="connsiteX37" fmla="*/ 383211 w 686368"/>
                  <a:gd name="connsiteY37" fmla="*/ 2 h 105236"/>
                  <a:gd name="connsiteX38" fmla="*/ 387456 w 686368"/>
                  <a:gd name="connsiteY38" fmla="*/ 4247 h 105236"/>
                  <a:gd name="connsiteX39" fmla="*/ 387456 w 686368"/>
                  <a:gd name="connsiteY39" fmla="*/ 16264 h 105236"/>
                  <a:gd name="connsiteX40" fmla="*/ 383211 w 686368"/>
                  <a:gd name="connsiteY40" fmla="*/ 20509 h 105236"/>
                  <a:gd name="connsiteX41" fmla="*/ 353589 w 686368"/>
                  <a:gd name="connsiteY41" fmla="*/ 20509 h 105236"/>
                  <a:gd name="connsiteX42" fmla="*/ 349344 w 686368"/>
                  <a:gd name="connsiteY42" fmla="*/ 16264 h 105236"/>
                  <a:gd name="connsiteX43" fmla="*/ 349344 w 686368"/>
                  <a:gd name="connsiteY43" fmla="*/ 4247 h 105236"/>
                  <a:gd name="connsiteX44" fmla="*/ 353589 w 686368"/>
                  <a:gd name="connsiteY44" fmla="*/ 2 h 105236"/>
                  <a:gd name="connsiteX45" fmla="*/ 8320 w 686368"/>
                  <a:gd name="connsiteY45" fmla="*/ 2 h 105236"/>
                  <a:gd name="connsiteX46" fmla="*/ 314237 w 686368"/>
                  <a:gd name="connsiteY46" fmla="*/ 2 h 105236"/>
                  <a:gd name="connsiteX47" fmla="*/ 318482 w 686368"/>
                  <a:gd name="connsiteY47" fmla="*/ 4247 h 105236"/>
                  <a:gd name="connsiteX48" fmla="*/ 318482 w 686368"/>
                  <a:gd name="connsiteY48" fmla="*/ 16264 h 105236"/>
                  <a:gd name="connsiteX49" fmla="*/ 314237 w 686368"/>
                  <a:gd name="connsiteY49" fmla="*/ 20509 h 105236"/>
                  <a:gd name="connsiteX50" fmla="*/ 8320 w 686368"/>
                  <a:gd name="connsiteY50" fmla="*/ 20509 h 105236"/>
                  <a:gd name="connsiteX51" fmla="*/ 4075 w 686368"/>
                  <a:gd name="connsiteY51" fmla="*/ 16264 h 105236"/>
                  <a:gd name="connsiteX52" fmla="*/ 4075 w 686368"/>
                  <a:gd name="connsiteY52" fmla="*/ 4247 h 105236"/>
                  <a:gd name="connsiteX53" fmla="*/ 8320 w 686368"/>
                  <a:gd name="connsiteY53" fmla="*/ 2 h 105236"/>
                  <a:gd name="connsiteX54" fmla="*/ 652501 w 686368"/>
                  <a:gd name="connsiteY54" fmla="*/ 0 h 105236"/>
                  <a:gd name="connsiteX55" fmla="*/ 682123 w 686368"/>
                  <a:gd name="connsiteY55" fmla="*/ 0 h 105236"/>
                  <a:gd name="connsiteX56" fmla="*/ 686368 w 686368"/>
                  <a:gd name="connsiteY56" fmla="*/ 4245 h 105236"/>
                  <a:gd name="connsiteX57" fmla="*/ 686368 w 686368"/>
                  <a:gd name="connsiteY57" fmla="*/ 16262 h 105236"/>
                  <a:gd name="connsiteX58" fmla="*/ 682123 w 686368"/>
                  <a:gd name="connsiteY58" fmla="*/ 20507 h 105236"/>
                  <a:gd name="connsiteX59" fmla="*/ 652501 w 686368"/>
                  <a:gd name="connsiteY59" fmla="*/ 20507 h 105236"/>
                  <a:gd name="connsiteX60" fmla="*/ 648256 w 686368"/>
                  <a:gd name="connsiteY60" fmla="*/ 16262 h 105236"/>
                  <a:gd name="connsiteX61" fmla="*/ 648256 w 686368"/>
                  <a:gd name="connsiteY61" fmla="*/ 4245 h 105236"/>
                  <a:gd name="connsiteX62" fmla="*/ 652501 w 686368"/>
                  <a:gd name="connsiteY62" fmla="*/ 0 h 105236"/>
                  <a:gd name="connsiteX63" fmla="*/ 502887 w 686368"/>
                  <a:gd name="connsiteY63" fmla="*/ 0 h 105236"/>
                  <a:gd name="connsiteX64" fmla="*/ 613150 w 686368"/>
                  <a:gd name="connsiteY64" fmla="*/ 0 h 105236"/>
                  <a:gd name="connsiteX65" fmla="*/ 617395 w 686368"/>
                  <a:gd name="connsiteY65" fmla="*/ 4245 h 105236"/>
                  <a:gd name="connsiteX66" fmla="*/ 617395 w 686368"/>
                  <a:gd name="connsiteY66" fmla="*/ 16262 h 105236"/>
                  <a:gd name="connsiteX67" fmla="*/ 613150 w 686368"/>
                  <a:gd name="connsiteY67" fmla="*/ 20507 h 105236"/>
                  <a:gd name="connsiteX68" fmla="*/ 502887 w 686368"/>
                  <a:gd name="connsiteY68" fmla="*/ 20507 h 105236"/>
                  <a:gd name="connsiteX69" fmla="*/ 498642 w 686368"/>
                  <a:gd name="connsiteY69" fmla="*/ 16262 h 105236"/>
                  <a:gd name="connsiteX70" fmla="*/ 498642 w 686368"/>
                  <a:gd name="connsiteY70" fmla="*/ 4245 h 105236"/>
                  <a:gd name="connsiteX71" fmla="*/ 502887 w 686368"/>
                  <a:gd name="connsiteY71" fmla="*/ 0 h 105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86368" h="105236">
                    <a:moveTo>
                      <a:pt x="153859" y="84729"/>
                    </a:moveTo>
                    <a:lnTo>
                      <a:pt x="183481" y="84729"/>
                    </a:lnTo>
                    <a:cubicBezTo>
                      <a:pt x="185825" y="84729"/>
                      <a:pt x="187726" y="86630"/>
                      <a:pt x="187726" y="88974"/>
                    </a:cubicBezTo>
                    <a:lnTo>
                      <a:pt x="187726" y="100991"/>
                    </a:lnTo>
                    <a:cubicBezTo>
                      <a:pt x="187726" y="103335"/>
                      <a:pt x="185825" y="105236"/>
                      <a:pt x="183481" y="105236"/>
                    </a:cubicBezTo>
                    <a:lnTo>
                      <a:pt x="153859" y="105236"/>
                    </a:lnTo>
                    <a:cubicBezTo>
                      <a:pt x="151515" y="105236"/>
                      <a:pt x="149614" y="103335"/>
                      <a:pt x="149614" y="100991"/>
                    </a:cubicBezTo>
                    <a:lnTo>
                      <a:pt x="149614" y="88974"/>
                    </a:lnTo>
                    <a:cubicBezTo>
                      <a:pt x="149614" y="86630"/>
                      <a:pt x="151515" y="84729"/>
                      <a:pt x="153859" y="84729"/>
                    </a:cubicBezTo>
                    <a:close/>
                    <a:moveTo>
                      <a:pt x="4245" y="84729"/>
                    </a:moveTo>
                    <a:lnTo>
                      <a:pt x="114508" y="84729"/>
                    </a:lnTo>
                    <a:cubicBezTo>
                      <a:pt x="116852" y="84729"/>
                      <a:pt x="118753" y="86630"/>
                      <a:pt x="118753" y="88974"/>
                    </a:cubicBezTo>
                    <a:lnTo>
                      <a:pt x="118753" y="100991"/>
                    </a:lnTo>
                    <a:cubicBezTo>
                      <a:pt x="118753" y="103335"/>
                      <a:pt x="116852" y="105236"/>
                      <a:pt x="114508" y="105236"/>
                    </a:cubicBezTo>
                    <a:lnTo>
                      <a:pt x="4245" y="105236"/>
                    </a:lnTo>
                    <a:cubicBezTo>
                      <a:pt x="1901" y="105236"/>
                      <a:pt x="0" y="103335"/>
                      <a:pt x="0" y="100991"/>
                    </a:cubicBezTo>
                    <a:lnTo>
                      <a:pt x="0" y="88974"/>
                    </a:lnTo>
                    <a:cubicBezTo>
                      <a:pt x="0" y="86630"/>
                      <a:pt x="1901" y="84729"/>
                      <a:pt x="4245" y="84729"/>
                    </a:cubicBezTo>
                    <a:close/>
                    <a:moveTo>
                      <a:pt x="438939" y="83722"/>
                    </a:moveTo>
                    <a:lnTo>
                      <a:pt x="468561" y="83722"/>
                    </a:lnTo>
                    <a:cubicBezTo>
                      <a:pt x="470905" y="83722"/>
                      <a:pt x="472806" y="85623"/>
                      <a:pt x="472806" y="87967"/>
                    </a:cubicBezTo>
                    <a:lnTo>
                      <a:pt x="472806" y="99984"/>
                    </a:lnTo>
                    <a:cubicBezTo>
                      <a:pt x="472806" y="102328"/>
                      <a:pt x="470905" y="104229"/>
                      <a:pt x="468561" y="104229"/>
                    </a:cubicBezTo>
                    <a:lnTo>
                      <a:pt x="438939" y="104229"/>
                    </a:lnTo>
                    <a:cubicBezTo>
                      <a:pt x="436595" y="104229"/>
                      <a:pt x="434694" y="102328"/>
                      <a:pt x="434694" y="99984"/>
                    </a:cubicBezTo>
                    <a:lnTo>
                      <a:pt x="434694" y="87967"/>
                    </a:lnTo>
                    <a:cubicBezTo>
                      <a:pt x="434694" y="85623"/>
                      <a:pt x="436595" y="83722"/>
                      <a:pt x="438939" y="83722"/>
                    </a:cubicBezTo>
                    <a:close/>
                    <a:moveTo>
                      <a:pt x="289325" y="83722"/>
                    </a:moveTo>
                    <a:lnTo>
                      <a:pt x="399588" y="83722"/>
                    </a:lnTo>
                    <a:cubicBezTo>
                      <a:pt x="401932" y="83722"/>
                      <a:pt x="403833" y="85623"/>
                      <a:pt x="403833" y="87967"/>
                    </a:cubicBezTo>
                    <a:lnTo>
                      <a:pt x="403833" y="99984"/>
                    </a:lnTo>
                    <a:cubicBezTo>
                      <a:pt x="403833" y="102328"/>
                      <a:pt x="401932" y="104229"/>
                      <a:pt x="399588" y="104229"/>
                    </a:cubicBezTo>
                    <a:lnTo>
                      <a:pt x="289325" y="104229"/>
                    </a:lnTo>
                    <a:cubicBezTo>
                      <a:pt x="286981" y="104229"/>
                      <a:pt x="285080" y="102328"/>
                      <a:pt x="285080" y="99984"/>
                    </a:cubicBezTo>
                    <a:lnTo>
                      <a:pt x="285080" y="87967"/>
                    </a:lnTo>
                    <a:cubicBezTo>
                      <a:pt x="285080" y="85623"/>
                      <a:pt x="286981" y="83722"/>
                      <a:pt x="289325" y="83722"/>
                    </a:cubicBezTo>
                    <a:close/>
                    <a:moveTo>
                      <a:pt x="353589" y="2"/>
                    </a:moveTo>
                    <a:lnTo>
                      <a:pt x="383211" y="2"/>
                    </a:lnTo>
                    <a:cubicBezTo>
                      <a:pt x="385555" y="2"/>
                      <a:pt x="387456" y="1903"/>
                      <a:pt x="387456" y="4247"/>
                    </a:cubicBezTo>
                    <a:lnTo>
                      <a:pt x="387456" y="16264"/>
                    </a:lnTo>
                    <a:cubicBezTo>
                      <a:pt x="387456" y="18608"/>
                      <a:pt x="385555" y="20509"/>
                      <a:pt x="383211" y="20509"/>
                    </a:cubicBezTo>
                    <a:lnTo>
                      <a:pt x="353589" y="20509"/>
                    </a:lnTo>
                    <a:cubicBezTo>
                      <a:pt x="351245" y="20509"/>
                      <a:pt x="349344" y="18608"/>
                      <a:pt x="349344" y="16264"/>
                    </a:cubicBezTo>
                    <a:lnTo>
                      <a:pt x="349344" y="4247"/>
                    </a:lnTo>
                    <a:cubicBezTo>
                      <a:pt x="349344" y="1903"/>
                      <a:pt x="351245" y="2"/>
                      <a:pt x="353589" y="2"/>
                    </a:cubicBezTo>
                    <a:close/>
                    <a:moveTo>
                      <a:pt x="8320" y="2"/>
                    </a:moveTo>
                    <a:lnTo>
                      <a:pt x="314237" y="2"/>
                    </a:lnTo>
                    <a:cubicBezTo>
                      <a:pt x="316581" y="2"/>
                      <a:pt x="318482" y="1903"/>
                      <a:pt x="318482" y="4247"/>
                    </a:cubicBezTo>
                    <a:lnTo>
                      <a:pt x="318482" y="16264"/>
                    </a:lnTo>
                    <a:cubicBezTo>
                      <a:pt x="318482" y="18608"/>
                      <a:pt x="316581" y="20509"/>
                      <a:pt x="314237" y="20509"/>
                    </a:cubicBezTo>
                    <a:lnTo>
                      <a:pt x="8320" y="20509"/>
                    </a:lnTo>
                    <a:cubicBezTo>
                      <a:pt x="5976" y="20509"/>
                      <a:pt x="4075" y="18608"/>
                      <a:pt x="4075" y="16264"/>
                    </a:cubicBezTo>
                    <a:lnTo>
                      <a:pt x="4075" y="4247"/>
                    </a:lnTo>
                    <a:cubicBezTo>
                      <a:pt x="4075" y="1903"/>
                      <a:pt x="5976" y="2"/>
                      <a:pt x="8320" y="2"/>
                    </a:cubicBezTo>
                    <a:close/>
                    <a:moveTo>
                      <a:pt x="652501" y="0"/>
                    </a:moveTo>
                    <a:lnTo>
                      <a:pt x="682123" y="0"/>
                    </a:lnTo>
                    <a:cubicBezTo>
                      <a:pt x="684467" y="0"/>
                      <a:pt x="686368" y="1901"/>
                      <a:pt x="686368" y="4245"/>
                    </a:cubicBezTo>
                    <a:lnTo>
                      <a:pt x="686368" y="16262"/>
                    </a:lnTo>
                    <a:cubicBezTo>
                      <a:pt x="686368" y="18606"/>
                      <a:pt x="684467" y="20507"/>
                      <a:pt x="682123" y="20507"/>
                    </a:cubicBezTo>
                    <a:lnTo>
                      <a:pt x="652501" y="20507"/>
                    </a:lnTo>
                    <a:cubicBezTo>
                      <a:pt x="650157" y="20507"/>
                      <a:pt x="648256" y="18606"/>
                      <a:pt x="648256" y="16262"/>
                    </a:cubicBezTo>
                    <a:lnTo>
                      <a:pt x="648256" y="4245"/>
                    </a:lnTo>
                    <a:cubicBezTo>
                      <a:pt x="648256" y="1901"/>
                      <a:pt x="650157" y="0"/>
                      <a:pt x="652501" y="0"/>
                    </a:cubicBezTo>
                    <a:close/>
                    <a:moveTo>
                      <a:pt x="502887" y="0"/>
                    </a:moveTo>
                    <a:lnTo>
                      <a:pt x="613150" y="0"/>
                    </a:lnTo>
                    <a:cubicBezTo>
                      <a:pt x="615494" y="0"/>
                      <a:pt x="617395" y="1901"/>
                      <a:pt x="617395" y="4245"/>
                    </a:cubicBezTo>
                    <a:lnTo>
                      <a:pt x="617395" y="16262"/>
                    </a:lnTo>
                    <a:cubicBezTo>
                      <a:pt x="617395" y="18606"/>
                      <a:pt x="615494" y="20507"/>
                      <a:pt x="613150" y="20507"/>
                    </a:cubicBezTo>
                    <a:lnTo>
                      <a:pt x="502887" y="20507"/>
                    </a:lnTo>
                    <a:cubicBezTo>
                      <a:pt x="500543" y="20507"/>
                      <a:pt x="498642" y="18606"/>
                      <a:pt x="498642" y="16262"/>
                    </a:cubicBezTo>
                    <a:lnTo>
                      <a:pt x="498642" y="4245"/>
                    </a:lnTo>
                    <a:cubicBezTo>
                      <a:pt x="498642" y="1901"/>
                      <a:pt x="500543" y="0"/>
                      <a:pt x="502887" y="0"/>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0" name="Freeform: Shape 29">
              <a:extLst>
                <a:ext uri="{FF2B5EF4-FFF2-40B4-BE49-F238E27FC236}">
                  <a16:creationId xmlns:a16="http://schemas.microsoft.com/office/drawing/2014/main" id="{4A0B49A2-EF0F-4BF5-A38D-DB569675780E}"/>
                </a:ext>
              </a:extLst>
            </p:cNvPr>
            <p:cNvSpPr/>
            <p:nvPr/>
          </p:nvSpPr>
          <p:spPr>
            <a:xfrm rot="18902941">
              <a:off x="10242661" y="3983156"/>
              <a:ext cx="1144096" cy="1352486"/>
            </a:xfrm>
            <a:custGeom>
              <a:avLst/>
              <a:gdLst>
                <a:gd name="connsiteX0" fmla="*/ 1697155 w 3375646"/>
                <a:gd name="connsiteY0" fmla="*/ 0 h 3990500"/>
                <a:gd name="connsiteX1" fmla="*/ 3236340 w 3375646"/>
                <a:gd name="connsiteY1" fmla="*/ 0 h 3990500"/>
                <a:gd name="connsiteX2" fmla="*/ 3375646 w 3375646"/>
                <a:gd name="connsiteY2" fmla="*/ 184244 h 3990500"/>
                <a:gd name="connsiteX3" fmla="*/ 3375646 w 3375646"/>
                <a:gd name="connsiteY3" fmla="*/ 3806252 h 3990500"/>
                <a:gd name="connsiteX4" fmla="*/ 3236340 w 3375646"/>
                <a:gd name="connsiteY4" fmla="*/ 3990500 h 3990500"/>
                <a:gd name="connsiteX5" fmla="*/ 0 w 3375646"/>
                <a:gd name="connsiteY5" fmla="*/ 3990500 h 39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75646" h="3990500">
                  <a:moveTo>
                    <a:pt x="1697155" y="0"/>
                  </a:moveTo>
                  <a:lnTo>
                    <a:pt x="3236340" y="0"/>
                  </a:lnTo>
                  <a:cubicBezTo>
                    <a:pt x="3312732" y="0"/>
                    <a:pt x="3375646" y="80888"/>
                    <a:pt x="3375646" y="184244"/>
                  </a:cubicBezTo>
                  <a:lnTo>
                    <a:pt x="3375646" y="3806252"/>
                  </a:lnTo>
                  <a:cubicBezTo>
                    <a:pt x="3375646" y="3905115"/>
                    <a:pt x="3312732" y="3990500"/>
                    <a:pt x="3236340" y="3990500"/>
                  </a:cubicBezTo>
                  <a:lnTo>
                    <a:pt x="0" y="3990500"/>
                  </a:lnTo>
                  <a:close/>
                </a:path>
              </a:pathLst>
            </a:custGeom>
            <a:solidFill>
              <a:schemeClr val="bg1">
                <a:alpha val="10000"/>
              </a:schemeClr>
            </a:solidFill>
            <a:ln w="9525" cap="flat">
              <a:noFill/>
              <a:prstDash val="solid"/>
              <a:miter/>
            </a:ln>
          </p:spPr>
          <p:txBody>
            <a:bodyPr wrap="square" rtlCol="0" anchor="ctr">
              <a:noAutofit/>
            </a:bodyPr>
            <a:lstStyle/>
            <a:p>
              <a:endParaRPr lang="en-US"/>
            </a:p>
          </p:txBody>
        </p:sp>
        <p:grpSp>
          <p:nvGrpSpPr>
            <p:cNvPr id="31" name="Group 30">
              <a:extLst>
                <a:ext uri="{FF2B5EF4-FFF2-40B4-BE49-F238E27FC236}">
                  <a16:creationId xmlns:a16="http://schemas.microsoft.com/office/drawing/2014/main" id="{A691FDE8-39CB-4868-8A94-6BD7100FBFD4}"/>
                </a:ext>
              </a:extLst>
            </p:cNvPr>
            <p:cNvGrpSpPr/>
            <p:nvPr/>
          </p:nvGrpSpPr>
          <p:grpSpPr>
            <a:xfrm rot="18902941">
              <a:off x="9825321" y="5247373"/>
              <a:ext cx="109147" cy="109147"/>
              <a:chOff x="8118251" y="2289511"/>
              <a:chExt cx="453435" cy="453435"/>
            </a:xfrm>
            <a:solidFill>
              <a:schemeClr val="accent1">
                <a:alpha val="40000"/>
              </a:schemeClr>
            </a:solidFill>
          </p:grpSpPr>
          <p:sp>
            <p:nvSpPr>
              <p:cNvPr id="32" name="Oval 31">
                <a:extLst>
                  <a:ext uri="{FF2B5EF4-FFF2-40B4-BE49-F238E27FC236}">
                    <a16:creationId xmlns:a16="http://schemas.microsoft.com/office/drawing/2014/main" id="{97BED01E-3388-439B-9E20-B968ACCA9A7A}"/>
                  </a:ext>
                </a:extLst>
              </p:cNvPr>
              <p:cNvSpPr/>
              <p:nvPr/>
            </p:nvSpPr>
            <p:spPr>
              <a:xfrm>
                <a:off x="8118251" y="2289511"/>
                <a:ext cx="453435" cy="45343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C37E6283-6650-4B83-AF34-9BE543405FF9}"/>
                  </a:ext>
                </a:extLst>
              </p:cNvPr>
              <p:cNvSpPr/>
              <p:nvPr/>
            </p:nvSpPr>
            <p:spPr>
              <a:xfrm>
                <a:off x="8160877" y="2332137"/>
                <a:ext cx="368182" cy="368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62C7D2DE-11DC-4939-81C6-ADF9B868C50F}"/>
                  </a:ext>
                </a:extLst>
              </p:cNvPr>
              <p:cNvSpPr/>
              <p:nvPr/>
            </p:nvSpPr>
            <p:spPr>
              <a:xfrm>
                <a:off x="8207808" y="2379068"/>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22B7C469-085F-41D7-95B2-8EF9E474803D}"/>
                  </a:ext>
                </a:extLst>
              </p:cNvPr>
              <p:cNvSpPr/>
              <p:nvPr/>
            </p:nvSpPr>
            <p:spPr>
              <a:xfrm>
                <a:off x="8253528" y="2424788"/>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9" name="Group 48">
            <a:extLst>
              <a:ext uri="{FF2B5EF4-FFF2-40B4-BE49-F238E27FC236}">
                <a16:creationId xmlns:a16="http://schemas.microsoft.com/office/drawing/2014/main" id="{2542532B-6D48-4090-A72C-D6AA96A045BB}"/>
              </a:ext>
            </a:extLst>
          </p:cNvPr>
          <p:cNvGrpSpPr/>
          <p:nvPr/>
        </p:nvGrpSpPr>
        <p:grpSpPr>
          <a:xfrm rot="1608381" flipH="1">
            <a:off x="8520989" y="2698511"/>
            <a:ext cx="1309433" cy="516026"/>
            <a:chOff x="8060641" y="1503156"/>
            <a:chExt cx="3004812" cy="1184147"/>
          </a:xfrm>
          <a:solidFill>
            <a:schemeClr val="accent4"/>
          </a:solidFill>
        </p:grpSpPr>
        <p:sp>
          <p:nvSpPr>
            <p:cNvPr id="50" name="Freeform 7">
              <a:extLst>
                <a:ext uri="{FF2B5EF4-FFF2-40B4-BE49-F238E27FC236}">
                  <a16:creationId xmlns:a16="http://schemas.microsoft.com/office/drawing/2014/main" id="{23A6DC0E-4F0D-4868-A6D6-37E220D20256}"/>
                </a:ext>
              </a:extLst>
            </p:cNvPr>
            <p:cNvSpPr/>
            <p:nvPr/>
          </p:nvSpPr>
          <p:spPr>
            <a:xfrm>
              <a:off x="8131879" y="1640533"/>
              <a:ext cx="2907039" cy="1046770"/>
            </a:xfrm>
            <a:custGeom>
              <a:avLst/>
              <a:gdLst>
                <a:gd name="connsiteX0" fmla="*/ 5481115 w 5481115"/>
                <a:gd name="connsiteY0" fmla="*/ 0 h 1897513"/>
                <a:gd name="connsiteX1" fmla="*/ 1009540 w 5481115"/>
                <a:gd name="connsiteY1" fmla="*/ 623695 h 1897513"/>
                <a:gd name="connsiteX2" fmla="*/ 0 w 5481115"/>
                <a:gd name="connsiteY2" fmla="*/ 1812944 h 1897513"/>
                <a:gd name="connsiteX3" fmla="*/ 581411 w 5481115"/>
                <a:gd name="connsiteY3" fmla="*/ 1897513 h 1897513"/>
                <a:gd name="connsiteX4" fmla="*/ 1205106 w 5481115"/>
                <a:gd name="connsiteY4" fmla="*/ 813975 h 1897513"/>
                <a:gd name="connsiteX5" fmla="*/ 5433545 w 5481115"/>
                <a:gd name="connsiteY5" fmla="*/ 253707 h 1897513"/>
                <a:gd name="connsiteX6" fmla="*/ 5481115 w 5481115"/>
                <a:gd name="connsiteY6" fmla="*/ 0 h 1897513"/>
                <a:gd name="connsiteX0" fmla="*/ 5481115 w 5481115"/>
                <a:gd name="connsiteY0" fmla="*/ 1951 h 1899464"/>
                <a:gd name="connsiteX1" fmla="*/ 1009540 w 5481115"/>
                <a:gd name="connsiteY1" fmla="*/ 625646 h 1899464"/>
                <a:gd name="connsiteX2" fmla="*/ 0 w 5481115"/>
                <a:gd name="connsiteY2" fmla="*/ 1814895 h 1899464"/>
                <a:gd name="connsiteX3" fmla="*/ 581411 w 5481115"/>
                <a:gd name="connsiteY3" fmla="*/ 1899464 h 1899464"/>
                <a:gd name="connsiteX4" fmla="*/ 1205106 w 5481115"/>
                <a:gd name="connsiteY4" fmla="*/ 815926 h 1899464"/>
                <a:gd name="connsiteX5" fmla="*/ 5433545 w 5481115"/>
                <a:gd name="connsiteY5" fmla="*/ 255658 h 1899464"/>
                <a:gd name="connsiteX6" fmla="*/ 5481115 w 5481115"/>
                <a:gd name="connsiteY6" fmla="*/ 1951 h 1899464"/>
                <a:gd name="connsiteX0" fmla="*/ 5481115 w 5481115"/>
                <a:gd name="connsiteY0" fmla="*/ 1726 h 1899239"/>
                <a:gd name="connsiteX1" fmla="*/ 1009540 w 5481115"/>
                <a:gd name="connsiteY1" fmla="*/ 625421 h 1899239"/>
                <a:gd name="connsiteX2" fmla="*/ 0 w 5481115"/>
                <a:gd name="connsiteY2" fmla="*/ 1814670 h 1899239"/>
                <a:gd name="connsiteX3" fmla="*/ 581411 w 5481115"/>
                <a:gd name="connsiteY3" fmla="*/ 1899239 h 1899239"/>
                <a:gd name="connsiteX4" fmla="*/ 1205106 w 5481115"/>
                <a:gd name="connsiteY4" fmla="*/ 815701 h 1899239"/>
                <a:gd name="connsiteX5" fmla="*/ 5433545 w 5481115"/>
                <a:gd name="connsiteY5" fmla="*/ 255433 h 1899239"/>
                <a:gd name="connsiteX6" fmla="*/ 5481115 w 5481115"/>
                <a:gd name="connsiteY6" fmla="*/ 1726 h 1899239"/>
                <a:gd name="connsiteX0" fmla="*/ 5496972 w 5496972"/>
                <a:gd name="connsiteY0" fmla="*/ 1726 h 1899239"/>
                <a:gd name="connsiteX1" fmla="*/ 1025397 w 5496972"/>
                <a:gd name="connsiteY1" fmla="*/ 625421 h 1899239"/>
                <a:gd name="connsiteX2" fmla="*/ 0 w 5496972"/>
                <a:gd name="connsiteY2" fmla="*/ 1798814 h 1899239"/>
                <a:gd name="connsiteX3" fmla="*/ 597268 w 5496972"/>
                <a:gd name="connsiteY3" fmla="*/ 1899239 h 1899239"/>
                <a:gd name="connsiteX4" fmla="*/ 1220963 w 5496972"/>
                <a:gd name="connsiteY4" fmla="*/ 815701 h 1899239"/>
                <a:gd name="connsiteX5" fmla="*/ 5449402 w 5496972"/>
                <a:gd name="connsiteY5" fmla="*/ 255433 h 1899239"/>
                <a:gd name="connsiteX6" fmla="*/ 5496972 w 5496972"/>
                <a:gd name="connsiteY6" fmla="*/ 1726 h 1899239"/>
                <a:gd name="connsiteX0" fmla="*/ 5499844 w 5499844"/>
                <a:gd name="connsiteY0" fmla="*/ 1726 h 1899239"/>
                <a:gd name="connsiteX1" fmla="*/ 1028269 w 5499844"/>
                <a:gd name="connsiteY1" fmla="*/ 625421 h 1899239"/>
                <a:gd name="connsiteX2" fmla="*/ 2872 w 5499844"/>
                <a:gd name="connsiteY2" fmla="*/ 1798814 h 1899239"/>
                <a:gd name="connsiteX3" fmla="*/ 600140 w 5499844"/>
                <a:gd name="connsiteY3" fmla="*/ 1899239 h 1899239"/>
                <a:gd name="connsiteX4" fmla="*/ 1223835 w 5499844"/>
                <a:gd name="connsiteY4" fmla="*/ 815701 h 1899239"/>
                <a:gd name="connsiteX5" fmla="*/ 5452274 w 5499844"/>
                <a:gd name="connsiteY5" fmla="*/ 255433 h 1899239"/>
                <a:gd name="connsiteX6" fmla="*/ 5499844 w 5499844"/>
                <a:gd name="connsiteY6" fmla="*/ 1726 h 1899239"/>
                <a:gd name="connsiteX0" fmla="*/ 5499844 w 5499844"/>
                <a:gd name="connsiteY0" fmla="*/ 1726 h 1932850"/>
                <a:gd name="connsiteX1" fmla="*/ 1028269 w 5499844"/>
                <a:gd name="connsiteY1" fmla="*/ 625421 h 1932850"/>
                <a:gd name="connsiteX2" fmla="*/ 2872 w 5499844"/>
                <a:gd name="connsiteY2" fmla="*/ 1798814 h 1932850"/>
                <a:gd name="connsiteX3" fmla="*/ 600140 w 5499844"/>
                <a:gd name="connsiteY3" fmla="*/ 1899239 h 1932850"/>
                <a:gd name="connsiteX4" fmla="*/ 1223835 w 5499844"/>
                <a:gd name="connsiteY4" fmla="*/ 815701 h 1932850"/>
                <a:gd name="connsiteX5" fmla="*/ 5452274 w 5499844"/>
                <a:gd name="connsiteY5" fmla="*/ 255433 h 1932850"/>
                <a:gd name="connsiteX6" fmla="*/ 5499844 w 5499844"/>
                <a:gd name="connsiteY6" fmla="*/ 1726 h 1932850"/>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23835 w 5499844"/>
                <a:gd name="connsiteY4" fmla="*/ 815701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80390"/>
                <a:gd name="connsiteX1" fmla="*/ 1028269 w 5499844"/>
                <a:gd name="connsiteY1" fmla="*/ 625421 h 1980390"/>
                <a:gd name="connsiteX2" fmla="*/ 2872 w 5499844"/>
                <a:gd name="connsiteY2" fmla="*/ 1798814 h 1980390"/>
                <a:gd name="connsiteX3" fmla="*/ 600140 w 5499844"/>
                <a:gd name="connsiteY3" fmla="*/ 1899239 h 1980390"/>
                <a:gd name="connsiteX4" fmla="*/ 1244977 w 5499844"/>
                <a:gd name="connsiteY4" fmla="*/ 836843 h 1980390"/>
                <a:gd name="connsiteX5" fmla="*/ 5452274 w 5499844"/>
                <a:gd name="connsiteY5" fmla="*/ 255433 h 1980390"/>
                <a:gd name="connsiteX6" fmla="*/ 5499844 w 5499844"/>
                <a:gd name="connsiteY6" fmla="*/ 1726 h 1980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99844" h="1980390">
                  <a:moveTo>
                    <a:pt x="5499844" y="1726"/>
                  </a:moveTo>
                  <a:cubicBezTo>
                    <a:pt x="3824325" y="-33511"/>
                    <a:pt x="1155122" y="480949"/>
                    <a:pt x="1028269" y="625421"/>
                  </a:cubicBezTo>
                  <a:cubicBezTo>
                    <a:pt x="686470" y="1016552"/>
                    <a:pt x="-51745" y="1677245"/>
                    <a:pt x="2872" y="1798814"/>
                  </a:cubicBezTo>
                  <a:cubicBezTo>
                    <a:pt x="154391" y="2096567"/>
                    <a:pt x="549046" y="1950333"/>
                    <a:pt x="600140" y="1899239"/>
                  </a:cubicBezTo>
                  <a:cubicBezTo>
                    <a:pt x="815086" y="1545107"/>
                    <a:pt x="1146313" y="879127"/>
                    <a:pt x="1244977" y="836843"/>
                  </a:cubicBezTo>
                  <a:cubicBezTo>
                    <a:pt x="2287991" y="399905"/>
                    <a:pt x="4007558" y="126817"/>
                    <a:pt x="5452274" y="255433"/>
                  </a:cubicBezTo>
                  <a:lnTo>
                    <a:pt x="5499844" y="172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Freeform 10">
              <a:extLst>
                <a:ext uri="{FF2B5EF4-FFF2-40B4-BE49-F238E27FC236}">
                  <a16:creationId xmlns:a16="http://schemas.microsoft.com/office/drawing/2014/main" id="{6B27EA54-D23A-4A49-AC95-E2080C931AD2}"/>
                </a:ext>
              </a:extLst>
            </p:cNvPr>
            <p:cNvSpPr/>
            <p:nvPr/>
          </p:nvSpPr>
          <p:spPr>
            <a:xfrm flipH="1">
              <a:off x="8131879" y="1640533"/>
              <a:ext cx="2907039" cy="1046770"/>
            </a:xfrm>
            <a:custGeom>
              <a:avLst/>
              <a:gdLst>
                <a:gd name="connsiteX0" fmla="*/ 5481115 w 5481115"/>
                <a:gd name="connsiteY0" fmla="*/ 0 h 1897513"/>
                <a:gd name="connsiteX1" fmla="*/ 1009540 w 5481115"/>
                <a:gd name="connsiteY1" fmla="*/ 623695 h 1897513"/>
                <a:gd name="connsiteX2" fmla="*/ 0 w 5481115"/>
                <a:gd name="connsiteY2" fmla="*/ 1812944 h 1897513"/>
                <a:gd name="connsiteX3" fmla="*/ 581411 w 5481115"/>
                <a:gd name="connsiteY3" fmla="*/ 1897513 h 1897513"/>
                <a:gd name="connsiteX4" fmla="*/ 1205106 w 5481115"/>
                <a:gd name="connsiteY4" fmla="*/ 813975 h 1897513"/>
                <a:gd name="connsiteX5" fmla="*/ 5433545 w 5481115"/>
                <a:gd name="connsiteY5" fmla="*/ 253707 h 1897513"/>
                <a:gd name="connsiteX6" fmla="*/ 5481115 w 5481115"/>
                <a:gd name="connsiteY6" fmla="*/ 0 h 1897513"/>
                <a:gd name="connsiteX0" fmla="*/ 5481115 w 5481115"/>
                <a:gd name="connsiteY0" fmla="*/ 1951 h 1899464"/>
                <a:gd name="connsiteX1" fmla="*/ 1009540 w 5481115"/>
                <a:gd name="connsiteY1" fmla="*/ 625646 h 1899464"/>
                <a:gd name="connsiteX2" fmla="*/ 0 w 5481115"/>
                <a:gd name="connsiteY2" fmla="*/ 1814895 h 1899464"/>
                <a:gd name="connsiteX3" fmla="*/ 581411 w 5481115"/>
                <a:gd name="connsiteY3" fmla="*/ 1899464 h 1899464"/>
                <a:gd name="connsiteX4" fmla="*/ 1205106 w 5481115"/>
                <a:gd name="connsiteY4" fmla="*/ 815926 h 1899464"/>
                <a:gd name="connsiteX5" fmla="*/ 5433545 w 5481115"/>
                <a:gd name="connsiteY5" fmla="*/ 255658 h 1899464"/>
                <a:gd name="connsiteX6" fmla="*/ 5481115 w 5481115"/>
                <a:gd name="connsiteY6" fmla="*/ 1951 h 1899464"/>
                <a:gd name="connsiteX0" fmla="*/ 5481115 w 5481115"/>
                <a:gd name="connsiteY0" fmla="*/ 1726 h 1899239"/>
                <a:gd name="connsiteX1" fmla="*/ 1009540 w 5481115"/>
                <a:gd name="connsiteY1" fmla="*/ 625421 h 1899239"/>
                <a:gd name="connsiteX2" fmla="*/ 0 w 5481115"/>
                <a:gd name="connsiteY2" fmla="*/ 1814670 h 1899239"/>
                <a:gd name="connsiteX3" fmla="*/ 581411 w 5481115"/>
                <a:gd name="connsiteY3" fmla="*/ 1899239 h 1899239"/>
                <a:gd name="connsiteX4" fmla="*/ 1205106 w 5481115"/>
                <a:gd name="connsiteY4" fmla="*/ 815701 h 1899239"/>
                <a:gd name="connsiteX5" fmla="*/ 5433545 w 5481115"/>
                <a:gd name="connsiteY5" fmla="*/ 255433 h 1899239"/>
                <a:gd name="connsiteX6" fmla="*/ 5481115 w 5481115"/>
                <a:gd name="connsiteY6" fmla="*/ 1726 h 1899239"/>
                <a:gd name="connsiteX0" fmla="*/ 5496972 w 5496972"/>
                <a:gd name="connsiteY0" fmla="*/ 1726 h 1899239"/>
                <a:gd name="connsiteX1" fmla="*/ 1025397 w 5496972"/>
                <a:gd name="connsiteY1" fmla="*/ 625421 h 1899239"/>
                <a:gd name="connsiteX2" fmla="*/ 0 w 5496972"/>
                <a:gd name="connsiteY2" fmla="*/ 1798814 h 1899239"/>
                <a:gd name="connsiteX3" fmla="*/ 597268 w 5496972"/>
                <a:gd name="connsiteY3" fmla="*/ 1899239 h 1899239"/>
                <a:gd name="connsiteX4" fmla="*/ 1220963 w 5496972"/>
                <a:gd name="connsiteY4" fmla="*/ 815701 h 1899239"/>
                <a:gd name="connsiteX5" fmla="*/ 5449402 w 5496972"/>
                <a:gd name="connsiteY5" fmla="*/ 255433 h 1899239"/>
                <a:gd name="connsiteX6" fmla="*/ 5496972 w 5496972"/>
                <a:gd name="connsiteY6" fmla="*/ 1726 h 1899239"/>
                <a:gd name="connsiteX0" fmla="*/ 5499844 w 5499844"/>
                <a:gd name="connsiteY0" fmla="*/ 1726 h 1899239"/>
                <a:gd name="connsiteX1" fmla="*/ 1028269 w 5499844"/>
                <a:gd name="connsiteY1" fmla="*/ 625421 h 1899239"/>
                <a:gd name="connsiteX2" fmla="*/ 2872 w 5499844"/>
                <a:gd name="connsiteY2" fmla="*/ 1798814 h 1899239"/>
                <a:gd name="connsiteX3" fmla="*/ 600140 w 5499844"/>
                <a:gd name="connsiteY3" fmla="*/ 1899239 h 1899239"/>
                <a:gd name="connsiteX4" fmla="*/ 1223835 w 5499844"/>
                <a:gd name="connsiteY4" fmla="*/ 815701 h 1899239"/>
                <a:gd name="connsiteX5" fmla="*/ 5452274 w 5499844"/>
                <a:gd name="connsiteY5" fmla="*/ 255433 h 1899239"/>
                <a:gd name="connsiteX6" fmla="*/ 5499844 w 5499844"/>
                <a:gd name="connsiteY6" fmla="*/ 1726 h 1899239"/>
                <a:gd name="connsiteX0" fmla="*/ 5499844 w 5499844"/>
                <a:gd name="connsiteY0" fmla="*/ 1726 h 1932850"/>
                <a:gd name="connsiteX1" fmla="*/ 1028269 w 5499844"/>
                <a:gd name="connsiteY1" fmla="*/ 625421 h 1932850"/>
                <a:gd name="connsiteX2" fmla="*/ 2872 w 5499844"/>
                <a:gd name="connsiteY2" fmla="*/ 1798814 h 1932850"/>
                <a:gd name="connsiteX3" fmla="*/ 600140 w 5499844"/>
                <a:gd name="connsiteY3" fmla="*/ 1899239 h 1932850"/>
                <a:gd name="connsiteX4" fmla="*/ 1223835 w 5499844"/>
                <a:gd name="connsiteY4" fmla="*/ 815701 h 1932850"/>
                <a:gd name="connsiteX5" fmla="*/ 5452274 w 5499844"/>
                <a:gd name="connsiteY5" fmla="*/ 255433 h 1932850"/>
                <a:gd name="connsiteX6" fmla="*/ 5499844 w 5499844"/>
                <a:gd name="connsiteY6" fmla="*/ 1726 h 1932850"/>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23835 w 5499844"/>
                <a:gd name="connsiteY4" fmla="*/ 815701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80390"/>
                <a:gd name="connsiteX1" fmla="*/ 1028269 w 5499844"/>
                <a:gd name="connsiteY1" fmla="*/ 625421 h 1980390"/>
                <a:gd name="connsiteX2" fmla="*/ 2872 w 5499844"/>
                <a:gd name="connsiteY2" fmla="*/ 1798814 h 1980390"/>
                <a:gd name="connsiteX3" fmla="*/ 600140 w 5499844"/>
                <a:gd name="connsiteY3" fmla="*/ 1899239 h 1980390"/>
                <a:gd name="connsiteX4" fmla="*/ 1244977 w 5499844"/>
                <a:gd name="connsiteY4" fmla="*/ 836843 h 1980390"/>
                <a:gd name="connsiteX5" fmla="*/ 5452274 w 5499844"/>
                <a:gd name="connsiteY5" fmla="*/ 255433 h 1980390"/>
                <a:gd name="connsiteX6" fmla="*/ 5499844 w 5499844"/>
                <a:gd name="connsiteY6" fmla="*/ 1726 h 1980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99844" h="1980390">
                  <a:moveTo>
                    <a:pt x="5499844" y="1726"/>
                  </a:moveTo>
                  <a:cubicBezTo>
                    <a:pt x="3824325" y="-33511"/>
                    <a:pt x="1155122" y="480949"/>
                    <a:pt x="1028269" y="625421"/>
                  </a:cubicBezTo>
                  <a:cubicBezTo>
                    <a:pt x="686470" y="1016552"/>
                    <a:pt x="-51745" y="1677245"/>
                    <a:pt x="2872" y="1798814"/>
                  </a:cubicBezTo>
                  <a:cubicBezTo>
                    <a:pt x="154391" y="2096567"/>
                    <a:pt x="549046" y="1950333"/>
                    <a:pt x="600140" y="1899239"/>
                  </a:cubicBezTo>
                  <a:cubicBezTo>
                    <a:pt x="815086" y="1545107"/>
                    <a:pt x="1146313" y="879127"/>
                    <a:pt x="1244977" y="836843"/>
                  </a:cubicBezTo>
                  <a:cubicBezTo>
                    <a:pt x="2287991" y="399905"/>
                    <a:pt x="4007558" y="126817"/>
                    <a:pt x="5452274" y="255433"/>
                  </a:cubicBezTo>
                  <a:lnTo>
                    <a:pt x="5499844" y="172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Freeform 3">
              <a:extLst>
                <a:ext uri="{FF2B5EF4-FFF2-40B4-BE49-F238E27FC236}">
                  <a16:creationId xmlns:a16="http://schemas.microsoft.com/office/drawing/2014/main" id="{0AECA1F0-DAB2-4E7E-9FFE-7A5864D29CFE}"/>
                </a:ext>
              </a:extLst>
            </p:cNvPr>
            <p:cNvSpPr/>
            <p:nvPr/>
          </p:nvSpPr>
          <p:spPr>
            <a:xfrm>
              <a:off x="8277122" y="1601670"/>
              <a:ext cx="1111280" cy="842659"/>
            </a:xfrm>
            <a:custGeom>
              <a:avLst/>
              <a:gdLst>
                <a:gd name="connsiteX0" fmla="*/ 0 w 1818229"/>
                <a:gd name="connsiteY0" fmla="*/ 21143 h 924972"/>
                <a:gd name="connsiteX1" fmla="*/ 0 w 1818229"/>
                <a:gd name="connsiteY1" fmla="*/ 21143 h 924972"/>
                <a:gd name="connsiteX2" fmla="*/ 89855 w 1818229"/>
                <a:gd name="connsiteY2" fmla="*/ 21143 h 924972"/>
                <a:gd name="connsiteX3" fmla="*/ 1818229 w 1818229"/>
                <a:gd name="connsiteY3" fmla="*/ 0 h 924972"/>
                <a:gd name="connsiteX4" fmla="*/ 1580380 w 1818229"/>
                <a:gd name="connsiteY4" fmla="*/ 924972 h 924972"/>
                <a:gd name="connsiteX5" fmla="*/ 147996 w 1818229"/>
                <a:gd name="connsiteY5" fmla="*/ 872116 h 924972"/>
                <a:gd name="connsiteX6" fmla="*/ 0 w 1818229"/>
                <a:gd name="connsiteY6" fmla="*/ 21143 h 924972"/>
                <a:gd name="connsiteX0" fmla="*/ 0 w 1818229"/>
                <a:gd name="connsiteY0" fmla="*/ 21143 h 924972"/>
                <a:gd name="connsiteX1" fmla="*/ 0 w 1818229"/>
                <a:gd name="connsiteY1" fmla="*/ 21143 h 924972"/>
                <a:gd name="connsiteX2" fmla="*/ 1818229 w 1818229"/>
                <a:gd name="connsiteY2" fmla="*/ 0 h 924972"/>
                <a:gd name="connsiteX3" fmla="*/ 1580380 w 1818229"/>
                <a:gd name="connsiteY3" fmla="*/ 924972 h 924972"/>
                <a:gd name="connsiteX4" fmla="*/ 147996 w 1818229"/>
                <a:gd name="connsiteY4" fmla="*/ 872116 h 924972"/>
                <a:gd name="connsiteX5" fmla="*/ 0 w 1818229"/>
                <a:gd name="connsiteY5" fmla="*/ 21143 h 924972"/>
                <a:gd name="connsiteX0" fmla="*/ 162452 w 1943682"/>
                <a:gd name="connsiteY0" fmla="*/ 68713 h 924972"/>
                <a:gd name="connsiteX1" fmla="*/ 125453 w 1943682"/>
                <a:gd name="connsiteY1" fmla="*/ 21143 h 924972"/>
                <a:gd name="connsiteX2" fmla="*/ 1943682 w 1943682"/>
                <a:gd name="connsiteY2" fmla="*/ 0 h 924972"/>
                <a:gd name="connsiteX3" fmla="*/ 1705833 w 1943682"/>
                <a:gd name="connsiteY3" fmla="*/ 924972 h 924972"/>
                <a:gd name="connsiteX4" fmla="*/ 273449 w 1943682"/>
                <a:gd name="connsiteY4" fmla="*/ 872116 h 924972"/>
                <a:gd name="connsiteX5" fmla="*/ 162452 w 1943682"/>
                <a:gd name="connsiteY5" fmla="*/ 68713 h 924972"/>
                <a:gd name="connsiteX0" fmla="*/ 0 w 1781230"/>
                <a:gd name="connsiteY0" fmla="*/ 148099 h 1004358"/>
                <a:gd name="connsiteX1" fmla="*/ 1781230 w 1781230"/>
                <a:gd name="connsiteY1" fmla="*/ 79386 h 1004358"/>
                <a:gd name="connsiteX2" fmla="*/ 1543381 w 1781230"/>
                <a:gd name="connsiteY2" fmla="*/ 1004358 h 1004358"/>
                <a:gd name="connsiteX3" fmla="*/ 110997 w 1781230"/>
                <a:gd name="connsiteY3" fmla="*/ 951502 h 1004358"/>
                <a:gd name="connsiteX4" fmla="*/ 0 w 1781230"/>
                <a:gd name="connsiteY4" fmla="*/ 148099 h 1004358"/>
                <a:gd name="connsiteX0" fmla="*/ 0 w 1844656"/>
                <a:gd name="connsiteY0" fmla="*/ 174041 h 993302"/>
                <a:gd name="connsiteX1" fmla="*/ 1844656 w 1844656"/>
                <a:gd name="connsiteY1" fmla="*/ 68330 h 993302"/>
                <a:gd name="connsiteX2" fmla="*/ 1606807 w 1844656"/>
                <a:gd name="connsiteY2" fmla="*/ 993302 h 993302"/>
                <a:gd name="connsiteX3" fmla="*/ 174423 w 1844656"/>
                <a:gd name="connsiteY3" fmla="*/ 940446 h 993302"/>
                <a:gd name="connsiteX4" fmla="*/ 0 w 1844656"/>
                <a:gd name="connsiteY4" fmla="*/ 174041 h 993302"/>
                <a:gd name="connsiteX0" fmla="*/ 0 w 1844656"/>
                <a:gd name="connsiteY0" fmla="*/ 224630 h 1043891"/>
                <a:gd name="connsiteX1" fmla="*/ 1844656 w 1844656"/>
                <a:gd name="connsiteY1" fmla="*/ 118919 h 1043891"/>
                <a:gd name="connsiteX2" fmla="*/ 1606807 w 1844656"/>
                <a:gd name="connsiteY2" fmla="*/ 1043891 h 1043891"/>
                <a:gd name="connsiteX3" fmla="*/ 174423 w 1844656"/>
                <a:gd name="connsiteY3" fmla="*/ 991035 h 1043891"/>
                <a:gd name="connsiteX4" fmla="*/ 0 w 1844656"/>
                <a:gd name="connsiteY4" fmla="*/ 224630 h 1043891"/>
                <a:gd name="connsiteX0" fmla="*/ 0 w 2188217"/>
                <a:gd name="connsiteY0" fmla="*/ 167717 h 986978"/>
                <a:gd name="connsiteX1" fmla="*/ 2188217 w 2188217"/>
                <a:gd name="connsiteY1" fmla="*/ 194145 h 986978"/>
                <a:gd name="connsiteX2" fmla="*/ 1606807 w 2188217"/>
                <a:gd name="connsiteY2" fmla="*/ 986978 h 986978"/>
                <a:gd name="connsiteX3" fmla="*/ 174423 w 2188217"/>
                <a:gd name="connsiteY3" fmla="*/ 934122 h 986978"/>
                <a:gd name="connsiteX4" fmla="*/ 0 w 2188217"/>
                <a:gd name="connsiteY4" fmla="*/ 167717 h 986978"/>
                <a:gd name="connsiteX0" fmla="*/ 0 w 2188217"/>
                <a:gd name="connsiteY0" fmla="*/ 167717 h 1462677"/>
                <a:gd name="connsiteX1" fmla="*/ 2188217 w 2188217"/>
                <a:gd name="connsiteY1" fmla="*/ 194145 h 1462677"/>
                <a:gd name="connsiteX2" fmla="*/ 1849942 w 2188217"/>
                <a:gd name="connsiteY2" fmla="*/ 1462677 h 1462677"/>
                <a:gd name="connsiteX3" fmla="*/ 174423 w 2188217"/>
                <a:gd name="connsiteY3" fmla="*/ 934122 h 1462677"/>
                <a:gd name="connsiteX4" fmla="*/ 0 w 2188217"/>
                <a:gd name="connsiteY4" fmla="*/ 167717 h 1462677"/>
                <a:gd name="connsiteX0" fmla="*/ 0 w 2188217"/>
                <a:gd name="connsiteY0" fmla="*/ 167717 h 1520818"/>
                <a:gd name="connsiteX1" fmla="*/ 2188217 w 2188217"/>
                <a:gd name="connsiteY1" fmla="*/ 194145 h 1520818"/>
                <a:gd name="connsiteX2" fmla="*/ 1849942 w 2188217"/>
                <a:gd name="connsiteY2" fmla="*/ 1462677 h 1520818"/>
                <a:gd name="connsiteX3" fmla="*/ 243135 w 2188217"/>
                <a:gd name="connsiteY3" fmla="*/ 1520818 h 1520818"/>
                <a:gd name="connsiteX4" fmla="*/ 0 w 2188217"/>
                <a:gd name="connsiteY4" fmla="*/ 167717 h 1520818"/>
                <a:gd name="connsiteX0" fmla="*/ 0 w 2188217"/>
                <a:gd name="connsiteY0" fmla="*/ 167717 h 1520818"/>
                <a:gd name="connsiteX1" fmla="*/ 2188217 w 2188217"/>
                <a:gd name="connsiteY1" fmla="*/ 194145 h 1520818"/>
                <a:gd name="connsiteX2" fmla="*/ 1849942 w 2188217"/>
                <a:gd name="connsiteY2" fmla="*/ 1462677 h 1520818"/>
                <a:gd name="connsiteX3" fmla="*/ 243135 w 2188217"/>
                <a:gd name="connsiteY3" fmla="*/ 1520818 h 1520818"/>
                <a:gd name="connsiteX4" fmla="*/ 0 w 2188217"/>
                <a:gd name="connsiteY4" fmla="*/ 167717 h 1520818"/>
                <a:gd name="connsiteX0" fmla="*/ 0 w 2188217"/>
                <a:gd name="connsiteY0" fmla="*/ 167717 h 1580494"/>
                <a:gd name="connsiteX1" fmla="*/ 2188217 w 2188217"/>
                <a:gd name="connsiteY1" fmla="*/ 194145 h 1580494"/>
                <a:gd name="connsiteX2" fmla="*/ 1849942 w 2188217"/>
                <a:gd name="connsiteY2" fmla="*/ 1462677 h 1580494"/>
                <a:gd name="connsiteX3" fmla="*/ 243135 w 2188217"/>
                <a:gd name="connsiteY3" fmla="*/ 1520818 h 1580494"/>
                <a:gd name="connsiteX4" fmla="*/ 0 w 2188217"/>
                <a:gd name="connsiteY4" fmla="*/ 167717 h 1580494"/>
                <a:gd name="connsiteX0" fmla="*/ 0 w 2188217"/>
                <a:gd name="connsiteY0" fmla="*/ 167717 h 1614140"/>
                <a:gd name="connsiteX1" fmla="*/ 2188217 w 2188217"/>
                <a:gd name="connsiteY1" fmla="*/ 194145 h 1614140"/>
                <a:gd name="connsiteX2" fmla="*/ 1849942 w 2188217"/>
                <a:gd name="connsiteY2" fmla="*/ 1462677 h 1614140"/>
                <a:gd name="connsiteX3" fmla="*/ 243135 w 2188217"/>
                <a:gd name="connsiteY3" fmla="*/ 1520818 h 1614140"/>
                <a:gd name="connsiteX4" fmla="*/ 0 w 2188217"/>
                <a:gd name="connsiteY4" fmla="*/ 167717 h 1614140"/>
                <a:gd name="connsiteX0" fmla="*/ 0 w 2188217"/>
                <a:gd name="connsiteY0" fmla="*/ 167717 h 1571746"/>
                <a:gd name="connsiteX1" fmla="*/ 2188217 w 2188217"/>
                <a:gd name="connsiteY1" fmla="*/ 194145 h 1571746"/>
                <a:gd name="connsiteX2" fmla="*/ 1849942 w 2188217"/>
                <a:gd name="connsiteY2" fmla="*/ 1462677 h 1571746"/>
                <a:gd name="connsiteX3" fmla="*/ 237850 w 2188217"/>
                <a:gd name="connsiteY3" fmla="*/ 1441535 h 1571746"/>
                <a:gd name="connsiteX4" fmla="*/ 0 w 2188217"/>
                <a:gd name="connsiteY4" fmla="*/ 167717 h 1571746"/>
                <a:gd name="connsiteX0" fmla="*/ 18665 w 2206882"/>
                <a:gd name="connsiteY0" fmla="*/ 167717 h 1571746"/>
                <a:gd name="connsiteX1" fmla="*/ 2206882 w 2206882"/>
                <a:gd name="connsiteY1" fmla="*/ 194145 h 1571746"/>
                <a:gd name="connsiteX2" fmla="*/ 1868607 w 2206882"/>
                <a:gd name="connsiteY2" fmla="*/ 1462677 h 1571746"/>
                <a:gd name="connsiteX3" fmla="*/ 256515 w 2206882"/>
                <a:gd name="connsiteY3" fmla="*/ 1441535 h 1571746"/>
                <a:gd name="connsiteX4" fmla="*/ 18665 w 2206882"/>
                <a:gd name="connsiteY4" fmla="*/ 167717 h 1571746"/>
                <a:gd name="connsiteX0" fmla="*/ 18665 w 2206882"/>
                <a:gd name="connsiteY0" fmla="*/ 161918 h 1565947"/>
                <a:gd name="connsiteX1" fmla="*/ 2206882 w 2206882"/>
                <a:gd name="connsiteY1" fmla="*/ 188346 h 1565947"/>
                <a:gd name="connsiteX2" fmla="*/ 1868607 w 2206882"/>
                <a:gd name="connsiteY2" fmla="*/ 1456878 h 1565947"/>
                <a:gd name="connsiteX3" fmla="*/ 256515 w 2206882"/>
                <a:gd name="connsiteY3" fmla="*/ 1435736 h 1565947"/>
                <a:gd name="connsiteX4" fmla="*/ 18665 w 2206882"/>
                <a:gd name="connsiteY4" fmla="*/ 161918 h 1565947"/>
                <a:gd name="connsiteX0" fmla="*/ 18665 w 2218042"/>
                <a:gd name="connsiteY0" fmla="*/ 161918 h 1565947"/>
                <a:gd name="connsiteX1" fmla="*/ 2206882 w 2218042"/>
                <a:gd name="connsiteY1" fmla="*/ 188346 h 1565947"/>
                <a:gd name="connsiteX2" fmla="*/ 1868607 w 2218042"/>
                <a:gd name="connsiteY2" fmla="*/ 1456878 h 1565947"/>
                <a:gd name="connsiteX3" fmla="*/ 256515 w 2218042"/>
                <a:gd name="connsiteY3" fmla="*/ 1435736 h 1565947"/>
                <a:gd name="connsiteX4" fmla="*/ 18665 w 2218042"/>
                <a:gd name="connsiteY4" fmla="*/ 161918 h 1565947"/>
                <a:gd name="connsiteX0" fmla="*/ 18665 w 2107110"/>
                <a:gd name="connsiteY0" fmla="*/ 158561 h 1562590"/>
                <a:gd name="connsiteX1" fmla="*/ 2090599 w 2107110"/>
                <a:gd name="connsiteY1" fmla="*/ 195561 h 1562590"/>
                <a:gd name="connsiteX2" fmla="*/ 1868607 w 2107110"/>
                <a:gd name="connsiteY2" fmla="*/ 1453521 h 1562590"/>
                <a:gd name="connsiteX3" fmla="*/ 256515 w 2107110"/>
                <a:gd name="connsiteY3" fmla="*/ 1432379 h 1562590"/>
                <a:gd name="connsiteX4" fmla="*/ 18665 w 2107110"/>
                <a:gd name="connsiteY4" fmla="*/ 158561 h 1562590"/>
                <a:gd name="connsiteX0" fmla="*/ 18665 w 2107110"/>
                <a:gd name="connsiteY0" fmla="*/ 230473 h 1634502"/>
                <a:gd name="connsiteX1" fmla="*/ 2090599 w 2107110"/>
                <a:gd name="connsiteY1" fmla="*/ 267473 h 1634502"/>
                <a:gd name="connsiteX2" fmla="*/ 1868607 w 2107110"/>
                <a:gd name="connsiteY2" fmla="*/ 1525433 h 1634502"/>
                <a:gd name="connsiteX3" fmla="*/ 256515 w 2107110"/>
                <a:gd name="connsiteY3" fmla="*/ 1504291 h 1634502"/>
                <a:gd name="connsiteX4" fmla="*/ 18665 w 2107110"/>
                <a:gd name="connsiteY4" fmla="*/ 230473 h 1634502"/>
                <a:gd name="connsiteX0" fmla="*/ 18665 w 2107450"/>
                <a:gd name="connsiteY0" fmla="*/ 230473 h 1634502"/>
                <a:gd name="connsiteX1" fmla="*/ 2090599 w 2107450"/>
                <a:gd name="connsiteY1" fmla="*/ 267473 h 1634502"/>
                <a:gd name="connsiteX2" fmla="*/ 1868607 w 2107450"/>
                <a:gd name="connsiteY2" fmla="*/ 1525433 h 1634502"/>
                <a:gd name="connsiteX3" fmla="*/ 256515 w 2107450"/>
                <a:gd name="connsiteY3" fmla="*/ 1504291 h 1634502"/>
                <a:gd name="connsiteX4" fmla="*/ 18665 w 2107450"/>
                <a:gd name="connsiteY4" fmla="*/ 230473 h 1634502"/>
                <a:gd name="connsiteX0" fmla="*/ 18665 w 2107450"/>
                <a:gd name="connsiteY0" fmla="*/ 230473 h 1602563"/>
                <a:gd name="connsiteX1" fmla="*/ 2090599 w 2107450"/>
                <a:gd name="connsiteY1" fmla="*/ 267473 h 1602563"/>
                <a:gd name="connsiteX2" fmla="*/ 1868607 w 2107450"/>
                <a:gd name="connsiteY2" fmla="*/ 1525433 h 1602563"/>
                <a:gd name="connsiteX3" fmla="*/ 256515 w 2107450"/>
                <a:gd name="connsiteY3" fmla="*/ 1504291 h 1602563"/>
                <a:gd name="connsiteX4" fmla="*/ 18665 w 2107450"/>
                <a:gd name="connsiteY4" fmla="*/ 230473 h 1602563"/>
                <a:gd name="connsiteX0" fmla="*/ 13652 w 2102437"/>
                <a:gd name="connsiteY0" fmla="*/ 230473 h 1602563"/>
                <a:gd name="connsiteX1" fmla="*/ 2085586 w 2102437"/>
                <a:gd name="connsiteY1" fmla="*/ 267473 h 1602563"/>
                <a:gd name="connsiteX2" fmla="*/ 1863594 w 2102437"/>
                <a:gd name="connsiteY2" fmla="*/ 1525433 h 1602563"/>
                <a:gd name="connsiteX3" fmla="*/ 251502 w 2102437"/>
                <a:gd name="connsiteY3" fmla="*/ 1504291 h 1602563"/>
                <a:gd name="connsiteX4" fmla="*/ 13652 w 2102437"/>
                <a:gd name="connsiteY4" fmla="*/ 230473 h 1602563"/>
                <a:gd name="connsiteX0" fmla="*/ 13652 w 2102437"/>
                <a:gd name="connsiteY0" fmla="*/ 230473 h 1594232"/>
                <a:gd name="connsiteX1" fmla="*/ 2085586 w 2102437"/>
                <a:gd name="connsiteY1" fmla="*/ 267473 h 1594232"/>
                <a:gd name="connsiteX2" fmla="*/ 1863594 w 2102437"/>
                <a:gd name="connsiteY2" fmla="*/ 1525433 h 1594232"/>
                <a:gd name="connsiteX3" fmla="*/ 251502 w 2102437"/>
                <a:gd name="connsiteY3" fmla="*/ 1504291 h 1594232"/>
                <a:gd name="connsiteX4" fmla="*/ 13652 w 2102437"/>
                <a:gd name="connsiteY4" fmla="*/ 230473 h 1594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2437" h="1594232">
                  <a:moveTo>
                    <a:pt x="13652" y="230473"/>
                  </a:moveTo>
                  <a:cubicBezTo>
                    <a:pt x="434734" y="-84017"/>
                    <a:pt x="1807214" y="-81374"/>
                    <a:pt x="2085586" y="267473"/>
                  </a:cubicBezTo>
                  <a:cubicBezTo>
                    <a:pt x="2157823" y="463038"/>
                    <a:pt x="1981638" y="1430293"/>
                    <a:pt x="1863594" y="1525433"/>
                  </a:cubicBezTo>
                  <a:cubicBezTo>
                    <a:pt x="1655697" y="1602953"/>
                    <a:pt x="501683" y="1638192"/>
                    <a:pt x="251502" y="1504291"/>
                  </a:cubicBezTo>
                  <a:cubicBezTo>
                    <a:pt x="175742" y="1428531"/>
                    <a:pt x="-58584" y="359088"/>
                    <a:pt x="13652" y="230473"/>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Freeform 11">
              <a:extLst>
                <a:ext uri="{FF2B5EF4-FFF2-40B4-BE49-F238E27FC236}">
                  <a16:creationId xmlns:a16="http://schemas.microsoft.com/office/drawing/2014/main" id="{C77FD274-875E-4407-86DE-E9B1030515BD}"/>
                </a:ext>
              </a:extLst>
            </p:cNvPr>
            <p:cNvSpPr/>
            <p:nvPr/>
          </p:nvSpPr>
          <p:spPr>
            <a:xfrm>
              <a:off x="9719064" y="1601670"/>
              <a:ext cx="1111280" cy="842659"/>
            </a:xfrm>
            <a:custGeom>
              <a:avLst/>
              <a:gdLst>
                <a:gd name="connsiteX0" fmla="*/ 0 w 1818229"/>
                <a:gd name="connsiteY0" fmla="*/ 21143 h 924972"/>
                <a:gd name="connsiteX1" fmla="*/ 0 w 1818229"/>
                <a:gd name="connsiteY1" fmla="*/ 21143 h 924972"/>
                <a:gd name="connsiteX2" fmla="*/ 89855 w 1818229"/>
                <a:gd name="connsiteY2" fmla="*/ 21143 h 924972"/>
                <a:gd name="connsiteX3" fmla="*/ 1818229 w 1818229"/>
                <a:gd name="connsiteY3" fmla="*/ 0 h 924972"/>
                <a:gd name="connsiteX4" fmla="*/ 1580380 w 1818229"/>
                <a:gd name="connsiteY4" fmla="*/ 924972 h 924972"/>
                <a:gd name="connsiteX5" fmla="*/ 147996 w 1818229"/>
                <a:gd name="connsiteY5" fmla="*/ 872116 h 924972"/>
                <a:gd name="connsiteX6" fmla="*/ 0 w 1818229"/>
                <a:gd name="connsiteY6" fmla="*/ 21143 h 924972"/>
                <a:gd name="connsiteX0" fmla="*/ 0 w 1818229"/>
                <a:gd name="connsiteY0" fmla="*/ 21143 h 924972"/>
                <a:gd name="connsiteX1" fmla="*/ 0 w 1818229"/>
                <a:gd name="connsiteY1" fmla="*/ 21143 h 924972"/>
                <a:gd name="connsiteX2" fmla="*/ 1818229 w 1818229"/>
                <a:gd name="connsiteY2" fmla="*/ 0 h 924972"/>
                <a:gd name="connsiteX3" fmla="*/ 1580380 w 1818229"/>
                <a:gd name="connsiteY3" fmla="*/ 924972 h 924972"/>
                <a:gd name="connsiteX4" fmla="*/ 147996 w 1818229"/>
                <a:gd name="connsiteY4" fmla="*/ 872116 h 924972"/>
                <a:gd name="connsiteX5" fmla="*/ 0 w 1818229"/>
                <a:gd name="connsiteY5" fmla="*/ 21143 h 924972"/>
                <a:gd name="connsiteX0" fmla="*/ 162452 w 1943682"/>
                <a:gd name="connsiteY0" fmla="*/ 68713 h 924972"/>
                <a:gd name="connsiteX1" fmla="*/ 125453 w 1943682"/>
                <a:gd name="connsiteY1" fmla="*/ 21143 h 924972"/>
                <a:gd name="connsiteX2" fmla="*/ 1943682 w 1943682"/>
                <a:gd name="connsiteY2" fmla="*/ 0 h 924972"/>
                <a:gd name="connsiteX3" fmla="*/ 1705833 w 1943682"/>
                <a:gd name="connsiteY3" fmla="*/ 924972 h 924972"/>
                <a:gd name="connsiteX4" fmla="*/ 273449 w 1943682"/>
                <a:gd name="connsiteY4" fmla="*/ 872116 h 924972"/>
                <a:gd name="connsiteX5" fmla="*/ 162452 w 1943682"/>
                <a:gd name="connsiteY5" fmla="*/ 68713 h 924972"/>
                <a:gd name="connsiteX0" fmla="*/ 0 w 1781230"/>
                <a:gd name="connsiteY0" fmla="*/ 148099 h 1004358"/>
                <a:gd name="connsiteX1" fmla="*/ 1781230 w 1781230"/>
                <a:gd name="connsiteY1" fmla="*/ 79386 h 1004358"/>
                <a:gd name="connsiteX2" fmla="*/ 1543381 w 1781230"/>
                <a:gd name="connsiteY2" fmla="*/ 1004358 h 1004358"/>
                <a:gd name="connsiteX3" fmla="*/ 110997 w 1781230"/>
                <a:gd name="connsiteY3" fmla="*/ 951502 h 1004358"/>
                <a:gd name="connsiteX4" fmla="*/ 0 w 1781230"/>
                <a:gd name="connsiteY4" fmla="*/ 148099 h 1004358"/>
                <a:gd name="connsiteX0" fmla="*/ 0 w 1844656"/>
                <a:gd name="connsiteY0" fmla="*/ 174041 h 993302"/>
                <a:gd name="connsiteX1" fmla="*/ 1844656 w 1844656"/>
                <a:gd name="connsiteY1" fmla="*/ 68330 h 993302"/>
                <a:gd name="connsiteX2" fmla="*/ 1606807 w 1844656"/>
                <a:gd name="connsiteY2" fmla="*/ 993302 h 993302"/>
                <a:gd name="connsiteX3" fmla="*/ 174423 w 1844656"/>
                <a:gd name="connsiteY3" fmla="*/ 940446 h 993302"/>
                <a:gd name="connsiteX4" fmla="*/ 0 w 1844656"/>
                <a:gd name="connsiteY4" fmla="*/ 174041 h 993302"/>
                <a:gd name="connsiteX0" fmla="*/ 0 w 1844656"/>
                <a:gd name="connsiteY0" fmla="*/ 224630 h 1043891"/>
                <a:gd name="connsiteX1" fmla="*/ 1844656 w 1844656"/>
                <a:gd name="connsiteY1" fmla="*/ 118919 h 1043891"/>
                <a:gd name="connsiteX2" fmla="*/ 1606807 w 1844656"/>
                <a:gd name="connsiteY2" fmla="*/ 1043891 h 1043891"/>
                <a:gd name="connsiteX3" fmla="*/ 174423 w 1844656"/>
                <a:gd name="connsiteY3" fmla="*/ 991035 h 1043891"/>
                <a:gd name="connsiteX4" fmla="*/ 0 w 1844656"/>
                <a:gd name="connsiteY4" fmla="*/ 224630 h 1043891"/>
                <a:gd name="connsiteX0" fmla="*/ 0 w 2188217"/>
                <a:gd name="connsiteY0" fmla="*/ 167717 h 986978"/>
                <a:gd name="connsiteX1" fmla="*/ 2188217 w 2188217"/>
                <a:gd name="connsiteY1" fmla="*/ 194145 h 986978"/>
                <a:gd name="connsiteX2" fmla="*/ 1606807 w 2188217"/>
                <a:gd name="connsiteY2" fmla="*/ 986978 h 986978"/>
                <a:gd name="connsiteX3" fmla="*/ 174423 w 2188217"/>
                <a:gd name="connsiteY3" fmla="*/ 934122 h 986978"/>
                <a:gd name="connsiteX4" fmla="*/ 0 w 2188217"/>
                <a:gd name="connsiteY4" fmla="*/ 167717 h 986978"/>
                <a:gd name="connsiteX0" fmla="*/ 0 w 2188217"/>
                <a:gd name="connsiteY0" fmla="*/ 167717 h 1462677"/>
                <a:gd name="connsiteX1" fmla="*/ 2188217 w 2188217"/>
                <a:gd name="connsiteY1" fmla="*/ 194145 h 1462677"/>
                <a:gd name="connsiteX2" fmla="*/ 1849942 w 2188217"/>
                <a:gd name="connsiteY2" fmla="*/ 1462677 h 1462677"/>
                <a:gd name="connsiteX3" fmla="*/ 174423 w 2188217"/>
                <a:gd name="connsiteY3" fmla="*/ 934122 h 1462677"/>
                <a:gd name="connsiteX4" fmla="*/ 0 w 2188217"/>
                <a:gd name="connsiteY4" fmla="*/ 167717 h 1462677"/>
                <a:gd name="connsiteX0" fmla="*/ 0 w 2188217"/>
                <a:gd name="connsiteY0" fmla="*/ 167717 h 1520818"/>
                <a:gd name="connsiteX1" fmla="*/ 2188217 w 2188217"/>
                <a:gd name="connsiteY1" fmla="*/ 194145 h 1520818"/>
                <a:gd name="connsiteX2" fmla="*/ 1849942 w 2188217"/>
                <a:gd name="connsiteY2" fmla="*/ 1462677 h 1520818"/>
                <a:gd name="connsiteX3" fmla="*/ 243135 w 2188217"/>
                <a:gd name="connsiteY3" fmla="*/ 1520818 h 1520818"/>
                <a:gd name="connsiteX4" fmla="*/ 0 w 2188217"/>
                <a:gd name="connsiteY4" fmla="*/ 167717 h 1520818"/>
                <a:gd name="connsiteX0" fmla="*/ 0 w 2188217"/>
                <a:gd name="connsiteY0" fmla="*/ 167717 h 1520818"/>
                <a:gd name="connsiteX1" fmla="*/ 2188217 w 2188217"/>
                <a:gd name="connsiteY1" fmla="*/ 194145 h 1520818"/>
                <a:gd name="connsiteX2" fmla="*/ 1849942 w 2188217"/>
                <a:gd name="connsiteY2" fmla="*/ 1462677 h 1520818"/>
                <a:gd name="connsiteX3" fmla="*/ 243135 w 2188217"/>
                <a:gd name="connsiteY3" fmla="*/ 1520818 h 1520818"/>
                <a:gd name="connsiteX4" fmla="*/ 0 w 2188217"/>
                <a:gd name="connsiteY4" fmla="*/ 167717 h 1520818"/>
                <a:gd name="connsiteX0" fmla="*/ 0 w 2188217"/>
                <a:gd name="connsiteY0" fmla="*/ 167717 h 1580494"/>
                <a:gd name="connsiteX1" fmla="*/ 2188217 w 2188217"/>
                <a:gd name="connsiteY1" fmla="*/ 194145 h 1580494"/>
                <a:gd name="connsiteX2" fmla="*/ 1849942 w 2188217"/>
                <a:gd name="connsiteY2" fmla="*/ 1462677 h 1580494"/>
                <a:gd name="connsiteX3" fmla="*/ 243135 w 2188217"/>
                <a:gd name="connsiteY3" fmla="*/ 1520818 h 1580494"/>
                <a:gd name="connsiteX4" fmla="*/ 0 w 2188217"/>
                <a:gd name="connsiteY4" fmla="*/ 167717 h 1580494"/>
                <a:gd name="connsiteX0" fmla="*/ 0 w 2188217"/>
                <a:gd name="connsiteY0" fmla="*/ 167717 h 1614140"/>
                <a:gd name="connsiteX1" fmla="*/ 2188217 w 2188217"/>
                <a:gd name="connsiteY1" fmla="*/ 194145 h 1614140"/>
                <a:gd name="connsiteX2" fmla="*/ 1849942 w 2188217"/>
                <a:gd name="connsiteY2" fmla="*/ 1462677 h 1614140"/>
                <a:gd name="connsiteX3" fmla="*/ 243135 w 2188217"/>
                <a:gd name="connsiteY3" fmla="*/ 1520818 h 1614140"/>
                <a:gd name="connsiteX4" fmla="*/ 0 w 2188217"/>
                <a:gd name="connsiteY4" fmla="*/ 167717 h 1614140"/>
                <a:gd name="connsiteX0" fmla="*/ 0 w 2188217"/>
                <a:gd name="connsiteY0" fmla="*/ 167717 h 1571746"/>
                <a:gd name="connsiteX1" fmla="*/ 2188217 w 2188217"/>
                <a:gd name="connsiteY1" fmla="*/ 194145 h 1571746"/>
                <a:gd name="connsiteX2" fmla="*/ 1849942 w 2188217"/>
                <a:gd name="connsiteY2" fmla="*/ 1462677 h 1571746"/>
                <a:gd name="connsiteX3" fmla="*/ 237850 w 2188217"/>
                <a:gd name="connsiteY3" fmla="*/ 1441535 h 1571746"/>
                <a:gd name="connsiteX4" fmla="*/ 0 w 2188217"/>
                <a:gd name="connsiteY4" fmla="*/ 167717 h 1571746"/>
                <a:gd name="connsiteX0" fmla="*/ 18665 w 2206882"/>
                <a:gd name="connsiteY0" fmla="*/ 167717 h 1571746"/>
                <a:gd name="connsiteX1" fmla="*/ 2206882 w 2206882"/>
                <a:gd name="connsiteY1" fmla="*/ 194145 h 1571746"/>
                <a:gd name="connsiteX2" fmla="*/ 1868607 w 2206882"/>
                <a:gd name="connsiteY2" fmla="*/ 1462677 h 1571746"/>
                <a:gd name="connsiteX3" fmla="*/ 256515 w 2206882"/>
                <a:gd name="connsiteY3" fmla="*/ 1441535 h 1571746"/>
                <a:gd name="connsiteX4" fmla="*/ 18665 w 2206882"/>
                <a:gd name="connsiteY4" fmla="*/ 167717 h 1571746"/>
                <a:gd name="connsiteX0" fmla="*/ 18665 w 2206882"/>
                <a:gd name="connsiteY0" fmla="*/ 161918 h 1565947"/>
                <a:gd name="connsiteX1" fmla="*/ 2206882 w 2206882"/>
                <a:gd name="connsiteY1" fmla="*/ 188346 h 1565947"/>
                <a:gd name="connsiteX2" fmla="*/ 1868607 w 2206882"/>
                <a:gd name="connsiteY2" fmla="*/ 1456878 h 1565947"/>
                <a:gd name="connsiteX3" fmla="*/ 256515 w 2206882"/>
                <a:gd name="connsiteY3" fmla="*/ 1435736 h 1565947"/>
                <a:gd name="connsiteX4" fmla="*/ 18665 w 2206882"/>
                <a:gd name="connsiteY4" fmla="*/ 161918 h 1565947"/>
                <a:gd name="connsiteX0" fmla="*/ 18665 w 2218042"/>
                <a:gd name="connsiteY0" fmla="*/ 161918 h 1565947"/>
                <a:gd name="connsiteX1" fmla="*/ 2206882 w 2218042"/>
                <a:gd name="connsiteY1" fmla="*/ 188346 h 1565947"/>
                <a:gd name="connsiteX2" fmla="*/ 1868607 w 2218042"/>
                <a:gd name="connsiteY2" fmla="*/ 1456878 h 1565947"/>
                <a:gd name="connsiteX3" fmla="*/ 256515 w 2218042"/>
                <a:gd name="connsiteY3" fmla="*/ 1435736 h 1565947"/>
                <a:gd name="connsiteX4" fmla="*/ 18665 w 2218042"/>
                <a:gd name="connsiteY4" fmla="*/ 161918 h 1565947"/>
                <a:gd name="connsiteX0" fmla="*/ 18665 w 2107110"/>
                <a:gd name="connsiteY0" fmla="*/ 158561 h 1562590"/>
                <a:gd name="connsiteX1" fmla="*/ 2090599 w 2107110"/>
                <a:gd name="connsiteY1" fmla="*/ 195561 h 1562590"/>
                <a:gd name="connsiteX2" fmla="*/ 1868607 w 2107110"/>
                <a:gd name="connsiteY2" fmla="*/ 1453521 h 1562590"/>
                <a:gd name="connsiteX3" fmla="*/ 256515 w 2107110"/>
                <a:gd name="connsiteY3" fmla="*/ 1432379 h 1562590"/>
                <a:gd name="connsiteX4" fmla="*/ 18665 w 2107110"/>
                <a:gd name="connsiteY4" fmla="*/ 158561 h 1562590"/>
                <a:gd name="connsiteX0" fmla="*/ 18665 w 2107110"/>
                <a:gd name="connsiteY0" fmla="*/ 230473 h 1634502"/>
                <a:gd name="connsiteX1" fmla="*/ 2090599 w 2107110"/>
                <a:gd name="connsiteY1" fmla="*/ 267473 h 1634502"/>
                <a:gd name="connsiteX2" fmla="*/ 1868607 w 2107110"/>
                <a:gd name="connsiteY2" fmla="*/ 1525433 h 1634502"/>
                <a:gd name="connsiteX3" fmla="*/ 256515 w 2107110"/>
                <a:gd name="connsiteY3" fmla="*/ 1504291 h 1634502"/>
                <a:gd name="connsiteX4" fmla="*/ 18665 w 2107110"/>
                <a:gd name="connsiteY4" fmla="*/ 230473 h 1634502"/>
                <a:gd name="connsiteX0" fmla="*/ 18665 w 2107450"/>
                <a:gd name="connsiteY0" fmla="*/ 230473 h 1634502"/>
                <a:gd name="connsiteX1" fmla="*/ 2090599 w 2107450"/>
                <a:gd name="connsiteY1" fmla="*/ 267473 h 1634502"/>
                <a:gd name="connsiteX2" fmla="*/ 1868607 w 2107450"/>
                <a:gd name="connsiteY2" fmla="*/ 1525433 h 1634502"/>
                <a:gd name="connsiteX3" fmla="*/ 256515 w 2107450"/>
                <a:gd name="connsiteY3" fmla="*/ 1504291 h 1634502"/>
                <a:gd name="connsiteX4" fmla="*/ 18665 w 2107450"/>
                <a:gd name="connsiteY4" fmla="*/ 230473 h 1634502"/>
                <a:gd name="connsiteX0" fmla="*/ 18665 w 2107450"/>
                <a:gd name="connsiteY0" fmla="*/ 230473 h 1602563"/>
                <a:gd name="connsiteX1" fmla="*/ 2090599 w 2107450"/>
                <a:gd name="connsiteY1" fmla="*/ 267473 h 1602563"/>
                <a:gd name="connsiteX2" fmla="*/ 1868607 w 2107450"/>
                <a:gd name="connsiteY2" fmla="*/ 1525433 h 1602563"/>
                <a:gd name="connsiteX3" fmla="*/ 256515 w 2107450"/>
                <a:gd name="connsiteY3" fmla="*/ 1504291 h 1602563"/>
                <a:gd name="connsiteX4" fmla="*/ 18665 w 2107450"/>
                <a:gd name="connsiteY4" fmla="*/ 230473 h 1602563"/>
                <a:gd name="connsiteX0" fmla="*/ 13652 w 2102437"/>
                <a:gd name="connsiteY0" fmla="*/ 230473 h 1602563"/>
                <a:gd name="connsiteX1" fmla="*/ 2085586 w 2102437"/>
                <a:gd name="connsiteY1" fmla="*/ 267473 h 1602563"/>
                <a:gd name="connsiteX2" fmla="*/ 1863594 w 2102437"/>
                <a:gd name="connsiteY2" fmla="*/ 1525433 h 1602563"/>
                <a:gd name="connsiteX3" fmla="*/ 251502 w 2102437"/>
                <a:gd name="connsiteY3" fmla="*/ 1504291 h 1602563"/>
                <a:gd name="connsiteX4" fmla="*/ 13652 w 2102437"/>
                <a:gd name="connsiteY4" fmla="*/ 230473 h 1602563"/>
                <a:gd name="connsiteX0" fmla="*/ 13652 w 2102437"/>
                <a:gd name="connsiteY0" fmla="*/ 230473 h 1594232"/>
                <a:gd name="connsiteX1" fmla="*/ 2085586 w 2102437"/>
                <a:gd name="connsiteY1" fmla="*/ 267473 h 1594232"/>
                <a:gd name="connsiteX2" fmla="*/ 1863594 w 2102437"/>
                <a:gd name="connsiteY2" fmla="*/ 1525433 h 1594232"/>
                <a:gd name="connsiteX3" fmla="*/ 251502 w 2102437"/>
                <a:gd name="connsiteY3" fmla="*/ 1504291 h 1594232"/>
                <a:gd name="connsiteX4" fmla="*/ 13652 w 2102437"/>
                <a:gd name="connsiteY4" fmla="*/ 230473 h 1594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2437" h="1594232">
                  <a:moveTo>
                    <a:pt x="13652" y="230473"/>
                  </a:moveTo>
                  <a:cubicBezTo>
                    <a:pt x="434734" y="-84017"/>
                    <a:pt x="1807214" y="-81374"/>
                    <a:pt x="2085586" y="267473"/>
                  </a:cubicBezTo>
                  <a:cubicBezTo>
                    <a:pt x="2157823" y="463038"/>
                    <a:pt x="1981638" y="1430293"/>
                    <a:pt x="1863594" y="1525433"/>
                  </a:cubicBezTo>
                  <a:cubicBezTo>
                    <a:pt x="1655697" y="1602953"/>
                    <a:pt x="501683" y="1638192"/>
                    <a:pt x="251502" y="1504291"/>
                  </a:cubicBezTo>
                  <a:cubicBezTo>
                    <a:pt x="175742" y="1428531"/>
                    <a:pt x="-58584" y="359088"/>
                    <a:pt x="13652" y="230473"/>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4" name="그룹 167">
              <a:extLst>
                <a:ext uri="{FF2B5EF4-FFF2-40B4-BE49-F238E27FC236}">
                  <a16:creationId xmlns:a16="http://schemas.microsoft.com/office/drawing/2014/main" id="{F15F91A8-3394-445C-A35C-368996C49710}"/>
                </a:ext>
              </a:extLst>
            </p:cNvPr>
            <p:cNvGrpSpPr/>
            <p:nvPr/>
          </p:nvGrpSpPr>
          <p:grpSpPr>
            <a:xfrm>
              <a:off x="8060641" y="1503156"/>
              <a:ext cx="3004812" cy="1032308"/>
              <a:chOff x="3493700" y="2896331"/>
              <a:chExt cx="5204600" cy="1788050"/>
            </a:xfrm>
            <a:grpFill/>
          </p:grpSpPr>
          <p:sp>
            <p:nvSpPr>
              <p:cNvPr id="55" name="Freeform 4">
                <a:extLst>
                  <a:ext uri="{FF2B5EF4-FFF2-40B4-BE49-F238E27FC236}">
                    <a16:creationId xmlns:a16="http://schemas.microsoft.com/office/drawing/2014/main" id="{49A09255-5A5B-4CF0-9615-07DD978559FB}"/>
                  </a:ext>
                </a:extLst>
              </p:cNvPr>
              <p:cNvSpPr/>
              <p:nvPr/>
            </p:nvSpPr>
            <p:spPr>
              <a:xfrm>
                <a:off x="6086321" y="2896331"/>
                <a:ext cx="2611979" cy="1788050"/>
              </a:xfrm>
              <a:custGeom>
                <a:avLst/>
                <a:gdLst>
                  <a:gd name="connsiteX0" fmla="*/ 1505638 w 2852982"/>
                  <a:gd name="connsiteY0" fmla="*/ 186211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5638 w 2852982"/>
                  <a:gd name="connsiteY5" fmla="*/ 18621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5638 w 2852982"/>
                  <a:gd name="connsiteY0" fmla="*/ 186211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5638 w 2852982"/>
                  <a:gd name="connsiteY5" fmla="*/ 18621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5638 w 2852982"/>
                  <a:gd name="connsiteY0" fmla="*/ 186211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5638 w 2852982"/>
                  <a:gd name="connsiteY5" fmla="*/ 18621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0352 w 2852982"/>
                  <a:gd name="connsiteY0" fmla="*/ 207354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0352 w 2852982"/>
                  <a:gd name="connsiteY5" fmla="*/ 207354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0352 w 2852982"/>
                  <a:gd name="connsiteY0" fmla="*/ 207354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0352 w 2852982"/>
                  <a:gd name="connsiteY5" fmla="*/ 207354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0352 w 2852982"/>
                  <a:gd name="connsiteY0" fmla="*/ 207354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0352 w 2852982"/>
                  <a:gd name="connsiteY5" fmla="*/ 207354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0352 w 2852982"/>
                  <a:gd name="connsiteY0" fmla="*/ 207354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0352 w 2852982"/>
                  <a:gd name="connsiteY5" fmla="*/ 207354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710473 w 2852982"/>
                  <a:gd name="connsiteY2" fmla="*/ 1593826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31639 w 2852982"/>
                  <a:gd name="connsiteY0" fmla="*/ 233781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31639 w 2852982"/>
                  <a:gd name="connsiteY5" fmla="*/ 23378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31639 w 2852982"/>
                  <a:gd name="connsiteY0" fmla="*/ 233781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31639 w 2852982"/>
                  <a:gd name="connsiteY5" fmla="*/ 23378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01571 w 2852982"/>
                  <a:gd name="connsiteY13" fmla="*/ 740601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31639 w 2852982"/>
                  <a:gd name="connsiteY0" fmla="*/ 233781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31639 w 2852982"/>
                  <a:gd name="connsiteY5" fmla="*/ 23378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185714 w 2852982"/>
                  <a:gd name="connsiteY13" fmla="*/ 756457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31639 w 2852982"/>
                  <a:gd name="connsiteY0" fmla="*/ 254912 h 1952672"/>
                  <a:gd name="connsiteX1" fmla="*/ 409745 w 2852982"/>
                  <a:gd name="connsiteY1" fmla="*/ 483554 h 1952672"/>
                  <a:gd name="connsiteX2" fmla="*/ 710473 w 2852982"/>
                  <a:gd name="connsiteY2" fmla="*/ 1614957 h 1952672"/>
                  <a:gd name="connsiteX3" fmla="*/ 2025982 w 2852982"/>
                  <a:gd name="connsiteY3" fmla="*/ 1662907 h 1952672"/>
                  <a:gd name="connsiteX4" fmla="*/ 2292162 w 2852982"/>
                  <a:gd name="connsiteY4" fmla="*/ 417717 h 1952672"/>
                  <a:gd name="connsiteX5" fmla="*/ 1431639 w 2852982"/>
                  <a:gd name="connsiteY5" fmla="*/ 254912 h 1952672"/>
                  <a:gd name="connsiteX6" fmla="*/ 1436523 w 2852982"/>
                  <a:gd name="connsiteY6" fmla="*/ 38 h 1952672"/>
                  <a:gd name="connsiteX7" fmla="*/ 2523744 w 2852982"/>
                  <a:gd name="connsiteY7" fmla="*/ 219605 h 1952672"/>
                  <a:gd name="connsiteX8" fmla="*/ 2830984 w 2852982"/>
                  <a:gd name="connsiteY8" fmla="*/ 278127 h 1952672"/>
                  <a:gd name="connsiteX9" fmla="*/ 2823667 w 2852982"/>
                  <a:gd name="connsiteY9" fmla="*/ 526844 h 1952672"/>
                  <a:gd name="connsiteX10" fmla="*/ 2604212 w 2852982"/>
                  <a:gd name="connsiteY10" fmla="*/ 636571 h 1952672"/>
                  <a:gd name="connsiteX11" fmla="*/ 2296973 w 2852982"/>
                  <a:gd name="connsiteY11" fmla="*/ 1777743 h 1952672"/>
                  <a:gd name="connsiteX12" fmla="*/ 534010 w 2852982"/>
                  <a:gd name="connsiteY12" fmla="*/ 1792373 h 1952672"/>
                  <a:gd name="connsiteX13" fmla="*/ 185714 w 2852982"/>
                  <a:gd name="connsiteY13" fmla="*/ 777588 h 1952672"/>
                  <a:gd name="connsiteX14" fmla="*/ 7315 w 2852982"/>
                  <a:gd name="connsiteY14" fmla="*/ 725573 h 1952672"/>
                  <a:gd name="connsiteX15" fmla="*/ 0 w 2852982"/>
                  <a:gd name="connsiteY15" fmla="*/ 238887 h 1952672"/>
                  <a:gd name="connsiteX16" fmla="*/ 277978 w 2852982"/>
                  <a:gd name="connsiteY16" fmla="*/ 234236 h 1952672"/>
                  <a:gd name="connsiteX17" fmla="*/ 1436523 w 2852982"/>
                  <a:gd name="connsiteY17" fmla="*/ 38 h 1952672"/>
                  <a:gd name="connsiteX0" fmla="*/ 1431639 w 2852982"/>
                  <a:gd name="connsiteY0" fmla="*/ 255592 h 1953352"/>
                  <a:gd name="connsiteX1" fmla="*/ 409745 w 2852982"/>
                  <a:gd name="connsiteY1" fmla="*/ 484234 h 1953352"/>
                  <a:gd name="connsiteX2" fmla="*/ 710473 w 2852982"/>
                  <a:gd name="connsiteY2" fmla="*/ 1615637 h 1953352"/>
                  <a:gd name="connsiteX3" fmla="*/ 2025982 w 2852982"/>
                  <a:gd name="connsiteY3" fmla="*/ 1663587 h 1953352"/>
                  <a:gd name="connsiteX4" fmla="*/ 2292162 w 2852982"/>
                  <a:gd name="connsiteY4" fmla="*/ 418397 h 1953352"/>
                  <a:gd name="connsiteX5" fmla="*/ 1431639 w 2852982"/>
                  <a:gd name="connsiteY5" fmla="*/ 255592 h 1953352"/>
                  <a:gd name="connsiteX6" fmla="*/ 1436523 w 2852982"/>
                  <a:gd name="connsiteY6" fmla="*/ 718 h 1953352"/>
                  <a:gd name="connsiteX7" fmla="*/ 2523744 w 2852982"/>
                  <a:gd name="connsiteY7" fmla="*/ 220285 h 1953352"/>
                  <a:gd name="connsiteX8" fmla="*/ 2830984 w 2852982"/>
                  <a:gd name="connsiteY8" fmla="*/ 278807 h 1953352"/>
                  <a:gd name="connsiteX9" fmla="*/ 2823667 w 2852982"/>
                  <a:gd name="connsiteY9" fmla="*/ 527524 h 1953352"/>
                  <a:gd name="connsiteX10" fmla="*/ 2604212 w 2852982"/>
                  <a:gd name="connsiteY10" fmla="*/ 637251 h 1953352"/>
                  <a:gd name="connsiteX11" fmla="*/ 2296973 w 2852982"/>
                  <a:gd name="connsiteY11" fmla="*/ 1778423 h 1953352"/>
                  <a:gd name="connsiteX12" fmla="*/ 534010 w 2852982"/>
                  <a:gd name="connsiteY12" fmla="*/ 1793053 h 1953352"/>
                  <a:gd name="connsiteX13" fmla="*/ 185714 w 2852982"/>
                  <a:gd name="connsiteY13" fmla="*/ 778268 h 1953352"/>
                  <a:gd name="connsiteX14" fmla="*/ 7315 w 2852982"/>
                  <a:gd name="connsiteY14" fmla="*/ 726253 h 1953352"/>
                  <a:gd name="connsiteX15" fmla="*/ 0 w 2852982"/>
                  <a:gd name="connsiteY15" fmla="*/ 239567 h 1953352"/>
                  <a:gd name="connsiteX16" fmla="*/ 277978 w 2852982"/>
                  <a:gd name="connsiteY16" fmla="*/ 234916 h 1953352"/>
                  <a:gd name="connsiteX17" fmla="*/ 1436523 w 2852982"/>
                  <a:gd name="connsiteY17" fmla="*/ 718 h 1953352"/>
                  <a:gd name="connsiteX0" fmla="*/ 1431639 w 2852982"/>
                  <a:gd name="connsiteY0" fmla="*/ 256008 h 1953768"/>
                  <a:gd name="connsiteX1" fmla="*/ 409745 w 2852982"/>
                  <a:gd name="connsiteY1" fmla="*/ 484650 h 1953768"/>
                  <a:gd name="connsiteX2" fmla="*/ 710473 w 2852982"/>
                  <a:gd name="connsiteY2" fmla="*/ 1616053 h 1953768"/>
                  <a:gd name="connsiteX3" fmla="*/ 2025982 w 2852982"/>
                  <a:gd name="connsiteY3" fmla="*/ 1664003 h 1953768"/>
                  <a:gd name="connsiteX4" fmla="*/ 2292162 w 2852982"/>
                  <a:gd name="connsiteY4" fmla="*/ 418813 h 1953768"/>
                  <a:gd name="connsiteX5" fmla="*/ 1431639 w 2852982"/>
                  <a:gd name="connsiteY5" fmla="*/ 256008 h 1953768"/>
                  <a:gd name="connsiteX6" fmla="*/ 1436523 w 2852982"/>
                  <a:gd name="connsiteY6" fmla="*/ 1134 h 1953768"/>
                  <a:gd name="connsiteX7" fmla="*/ 2523744 w 2852982"/>
                  <a:gd name="connsiteY7" fmla="*/ 220701 h 1953768"/>
                  <a:gd name="connsiteX8" fmla="*/ 2830984 w 2852982"/>
                  <a:gd name="connsiteY8" fmla="*/ 279223 h 1953768"/>
                  <a:gd name="connsiteX9" fmla="*/ 2823667 w 2852982"/>
                  <a:gd name="connsiteY9" fmla="*/ 527940 h 1953768"/>
                  <a:gd name="connsiteX10" fmla="*/ 2604212 w 2852982"/>
                  <a:gd name="connsiteY10" fmla="*/ 637667 h 1953768"/>
                  <a:gd name="connsiteX11" fmla="*/ 2296973 w 2852982"/>
                  <a:gd name="connsiteY11" fmla="*/ 1778839 h 1953768"/>
                  <a:gd name="connsiteX12" fmla="*/ 534010 w 2852982"/>
                  <a:gd name="connsiteY12" fmla="*/ 1793469 h 1953768"/>
                  <a:gd name="connsiteX13" fmla="*/ 185714 w 2852982"/>
                  <a:gd name="connsiteY13" fmla="*/ 778684 h 1953768"/>
                  <a:gd name="connsiteX14" fmla="*/ 7315 w 2852982"/>
                  <a:gd name="connsiteY14" fmla="*/ 726669 h 1953768"/>
                  <a:gd name="connsiteX15" fmla="*/ 0 w 2852982"/>
                  <a:gd name="connsiteY15" fmla="*/ 239983 h 1953768"/>
                  <a:gd name="connsiteX16" fmla="*/ 277978 w 2852982"/>
                  <a:gd name="connsiteY16" fmla="*/ 235332 h 1953768"/>
                  <a:gd name="connsiteX17" fmla="*/ 1436523 w 2852982"/>
                  <a:gd name="connsiteY17" fmla="*/ 1134 h 1953768"/>
                  <a:gd name="connsiteX0" fmla="*/ 1431639 w 2852982"/>
                  <a:gd name="connsiteY0" fmla="*/ 255925 h 1953685"/>
                  <a:gd name="connsiteX1" fmla="*/ 409745 w 2852982"/>
                  <a:gd name="connsiteY1" fmla="*/ 484567 h 1953685"/>
                  <a:gd name="connsiteX2" fmla="*/ 710473 w 2852982"/>
                  <a:gd name="connsiteY2" fmla="*/ 1615970 h 1953685"/>
                  <a:gd name="connsiteX3" fmla="*/ 2025982 w 2852982"/>
                  <a:gd name="connsiteY3" fmla="*/ 1663920 h 1953685"/>
                  <a:gd name="connsiteX4" fmla="*/ 2292162 w 2852982"/>
                  <a:gd name="connsiteY4" fmla="*/ 418730 h 1953685"/>
                  <a:gd name="connsiteX5" fmla="*/ 1431639 w 2852982"/>
                  <a:gd name="connsiteY5" fmla="*/ 255925 h 1953685"/>
                  <a:gd name="connsiteX6" fmla="*/ 1436523 w 2852982"/>
                  <a:gd name="connsiteY6" fmla="*/ 1051 h 1953685"/>
                  <a:gd name="connsiteX7" fmla="*/ 2523744 w 2852982"/>
                  <a:gd name="connsiteY7" fmla="*/ 220618 h 1953685"/>
                  <a:gd name="connsiteX8" fmla="*/ 2830984 w 2852982"/>
                  <a:gd name="connsiteY8" fmla="*/ 279140 h 1953685"/>
                  <a:gd name="connsiteX9" fmla="*/ 2823667 w 2852982"/>
                  <a:gd name="connsiteY9" fmla="*/ 527857 h 1953685"/>
                  <a:gd name="connsiteX10" fmla="*/ 2604212 w 2852982"/>
                  <a:gd name="connsiteY10" fmla="*/ 637584 h 1953685"/>
                  <a:gd name="connsiteX11" fmla="*/ 2296973 w 2852982"/>
                  <a:gd name="connsiteY11" fmla="*/ 1778756 h 1953685"/>
                  <a:gd name="connsiteX12" fmla="*/ 534010 w 2852982"/>
                  <a:gd name="connsiteY12" fmla="*/ 1793386 h 1953685"/>
                  <a:gd name="connsiteX13" fmla="*/ 185714 w 2852982"/>
                  <a:gd name="connsiteY13" fmla="*/ 778601 h 1953685"/>
                  <a:gd name="connsiteX14" fmla="*/ 7315 w 2852982"/>
                  <a:gd name="connsiteY14" fmla="*/ 726586 h 1953685"/>
                  <a:gd name="connsiteX15" fmla="*/ 0 w 2852982"/>
                  <a:gd name="connsiteY15" fmla="*/ 239900 h 1953685"/>
                  <a:gd name="connsiteX16" fmla="*/ 277978 w 2852982"/>
                  <a:gd name="connsiteY16" fmla="*/ 235249 h 1953685"/>
                  <a:gd name="connsiteX17" fmla="*/ 1436523 w 2852982"/>
                  <a:gd name="connsiteY17" fmla="*/ 1051 h 1953685"/>
                  <a:gd name="connsiteX0" fmla="*/ 1431639 w 2852982"/>
                  <a:gd name="connsiteY0" fmla="*/ 255853 h 1953613"/>
                  <a:gd name="connsiteX1" fmla="*/ 409745 w 2852982"/>
                  <a:gd name="connsiteY1" fmla="*/ 484495 h 1953613"/>
                  <a:gd name="connsiteX2" fmla="*/ 710473 w 2852982"/>
                  <a:gd name="connsiteY2" fmla="*/ 1615898 h 1953613"/>
                  <a:gd name="connsiteX3" fmla="*/ 2025982 w 2852982"/>
                  <a:gd name="connsiteY3" fmla="*/ 1663848 h 1953613"/>
                  <a:gd name="connsiteX4" fmla="*/ 2292162 w 2852982"/>
                  <a:gd name="connsiteY4" fmla="*/ 418658 h 1953613"/>
                  <a:gd name="connsiteX5" fmla="*/ 1431639 w 2852982"/>
                  <a:gd name="connsiteY5" fmla="*/ 255853 h 1953613"/>
                  <a:gd name="connsiteX6" fmla="*/ 1436523 w 2852982"/>
                  <a:gd name="connsiteY6" fmla="*/ 979 h 1953613"/>
                  <a:gd name="connsiteX7" fmla="*/ 2523744 w 2852982"/>
                  <a:gd name="connsiteY7" fmla="*/ 220546 h 1953613"/>
                  <a:gd name="connsiteX8" fmla="*/ 2830984 w 2852982"/>
                  <a:gd name="connsiteY8" fmla="*/ 279068 h 1953613"/>
                  <a:gd name="connsiteX9" fmla="*/ 2823667 w 2852982"/>
                  <a:gd name="connsiteY9" fmla="*/ 527785 h 1953613"/>
                  <a:gd name="connsiteX10" fmla="*/ 2604212 w 2852982"/>
                  <a:gd name="connsiteY10" fmla="*/ 637512 h 1953613"/>
                  <a:gd name="connsiteX11" fmla="*/ 2296973 w 2852982"/>
                  <a:gd name="connsiteY11" fmla="*/ 1778684 h 1953613"/>
                  <a:gd name="connsiteX12" fmla="*/ 534010 w 2852982"/>
                  <a:gd name="connsiteY12" fmla="*/ 1793314 h 1953613"/>
                  <a:gd name="connsiteX13" fmla="*/ 185714 w 2852982"/>
                  <a:gd name="connsiteY13" fmla="*/ 778529 h 1953613"/>
                  <a:gd name="connsiteX14" fmla="*/ 7315 w 2852982"/>
                  <a:gd name="connsiteY14" fmla="*/ 726514 h 1953613"/>
                  <a:gd name="connsiteX15" fmla="*/ 0 w 2852982"/>
                  <a:gd name="connsiteY15" fmla="*/ 239828 h 1953613"/>
                  <a:gd name="connsiteX16" fmla="*/ 277978 w 2852982"/>
                  <a:gd name="connsiteY16" fmla="*/ 235177 h 1953613"/>
                  <a:gd name="connsiteX17" fmla="*/ 1436523 w 2852982"/>
                  <a:gd name="connsiteY17" fmla="*/ 979 h 1953613"/>
                  <a:gd name="connsiteX0" fmla="*/ 1431639 w 2852982"/>
                  <a:gd name="connsiteY0" fmla="*/ 255270 h 1953030"/>
                  <a:gd name="connsiteX1" fmla="*/ 409745 w 2852982"/>
                  <a:gd name="connsiteY1" fmla="*/ 483912 h 1953030"/>
                  <a:gd name="connsiteX2" fmla="*/ 710473 w 2852982"/>
                  <a:gd name="connsiteY2" fmla="*/ 1615315 h 1953030"/>
                  <a:gd name="connsiteX3" fmla="*/ 2025982 w 2852982"/>
                  <a:gd name="connsiteY3" fmla="*/ 1663265 h 1953030"/>
                  <a:gd name="connsiteX4" fmla="*/ 2292162 w 2852982"/>
                  <a:gd name="connsiteY4" fmla="*/ 418075 h 1953030"/>
                  <a:gd name="connsiteX5" fmla="*/ 1431639 w 2852982"/>
                  <a:gd name="connsiteY5" fmla="*/ 255270 h 1953030"/>
                  <a:gd name="connsiteX6" fmla="*/ 1436523 w 2852982"/>
                  <a:gd name="connsiteY6" fmla="*/ 396 h 1953030"/>
                  <a:gd name="connsiteX7" fmla="*/ 2523744 w 2852982"/>
                  <a:gd name="connsiteY7" fmla="*/ 219963 h 1953030"/>
                  <a:gd name="connsiteX8" fmla="*/ 2830984 w 2852982"/>
                  <a:gd name="connsiteY8" fmla="*/ 278485 h 1953030"/>
                  <a:gd name="connsiteX9" fmla="*/ 2823667 w 2852982"/>
                  <a:gd name="connsiteY9" fmla="*/ 527202 h 1953030"/>
                  <a:gd name="connsiteX10" fmla="*/ 2604212 w 2852982"/>
                  <a:gd name="connsiteY10" fmla="*/ 636929 h 1953030"/>
                  <a:gd name="connsiteX11" fmla="*/ 2296973 w 2852982"/>
                  <a:gd name="connsiteY11" fmla="*/ 1778101 h 1953030"/>
                  <a:gd name="connsiteX12" fmla="*/ 534010 w 2852982"/>
                  <a:gd name="connsiteY12" fmla="*/ 1792731 h 1953030"/>
                  <a:gd name="connsiteX13" fmla="*/ 185714 w 2852982"/>
                  <a:gd name="connsiteY13" fmla="*/ 777946 h 1953030"/>
                  <a:gd name="connsiteX14" fmla="*/ 7315 w 2852982"/>
                  <a:gd name="connsiteY14" fmla="*/ 725931 h 1953030"/>
                  <a:gd name="connsiteX15" fmla="*/ 0 w 2852982"/>
                  <a:gd name="connsiteY15" fmla="*/ 239245 h 1953030"/>
                  <a:gd name="connsiteX16" fmla="*/ 277978 w 2852982"/>
                  <a:gd name="connsiteY16" fmla="*/ 234594 h 1953030"/>
                  <a:gd name="connsiteX17" fmla="*/ 1436523 w 2852982"/>
                  <a:gd name="connsiteY17" fmla="*/ 396 h 1953030"/>
                  <a:gd name="connsiteX0" fmla="*/ 1431639 w 2852982"/>
                  <a:gd name="connsiteY0" fmla="*/ 255270 h 1953030"/>
                  <a:gd name="connsiteX1" fmla="*/ 409745 w 2852982"/>
                  <a:gd name="connsiteY1" fmla="*/ 483912 h 1953030"/>
                  <a:gd name="connsiteX2" fmla="*/ 710473 w 2852982"/>
                  <a:gd name="connsiteY2" fmla="*/ 1615315 h 1953030"/>
                  <a:gd name="connsiteX3" fmla="*/ 2025982 w 2852982"/>
                  <a:gd name="connsiteY3" fmla="*/ 1663265 h 1953030"/>
                  <a:gd name="connsiteX4" fmla="*/ 2308019 w 2852982"/>
                  <a:gd name="connsiteY4" fmla="*/ 439217 h 1953030"/>
                  <a:gd name="connsiteX5" fmla="*/ 1431639 w 2852982"/>
                  <a:gd name="connsiteY5" fmla="*/ 255270 h 1953030"/>
                  <a:gd name="connsiteX6" fmla="*/ 1436523 w 2852982"/>
                  <a:gd name="connsiteY6" fmla="*/ 396 h 1953030"/>
                  <a:gd name="connsiteX7" fmla="*/ 2523744 w 2852982"/>
                  <a:gd name="connsiteY7" fmla="*/ 219963 h 1953030"/>
                  <a:gd name="connsiteX8" fmla="*/ 2830984 w 2852982"/>
                  <a:gd name="connsiteY8" fmla="*/ 278485 h 1953030"/>
                  <a:gd name="connsiteX9" fmla="*/ 2823667 w 2852982"/>
                  <a:gd name="connsiteY9" fmla="*/ 527202 h 1953030"/>
                  <a:gd name="connsiteX10" fmla="*/ 2604212 w 2852982"/>
                  <a:gd name="connsiteY10" fmla="*/ 636929 h 1953030"/>
                  <a:gd name="connsiteX11" fmla="*/ 2296973 w 2852982"/>
                  <a:gd name="connsiteY11" fmla="*/ 1778101 h 1953030"/>
                  <a:gd name="connsiteX12" fmla="*/ 534010 w 2852982"/>
                  <a:gd name="connsiteY12" fmla="*/ 1792731 h 1953030"/>
                  <a:gd name="connsiteX13" fmla="*/ 185714 w 2852982"/>
                  <a:gd name="connsiteY13" fmla="*/ 777946 h 1953030"/>
                  <a:gd name="connsiteX14" fmla="*/ 7315 w 2852982"/>
                  <a:gd name="connsiteY14" fmla="*/ 725931 h 1953030"/>
                  <a:gd name="connsiteX15" fmla="*/ 0 w 2852982"/>
                  <a:gd name="connsiteY15" fmla="*/ 239245 h 1953030"/>
                  <a:gd name="connsiteX16" fmla="*/ 277978 w 2852982"/>
                  <a:gd name="connsiteY16" fmla="*/ 234594 h 1953030"/>
                  <a:gd name="connsiteX17" fmla="*/ 1436523 w 2852982"/>
                  <a:gd name="connsiteY17" fmla="*/ 396 h 1953030"/>
                  <a:gd name="connsiteX0" fmla="*/ 1431639 w 2852982"/>
                  <a:gd name="connsiteY0" fmla="*/ 255270 h 1953030"/>
                  <a:gd name="connsiteX1" fmla="*/ 409745 w 2852982"/>
                  <a:gd name="connsiteY1" fmla="*/ 483912 h 1953030"/>
                  <a:gd name="connsiteX2" fmla="*/ 710473 w 2852982"/>
                  <a:gd name="connsiteY2" fmla="*/ 1615315 h 1953030"/>
                  <a:gd name="connsiteX3" fmla="*/ 2025982 w 2852982"/>
                  <a:gd name="connsiteY3" fmla="*/ 1663265 h 1953030"/>
                  <a:gd name="connsiteX4" fmla="*/ 2308019 w 2852982"/>
                  <a:gd name="connsiteY4" fmla="*/ 439217 h 1953030"/>
                  <a:gd name="connsiteX5" fmla="*/ 1431639 w 2852982"/>
                  <a:gd name="connsiteY5" fmla="*/ 255270 h 1953030"/>
                  <a:gd name="connsiteX6" fmla="*/ 1436523 w 2852982"/>
                  <a:gd name="connsiteY6" fmla="*/ 396 h 1953030"/>
                  <a:gd name="connsiteX7" fmla="*/ 2523744 w 2852982"/>
                  <a:gd name="connsiteY7" fmla="*/ 219963 h 1953030"/>
                  <a:gd name="connsiteX8" fmla="*/ 2830984 w 2852982"/>
                  <a:gd name="connsiteY8" fmla="*/ 278485 h 1953030"/>
                  <a:gd name="connsiteX9" fmla="*/ 2823667 w 2852982"/>
                  <a:gd name="connsiteY9" fmla="*/ 527202 h 1953030"/>
                  <a:gd name="connsiteX10" fmla="*/ 2604212 w 2852982"/>
                  <a:gd name="connsiteY10" fmla="*/ 636929 h 1953030"/>
                  <a:gd name="connsiteX11" fmla="*/ 2296973 w 2852982"/>
                  <a:gd name="connsiteY11" fmla="*/ 1778101 h 1953030"/>
                  <a:gd name="connsiteX12" fmla="*/ 534010 w 2852982"/>
                  <a:gd name="connsiteY12" fmla="*/ 1792731 h 1953030"/>
                  <a:gd name="connsiteX13" fmla="*/ 185714 w 2852982"/>
                  <a:gd name="connsiteY13" fmla="*/ 777946 h 1953030"/>
                  <a:gd name="connsiteX14" fmla="*/ 7315 w 2852982"/>
                  <a:gd name="connsiteY14" fmla="*/ 725931 h 1953030"/>
                  <a:gd name="connsiteX15" fmla="*/ 0 w 2852982"/>
                  <a:gd name="connsiteY15" fmla="*/ 239245 h 1953030"/>
                  <a:gd name="connsiteX16" fmla="*/ 277978 w 2852982"/>
                  <a:gd name="connsiteY16" fmla="*/ 234594 h 1953030"/>
                  <a:gd name="connsiteX17" fmla="*/ 1436523 w 2852982"/>
                  <a:gd name="connsiteY17" fmla="*/ 396 h 1953030"/>
                  <a:gd name="connsiteX0" fmla="*/ 1431639 w 2852982"/>
                  <a:gd name="connsiteY0" fmla="*/ 255270 h 1953030"/>
                  <a:gd name="connsiteX1" fmla="*/ 409745 w 2852982"/>
                  <a:gd name="connsiteY1" fmla="*/ 483912 h 1953030"/>
                  <a:gd name="connsiteX2" fmla="*/ 710473 w 2852982"/>
                  <a:gd name="connsiteY2" fmla="*/ 1615315 h 1953030"/>
                  <a:gd name="connsiteX3" fmla="*/ 2025982 w 2852982"/>
                  <a:gd name="connsiteY3" fmla="*/ 1663265 h 1953030"/>
                  <a:gd name="connsiteX4" fmla="*/ 2308019 w 2852982"/>
                  <a:gd name="connsiteY4" fmla="*/ 439217 h 1953030"/>
                  <a:gd name="connsiteX5" fmla="*/ 1431639 w 2852982"/>
                  <a:gd name="connsiteY5" fmla="*/ 255270 h 1953030"/>
                  <a:gd name="connsiteX6" fmla="*/ 1436523 w 2852982"/>
                  <a:gd name="connsiteY6" fmla="*/ 396 h 1953030"/>
                  <a:gd name="connsiteX7" fmla="*/ 2523744 w 2852982"/>
                  <a:gd name="connsiteY7" fmla="*/ 219963 h 1953030"/>
                  <a:gd name="connsiteX8" fmla="*/ 2830984 w 2852982"/>
                  <a:gd name="connsiteY8" fmla="*/ 278485 h 1953030"/>
                  <a:gd name="connsiteX9" fmla="*/ 2823667 w 2852982"/>
                  <a:gd name="connsiteY9" fmla="*/ 527202 h 1953030"/>
                  <a:gd name="connsiteX10" fmla="*/ 2604212 w 2852982"/>
                  <a:gd name="connsiteY10" fmla="*/ 636929 h 1953030"/>
                  <a:gd name="connsiteX11" fmla="*/ 2296973 w 2852982"/>
                  <a:gd name="connsiteY11" fmla="*/ 1778101 h 1953030"/>
                  <a:gd name="connsiteX12" fmla="*/ 534010 w 2852982"/>
                  <a:gd name="connsiteY12" fmla="*/ 1792731 h 1953030"/>
                  <a:gd name="connsiteX13" fmla="*/ 185714 w 2852982"/>
                  <a:gd name="connsiteY13" fmla="*/ 777946 h 1953030"/>
                  <a:gd name="connsiteX14" fmla="*/ 7315 w 2852982"/>
                  <a:gd name="connsiteY14" fmla="*/ 725931 h 1953030"/>
                  <a:gd name="connsiteX15" fmla="*/ 0 w 2852982"/>
                  <a:gd name="connsiteY15" fmla="*/ 239245 h 1953030"/>
                  <a:gd name="connsiteX16" fmla="*/ 277978 w 2852982"/>
                  <a:gd name="connsiteY16" fmla="*/ 234594 h 1953030"/>
                  <a:gd name="connsiteX17" fmla="*/ 1436523 w 2852982"/>
                  <a:gd name="connsiteY17" fmla="*/ 396 h 1953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52982" h="1953030">
                    <a:moveTo>
                      <a:pt x="1431639" y="255270"/>
                    </a:moveTo>
                    <a:cubicBezTo>
                      <a:pt x="1059056" y="254353"/>
                      <a:pt x="453324" y="421040"/>
                      <a:pt x="409745" y="483912"/>
                    </a:cubicBezTo>
                    <a:cubicBezTo>
                      <a:pt x="352043" y="631047"/>
                      <a:pt x="579249" y="1544207"/>
                      <a:pt x="710473" y="1615315"/>
                    </a:cubicBezTo>
                    <a:cubicBezTo>
                      <a:pt x="1044490" y="1732344"/>
                      <a:pt x="1862666" y="1767300"/>
                      <a:pt x="2025982" y="1663265"/>
                    </a:cubicBezTo>
                    <a:cubicBezTo>
                      <a:pt x="2288497" y="1462133"/>
                      <a:pt x="2398240" y="522123"/>
                      <a:pt x="2308019" y="439217"/>
                    </a:cubicBezTo>
                    <a:cubicBezTo>
                      <a:pt x="2192280" y="309941"/>
                      <a:pt x="1804222" y="256187"/>
                      <a:pt x="1431639" y="255270"/>
                    </a:cubicBezTo>
                    <a:close/>
                    <a:moveTo>
                      <a:pt x="1436523" y="396"/>
                    </a:moveTo>
                    <a:cubicBezTo>
                      <a:pt x="1830622" y="-8042"/>
                      <a:pt x="2276721" y="120154"/>
                      <a:pt x="2523744" y="219963"/>
                    </a:cubicBezTo>
                    <a:cubicBezTo>
                      <a:pt x="2592464" y="247729"/>
                      <a:pt x="2792142" y="218487"/>
                      <a:pt x="2830984" y="278485"/>
                    </a:cubicBezTo>
                    <a:cubicBezTo>
                      <a:pt x="2870787" y="344701"/>
                      <a:pt x="2849288" y="490248"/>
                      <a:pt x="2823667" y="527202"/>
                    </a:cubicBezTo>
                    <a:cubicBezTo>
                      <a:pt x="2762708" y="601419"/>
                      <a:pt x="2611493" y="592488"/>
                      <a:pt x="2604212" y="636929"/>
                    </a:cubicBezTo>
                    <a:cubicBezTo>
                      <a:pt x="2589582" y="978305"/>
                      <a:pt x="2501799" y="1429410"/>
                      <a:pt x="2296973" y="1778101"/>
                    </a:cubicBezTo>
                    <a:cubicBezTo>
                      <a:pt x="2114092" y="2034134"/>
                      <a:pt x="716890" y="1982925"/>
                      <a:pt x="534010" y="1792731"/>
                    </a:cubicBezTo>
                    <a:cubicBezTo>
                      <a:pt x="453818" y="1716179"/>
                      <a:pt x="197906" y="1238804"/>
                      <a:pt x="185714" y="777946"/>
                    </a:cubicBezTo>
                    <a:cubicBezTo>
                      <a:pt x="182794" y="723747"/>
                      <a:pt x="78957" y="730676"/>
                      <a:pt x="7315" y="725931"/>
                    </a:cubicBezTo>
                    <a:cubicBezTo>
                      <a:pt x="7315" y="571018"/>
                      <a:pt x="0" y="394158"/>
                      <a:pt x="0" y="239245"/>
                    </a:cubicBezTo>
                    <a:cubicBezTo>
                      <a:pt x="81791" y="236688"/>
                      <a:pt x="250861" y="250277"/>
                      <a:pt x="277978" y="234594"/>
                    </a:cubicBezTo>
                    <a:cubicBezTo>
                      <a:pt x="604724" y="85852"/>
                      <a:pt x="1042424" y="8834"/>
                      <a:pt x="1436523" y="39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Freeform 9">
                <a:extLst>
                  <a:ext uri="{FF2B5EF4-FFF2-40B4-BE49-F238E27FC236}">
                    <a16:creationId xmlns:a16="http://schemas.microsoft.com/office/drawing/2014/main" id="{61AE572F-9072-4D53-8A09-66DF113B9C88}"/>
                  </a:ext>
                </a:extLst>
              </p:cNvPr>
              <p:cNvSpPr/>
              <p:nvPr/>
            </p:nvSpPr>
            <p:spPr>
              <a:xfrm flipH="1">
                <a:off x="3493700" y="2896331"/>
                <a:ext cx="2611979" cy="1788050"/>
              </a:xfrm>
              <a:custGeom>
                <a:avLst/>
                <a:gdLst>
                  <a:gd name="connsiteX0" fmla="*/ 1505638 w 2852982"/>
                  <a:gd name="connsiteY0" fmla="*/ 186211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5638 w 2852982"/>
                  <a:gd name="connsiteY5" fmla="*/ 18621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5638 w 2852982"/>
                  <a:gd name="connsiteY0" fmla="*/ 186211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5638 w 2852982"/>
                  <a:gd name="connsiteY5" fmla="*/ 18621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5638 w 2852982"/>
                  <a:gd name="connsiteY0" fmla="*/ 186211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5638 w 2852982"/>
                  <a:gd name="connsiteY5" fmla="*/ 18621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0352 w 2852982"/>
                  <a:gd name="connsiteY0" fmla="*/ 207354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0352 w 2852982"/>
                  <a:gd name="connsiteY5" fmla="*/ 207354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0352 w 2852982"/>
                  <a:gd name="connsiteY0" fmla="*/ 207354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0352 w 2852982"/>
                  <a:gd name="connsiteY5" fmla="*/ 207354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0352 w 2852982"/>
                  <a:gd name="connsiteY0" fmla="*/ 207354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0352 w 2852982"/>
                  <a:gd name="connsiteY5" fmla="*/ 207354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0352 w 2852982"/>
                  <a:gd name="connsiteY0" fmla="*/ 207354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0352 w 2852982"/>
                  <a:gd name="connsiteY5" fmla="*/ 207354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710473 w 2852982"/>
                  <a:gd name="connsiteY2" fmla="*/ 1593826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31639 w 2852982"/>
                  <a:gd name="connsiteY0" fmla="*/ 233781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31639 w 2852982"/>
                  <a:gd name="connsiteY5" fmla="*/ 23378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31639 w 2852982"/>
                  <a:gd name="connsiteY0" fmla="*/ 233781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31639 w 2852982"/>
                  <a:gd name="connsiteY5" fmla="*/ 23378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01571 w 2852982"/>
                  <a:gd name="connsiteY13" fmla="*/ 740601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31639 w 2852982"/>
                  <a:gd name="connsiteY0" fmla="*/ 233781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31639 w 2852982"/>
                  <a:gd name="connsiteY5" fmla="*/ 23378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185714 w 2852982"/>
                  <a:gd name="connsiteY13" fmla="*/ 756457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31639 w 2852982"/>
                  <a:gd name="connsiteY0" fmla="*/ 254912 h 1952672"/>
                  <a:gd name="connsiteX1" fmla="*/ 409745 w 2852982"/>
                  <a:gd name="connsiteY1" fmla="*/ 483554 h 1952672"/>
                  <a:gd name="connsiteX2" fmla="*/ 710473 w 2852982"/>
                  <a:gd name="connsiteY2" fmla="*/ 1614957 h 1952672"/>
                  <a:gd name="connsiteX3" fmla="*/ 2025982 w 2852982"/>
                  <a:gd name="connsiteY3" fmla="*/ 1662907 h 1952672"/>
                  <a:gd name="connsiteX4" fmla="*/ 2292162 w 2852982"/>
                  <a:gd name="connsiteY4" fmla="*/ 417717 h 1952672"/>
                  <a:gd name="connsiteX5" fmla="*/ 1431639 w 2852982"/>
                  <a:gd name="connsiteY5" fmla="*/ 254912 h 1952672"/>
                  <a:gd name="connsiteX6" fmla="*/ 1436523 w 2852982"/>
                  <a:gd name="connsiteY6" fmla="*/ 38 h 1952672"/>
                  <a:gd name="connsiteX7" fmla="*/ 2523744 w 2852982"/>
                  <a:gd name="connsiteY7" fmla="*/ 219605 h 1952672"/>
                  <a:gd name="connsiteX8" fmla="*/ 2830984 w 2852982"/>
                  <a:gd name="connsiteY8" fmla="*/ 278127 h 1952672"/>
                  <a:gd name="connsiteX9" fmla="*/ 2823667 w 2852982"/>
                  <a:gd name="connsiteY9" fmla="*/ 526844 h 1952672"/>
                  <a:gd name="connsiteX10" fmla="*/ 2604212 w 2852982"/>
                  <a:gd name="connsiteY10" fmla="*/ 636571 h 1952672"/>
                  <a:gd name="connsiteX11" fmla="*/ 2296973 w 2852982"/>
                  <a:gd name="connsiteY11" fmla="*/ 1777743 h 1952672"/>
                  <a:gd name="connsiteX12" fmla="*/ 534010 w 2852982"/>
                  <a:gd name="connsiteY12" fmla="*/ 1792373 h 1952672"/>
                  <a:gd name="connsiteX13" fmla="*/ 185714 w 2852982"/>
                  <a:gd name="connsiteY13" fmla="*/ 777588 h 1952672"/>
                  <a:gd name="connsiteX14" fmla="*/ 7315 w 2852982"/>
                  <a:gd name="connsiteY14" fmla="*/ 725573 h 1952672"/>
                  <a:gd name="connsiteX15" fmla="*/ 0 w 2852982"/>
                  <a:gd name="connsiteY15" fmla="*/ 238887 h 1952672"/>
                  <a:gd name="connsiteX16" fmla="*/ 277978 w 2852982"/>
                  <a:gd name="connsiteY16" fmla="*/ 234236 h 1952672"/>
                  <a:gd name="connsiteX17" fmla="*/ 1436523 w 2852982"/>
                  <a:gd name="connsiteY17" fmla="*/ 38 h 1952672"/>
                  <a:gd name="connsiteX0" fmla="*/ 1431639 w 2852982"/>
                  <a:gd name="connsiteY0" fmla="*/ 255592 h 1953352"/>
                  <a:gd name="connsiteX1" fmla="*/ 409745 w 2852982"/>
                  <a:gd name="connsiteY1" fmla="*/ 484234 h 1953352"/>
                  <a:gd name="connsiteX2" fmla="*/ 710473 w 2852982"/>
                  <a:gd name="connsiteY2" fmla="*/ 1615637 h 1953352"/>
                  <a:gd name="connsiteX3" fmla="*/ 2025982 w 2852982"/>
                  <a:gd name="connsiteY3" fmla="*/ 1663587 h 1953352"/>
                  <a:gd name="connsiteX4" fmla="*/ 2292162 w 2852982"/>
                  <a:gd name="connsiteY4" fmla="*/ 418397 h 1953352"/>
                  <a:gd name="connsiteX5" fmla="*/ 1431639 w 2852982"/>
                  <a:gd name="connsiteY5" fmla="*/ 255592 h 1953352"/>
                  <a:gd name="connsiteX6" fmla="*/ 1436523 w 2852982"/>
                  <a:gd name="connsiteY6" fmla="*/ 718 h 1953352"/>
                  <a:gd name="connsiteX7" fmla="*/ 2523744 w 2852982"/>
                  <a:gd name="connsiteY7" fmla="*/ 220285 h 1953352"/>
                  <a:gd name="connsiteX8" fmla="*/ 2830984 w 2852982"/>
                  <a:gd name="connsiteY8" fmla="*/ 278807 h 1953352"/>
                  <a:gd name="connsiteX9" fmla="*/ 2823667 w 2852982"/>
                  <a:gd name="connsiteY9" fmla="*/ 527524 h 1953352"/>
                  <a:gd name="connsiteX10" fmla="*/ 2604212 w 2852982"/>
                  <a:gd name="connsiteY10" fmla="*/ 637251 h 1953352"/>
                  <a:gd name="connsiteX11" fmla="*/ 2296973 w 2852982"/>
                  <a:gd name="connsiteY11" fmla="*/ 1778423 h 1953352"/>
                  <a:gd name="connsiteX12" fmla="*/ 534010 w 2852982"/>
                  <a:gd name="connsiteY12" fmla="*/ 1793053 h 1953352"/>
                  <a:gd name="connsiteX13" fmla="*/ 185714 w 2852982"/>
                  <a:gd name="connsiteY13" fmla="*/ 778268 h 1953352"/>
                  <a:gd name="connsiteX14" fmla="*/ 7315 w 2852982"/>
                  <a:gd name="connsiteY14" fmla="*/ 726253 h 1953352"/>
                  <a:gd name="connsiteX15" fmla="*/ 0 w 2852982"/>
                  <a:gd name="connsiteY15" fmla="*/ 239567 h 1953352"/>
                  <a:gd name="connsiteX16" fmla="*/ 277978 w 2852982"/>
                  <a:gd name="connsiteY16" fmla="*/ 234916 h 1953352"/>
                  <a:gd name="connsiteX17" fmla="*/ 1436523 w 2852982"/>
                  <a:gd name="connsiteY17" fmla="*/ 718 h 1953352"/>
                  <a:gd name="connsiteX0" fmla="*/ 1431639 w 2852982"/>
                  <a:gd name="connsiteY0" fmla="*/ 256008 h 1953768"/>
                  <a:gd name="connsiteX1" fmla="*/ 409745 w 2852982"/>
                  <a:gd name="connsiteY1" fmla="*/ 484650 h 1953768"/>
                  <a:gd name="connsiteX2" fmla="*/ 710473 w 2852982"/>
                  <a:gd name="connsiteY2" fmla="*/ 1616053 h 1953768"/>
                  <a:gd name="connsiteX3" fmla="*/ 2025982 w 2852982"/>
                  <a:gd name="connsiteY3" fmla="*/ 1664003 h 1953768"/>
                  <a:gd name="connsiteX4" fmla="*/ 2292162 w 2852982"/>
                  <a:gd name="connsiteY4" fmla="*/ 418813 h 1953768"/>
                  <a:gd name="connsiteX5" fmla="*/ 1431639 w 2852982"/>
                  <a:gd name="connsiteY5" fmla="*/ 256008 h 1953768"/>
                  <a:gd name="connsiteX6" fmla="*/ 1436523 w 2852982"/>
                  <a:gd name="connsiteY6" fmla="*/ 1134 h 1953768"/>
                  <a:gd name="connsiteX7" fmla="*/ 2523744 w 2852982"/>
                  <a:gd name="connsiteY7" fmla="*/ 220701 h 1953768"/>
                  <a:gd name="connsiteX8" fmla="*/ 2830984 w 2852982"/>
                  <a:gd name="connsiteY8" fmla="*/ 279223 h 1953768"/>
                  <a:gd name="connsiteX9" fmla="*/ 2823667 w 2852982"/>
                  <a:gd name="connsiteY9" fmla="*/ 527940 h 1953768"/>
                  <a:gd name="connsiteX10" fmla="*/ 2604212 w 2852982"/>
                  <a:gd name="connsiteY10" fmla="*/ 637667 h 1953768"/>
                  <a:gd name="connsiteX11" fmla="*/ 2296973 w 2852982"/>
                  <a:gd name="connsiteY11" fmla="*/ 1778839 h 1953768"/>
                  <a:gd name="connsiteX12" fmla="*/ 534010 w 2852982"/>
                  <a:gd name="connsiteY12" fmla="*/ 1793469 h 1953768"/>
                  <a:gd name="connsiteX13" fmla="*/ 185714 w 2852982"/>
                  <a:gd name="connsiteY13" fmla="*/ 778684 h 1953768"/>
                  <a:gd name="connsiteX14" fmla="*/ 7315 w 2852982"/>
                  <a:gd name="connsiteY14" fmla="*/ 726669 h 1953768"/>
                  <a:gd name="connsiteX15" fmla="*/ 0 w 2852982"/>
                  <a:gd name="connsiteY15" fmla="*/ 239983 h 1953768"/>
                  <a:gd name="connsiteX16" fmla="*/ 277978 w 2852982"/>
                  <a:gd name="connsiteY16" fmla="*/ 235332 h 1953768"/>
                  <a:gd name="connsiteX17" fmla="*/ 1436523 w 2852982"/>
                  <a:gd name="connsiteY17" fmla="*/ 1134 h 1953768"/>
                  <a:gd name="connsiteX0" fmla="*/ 1431639 w 2852982"/>
                  <a:gd name="connsiteY0" fmla="*/ 255925 h 1953685"/>
                  <a:gd name="connsiteX1" fmla="*/ 409745 w 2852982"/>
                  <a:gd name="connsiteY1" fmla="*/ 484567 h 1953685"/>
                  <a:gd name="connsiteX2" fmla="*/ 710473 w 2852982"/>
                  <a:gd name="connsiteY2" fmla="*/ 1615970 h 1953685"/>
                  <a:gd name="connsiteX3" fmla="*/ 2025982 w 2852982"/>
                  <a:gd name="connsiteY3" fmla="*/ 1663920 h 1953685"/>
                  <a:gd name="connsiteX4" fmla="*/ 2292162 w 2852982"/>
                  <a:gd name="connsiteY4" fmla="*/ 418730 h 1953685"/>
                  <a:gd name="connsiteX5" fmla="*/ 1431639 w 2852982"/>
                  <a:gd name="connsiteY5" fmla="*/ 255925 h 1953685"/>
                  <a:gd name="connsiteX6" fmla="*/ 1436523 w 2852982"/>
                  <a:gd name="connsiteY6" fmla="*/ 1051 h 1953685"/>
                  <a:gd name="connsiteX7" fmla="*/ 2523744 w 2852982"/>
                  <a:gd name="connsiteY7" fmla="*/ 220618 h 1953685"/>
                  <a:gd name="connsiteX8" fmla="*/ 2830984 w 2852982"/>
                  <a:gd name="connsiteY8" fmla="*/ 279140 h 1953685"/>
                  <a:gd name="connsiteX9" fmla="*/ 2823667 w 2852982"/>
                  <a:gd name="connsiteY9" fmla="*/ 527857 h 1953685"/>
                  <a:gd name="connsiteX10" fmla="*/ 2604212 w 2852982"/>
                  <a:gd name="connsiteY10" fmla="*/ 637584 h 1953685"/>
                  <a:gd name="connsiteX11" fmla="*/ 2296973 w 2852982"/>
                  <a:gd name="connsiteY11" fmla="*/ 1778756 h 1953685"/>
                  <a:gd name="connsiteX12" fmla="*/ 534010 w 2852982"/>
                  <a:gd name="connsiteY12" fmla="*/ 1793386 h 1953685"/>
                  <a:gd name="connsiteX13" fmla="*/ 185714 w 2852982"/>
                  <a:gd name="connsiteY13" fmla="*/ 778601 h 1953685"/>
                  <a:gd name="connsiteX14" fmla="*/ 7315 w 2852982"/>
                  <a:gd name="connsiteY14" fmla="*/ 726586 h 1953685"/>
                  <a:gd name="connsiteX15" fmla="*/ 0 w 2852982"/>
                  <a:gd name="connsiteY15" fmla="*/ 239900 h 1953685"/>
                  <a:gd name="connsiteX16" fmla="*/ 277978 w 2852982"/>
                  <a:gd name="connsiteY16" fmla="*/ 235249 h 1953685"/>
                  <a:gd name="connsiteX17" fmla="*/ 1436523 w 2852982"/>
                  <a:gd name="connsiteY17" fmla="*/ 1051 h 1953685"/>
                  <a:gd name="connsiteX0" fmla="*/ 1431639 w 2852982"/>
                  <a:gd name="connsiteY0" fmla="*/ 255853 h 1953613"/>
                  <a:gd name="connsiteX1" fmla="*/ 409745 w 2852982"/>
                  <a:gd name="connsiteY1" fmla="*/ 484495 h 1953613"/>
                  <a:gd name="connsiteX2" fmla="*/ 710473 w 2852982"/>
                  <a:gd name="connsiteY2" fmla="*/ 1615898 h 1953613"/>
                  <a:gd name="connsiteX3" fmla="*/ 2025982 w 2852982"/>
                  <a:gd name="connsiteY3" fmla="*/ 1663848 h 1953613"/>
                  <a:gd name="connsiteX4" fmla="*/ 2292162 w 2852982"/>
                  <a:gd name="connsiteY4" fmla="*/ 418658 h 1953613"/>
                  <a:gd name="connsiteX5" fmla="*/ 1431639 w 2852982"/>
                  <a:gd name="connsiteY5" fmla="*/ 255853 h 1953613"/>
                  <a:gd name="connsiteX6" fmla="*/ 1436523 w 2852982"/>
                  <a:gd name="connsiteY6" fmla="*/ 979 h 1953613"/>
                  <a:gd name="connsiteX7" fmla="*/ 2523744 w 2852982"/>
                  <a:gd name="connsiteY7" fmla="*/ 220546 h 1953613"/>
                  <a:gd name="connsiteX8" fmla="*/ 2830984 w 2852982"/>
                  <a:gd name="connsiteY8" fmla="*/ 279068 h 1953613"/>
                  <a:gd name="connsiteX9" fmla="*/ 2823667 w 2852982"/>
                  <a:gd name="connsiteY9" fmla="*/ 527785 h 1953613"/>
                  <a:gd name="connsiteX10" fmla="*/ 2604212 w 2852982"/>
                  <a:gd name="connsiteY10" fmla="*/ 637512 h 1953613"/>
                  <a:gd name="connsiteX11" fmla="*/ 2296973 w 2852982"/>
                  <a:gd name="connsiteY11" fmla="*/ 1778684 h 1953613"/>
                  <a:gd name="connsiteX12" fmla="*/ 534010 w 2852982"/>
                  <a:gd name="connsiteY12" fmla="*/ 1793314 h 1953613"/>
                  <a:gd name="connsiteX13" fmla="*/ 185714 w 2852982"/>
                  <a:gd name="connsiteY13" fmla="*/ 778529 h 1953613"/>
                  <a:gd name="connsiteX14" fmla="*/ 7315 w 2852982"/>
                  <a:gd name="connsiteY14" fmla="*/ 726514 h 1953613"/>
                  <a:gd name="connsiteX15" fmla="*/ 0 w 2852982"/>
                  <a:gd name="connsiteY15" fmla="*/ 239828 h 1953613"/>
                  <a:gd name="connsiteX16" fmla="*/ 277978 w 2852982"/>
                  <a:gd name="connsiteY16" fmla="*/ 235177 h 1953613"/>
                  <a:gd name="connsiteX17" fmla="*/ 1436523 w 2852982"/>
                  <a:gd name="connsiteY17" fmla="*/ 979 h 1953613"/>
                  <a:gd name="connsiteX0" fmla="*/ 1431639 w 2852982"/>
                  <a:gd name="connsiteY0" fmla="*/ 255270 h 1953030"/>
                  <a:gd name="connsiteX1" fmla="*/ 409745 w 2852982"/>
                  <a:gd name="connsiteY1" fmla="*/ 483912 h 1953030"/>
                  <a:gd name="connsiteX2" fmla="*/ 710473 w 2852982"/>
                  <a:gd name="connsiteY2" fmla="*/ 1615315 h 1953030"/>
                  <a:gd name="connsiteX3" fmla="*/ 2025982 w 2852982"/>
                  <a:gd name="connsiteY3" fmla="*/ 1663265 h 1953030"/>
                  <a:gd name="connsiteX4" fmla="*/ 2292162 w 2852982"/>
                  <a:gd name="connsiteY4" fmla="*/ 418075 h 1953030"/>
                  <a:gd name="connsiteX5" fmla="*/ 1431639 w 2852982"/>
                  <a:gd name="connsiteY5" fmla="*/ 255270 h 1953030"/>
                  <a:gd name="connsiteX6" fmla="*/ 1436523 w 2852982"/>
                  <a:gd name="connsiteY6" fmla="*/ 396 h 1953030"/>
                  <a:gd name="connsiteX7" fmla="*/ 2523744 w 2852982"/>
                  <a:gd name="connsiteY7" fmla="*/ 219963 h 1953030"/>
                  <a:gd name="connsiteX8" fmla="*/ 2830984 w 2852982"/>
                  <a:gd name="connsiteY8" fmla="*/ 278485 h 1953030"/>
                  <a:gd name="connsiteX9" fmla="*/ 2823667 w 2852982"/>
                  <a:gd name="connsiteY9" fmla="*/ 527202 h 1953030"/>
                  <a:gd name="connsiteX10" fmla="*/ 2604212 w 2852982"/>
                  <a:gd name="connsiteY10" fmla="*/ 636929 h 1953030"/>
                  <a:gd name="connsiteX11" fmla="*/ 2296973 w 2852982"/>
                  <a:gd name="connsiteY11" fmla="*/ 1778101 h 1953030"/>
                  <a:gd name="connsiteX12" fmla="*/ 534010 w 2852982"/>
                  <a:gd name="connsiteY12" fmla="*/ 1792731 h 1953030"/>
                  <a:gd name="connsiteX13" fmla="*/ 185714 w 2852982"/>
                  <a:gd name="connsiteY13" fmla="*/ 777946 h 1953030"/>
                  <a:gd name="connsiteX14" fmla="*/ 7315 w 2852982"/>
                  <a:gd name="connsiteY14" fmla="*/ 725931 h 1953030"/>
                  <a:gd name="connsiteX15" fmla="*/ 0 w 2852982"/>
                  <a:gd name="connsiteY15" fmla="*/ 239245 h 1953030"/>
                  <a:gd name="connsiteX16" fmla="*/ 277978 w 2852982"/>
                  <a:gd name="connsiteY16" fmla="*/ 234594 h 1953030"/>
                  <a:gd name="connsiteX17" fmla="*/ 1436523 w 2852982"/>
                  <a:gd name="connsiteY17" fmla="*/ 396 h 1953030"/>
                  <a:gd name="connsiteX0" fmla="*/ 1431639 w 2852982"/>
                  <a:gd name="connsiteY0" fmla="*/ 255270 h 1953030"/>
                  <a:gd name="connsiteX1" fmla="*/ 409745 w 2852982"/>
                  <a:gd name="connsiteY1" fmla="*/ 483912 h 1953030"/>
                  <a:gd name="connsiteX2" fmla="*/ 710473 w 2852982"/>
                  <a:gd name="connsiteY2" fmla="*/ 1615315 h 1953030"/>
                  <a:gd name="connsiteX3" fmla="*/ 2025982 w 2852982"/>
                  <a:gd name="connsiteY3" fmla="*/ 1663265 h 1953030"/>
                  <a:gd name="connsiteX4" fmla="*/ 2308019 w 2852982"/>
                  <a:gd name="connsiteY4" fmla="*/ 439217 h 1953030"/>
                  <a:gd name="connsiteX5" fmla="*/ 1431639 w 2852982"/>
                  <a:gd name="connsiteY5" fmla="*/ 255270 h 1953030"/>
                  <a:gd name="connsiteX6" fmla="*/ 1436523 w 2852982"/>
                  <a:gd name="connsiteY6" fmla="*/ 396 h 1953030"/>
                  <a:gd name="connsiteX7" fmla="*/ 2523744 w 2852982"/>
                  <a:gd name="connsiteY7" fmla="*/ 219963 h 1953030"/>
                  <a:gd name="connsiteX8" fmla="*/ 2830984 w 2852982"/>
                  <a:gd name="connsiteY8" fmla="*/ 278485 h 1953030"/>
                  <a:gd name="connsiteX9" fmla="*/ 2823667 w 2852982"/>
                  <a:gd name="connsiteY9" fmla="*/ 527202 h 1953030"/>
                  <a:gd name="connsiteX10" fmla="*/ 2604212 w 2852982"/>
                  <a:gd name="connsiteY10" fmla="*/ 636929 h 1953030"/>
                  <a:gd name="connsiteX11" fmla="*/ 2296973 w 2852982"/>
                  <a:gd name="connsiteY11" fmla="*/ 1778101 h 1953030"/>
                  <a:gd name="connsiteX12" fmla="*/ 534010 w 2852982"/>
                  <a:gd name="connsiteY12" fmla="*/ 1792731 h 1953030"/>
                  <a:gd name="connsiteX13" fmla="*/ 185714 w 2852982"/>
                  <a:gd name="connsiteY13" fmla="*/ 777946 h 1953030"/>
                  <a:gd name="connsiteX14" fmla="*/ 7315 w 2852982"/>
                  <a:gd name="connsiteY14" fmla="*/ 725931 h 1953030"/>
                  <a:gd name="connsiteX15" fmla="*/ 0 w 2852982"/>
                  <a:gd name="connsiteY15" fmla="*/ 239245 h 1953030"/>
                  <a:gd name="connsiteX16" fmla="*/ 277978 w 2852982"/>
                  <a:gd name="connsiteY16" fmla="*/ 234594 h 1953030"/>
                  <a:gd name="connsiteX17" fmla="*/ 1436523 w 2852982"/>
                  <a:gd name="connsiteY17" fmla="*/ 396 h 1953030"/>
                  <a:gd name="connsiteX0" fmla="*/ 1431639 w 2852982"/>
                  <a:gd name="connsiteY0" fmla="*/ 255270 h 1953030"/>
                  <a:gd name="connsiteX1" fmla="*/ 409745 w 2852982"/>
                  <a:gd name="connsiteY1" fmla="*/ 483912 h 1953030"/>
                  <a:gd name="connsiteX2" fmla="*/ 710473 w 2852982"/>
                  <a:gd name="connsiteY2" fmla="*/ 1615315 h 1953030"/>
                  <a:gd name="connsiteX3" fmla="*/ 2025982 w 2852982"/>
                  <a:gd name="connsiteY3" fmla="*/ 1663265 h 1953030"/>
                  <a:gd name="connsiteX4" fmla="*/ 2308019 w 2852982"/>
                  <a:gd name="connsiteY4" fmla="*/ 439217 h 1953030"/>
                  <a:gd name="connsiteX5" fmla="*/ 1431639 w 2852982"/>
                  <a:gd name="connsiteY5" fmla="*/ 255270 h 1953030"/>
                  <a:gd name="connsiteX6" fmla="*/ 1436523 w 2852982"/>
                  <a:gd name="connsiteY6" fmla="*/ 396 h 1953030"/>
                  <a:gd name="connsiteX7" fmla="*/ 2523744 w 2852982"/>
                  <a:gd name="connsiteY7" fmla="*/ 219963 h 1953030"/>
                  <a:gd name="connsiteX8" fmla="*/ 2830984 w 2852982"/>
                  <a:gd name="connsiteY8" fmla="*/ 278485 h 1953030"/>
                  <a:gd name="connsiteX9" fmla="*/ 2823667 w 2852982"/>
                  <a:gd name="connsiteY9" fmla="*/ 527202 h 1953030"/>
                  <a:gd name="connsiteX10" fmla="*/ 2604212 w 2852982"/>
                  <a:gd name="connsiteY10" fmla="*/ 636929 h 1953030"/>
                  <a:gd name="connsiteX11" fmla="*/ 2296973 w 2852982"/>
                  <a:gd name="connsiteY11" fmla="*/ 1778101 h 1953030"/>
                  <a:gd name="connsiteX12" fmla="*/ 534010 w 2852982"/>
                  <a:gd name="connsiteY12" fmla="*/ 1792731 h 1953030"/>
                  <a:gd name="connsiteX13" fmla="*/ 185714 w 2852982"/>
                  <a:gd name="connsiteY13" fmla="*/ 777946 h 1953030"/>
                  <a:gd name="connsiteX14" fmla="*/ 7315 w 2852982"/>
                  <a:gd name="connsiteY14" fmla="*/ 725931 h 1953030"/>
                  <a:gd name="connsiteX15" fmla="*/ 0 w 2852982"/>
                  <a:gd name="connsiteY15" fmla="*/ 239245 h 1953030"/>
                  <a:gd name="connsiteX16" fmla="*/ 277978 w 2852982"/>
                  <a:gd name="connsiteY16" fmla="*/ 234594 h 1953030"/>
                  <a:gd name="connsiteX17" fmla="*/ 1436523 w 2852982"/>
                  <a:gd name="connsiteY17" fmla="*/ 396 h 1953030"/>
                  <a:gd name="connsiteX0" fmla="*/ 1431639 w 2852982"/>
                  <a:gd name="connsiteY0" fmla="*/ 255270 h 1953030"/>
                  <a:gd name="connsiteX1" fmla="*/ 409745 w 2852982"/>
                  <a:gd name="connsiteY1" fmla="*/ 483912 h 1953030"/>
                  <a:gd name="connsiteX2" fmla="*/ 710473 w 2852982"/>
                  <a:gd name="connsiteY2" fmla="*/ 1615315 h 1953030"/>
                  <a:gd name="connsiteX3" fmla="*/ 2025982 w 2852982"/>
                  <a:gd name="connsiteY3" fmla="*/ 1663265 h 1953030"/>
                  <a:gd name="connsiteX4" fmla="*/ 2308019 w 2852982"/>
                  <a:gd name="connsiteY4" fmla="*/ 439217 h 1953030"/>
                  <a:gd name="connsiteX5" fmla="*/ 1431639 w 2852982"/>
                  <a:gd name="connsiteY5" fmla="*/ 255270 h 1953030"/>
                  <a:gd name="connsiteX6" fmla="*/ 1436523 w 2852982"/>
                  <a:gd name="connsiteY6" fmla="*/ 396 h 1953030"/>
                  <a:gd name="connsiteX7" fmla="*/ 2523744 w 2852982"/>
                  <a:gd name="connsiteY7" fmla="*/ 219963 h 1953030"/>
                  <a:gd name="connsiteX8" fmla="*/ 2830984 w 2852982"/>
                  <a:gd name="connsiteY8" fmla="*/ 278485 h 1953030"/>
                  <a:gd name="connsiteX9" fmla="*/ 2823667 w 2852982"/>
                  <a:gd name="connsiteY9" fmla="*/ 527202 h 1953030"/>
                  <a:gd name="connsiteX10" fmla="*/ 2604212 w 2852982"/>
                  <a:gd name="connsiteY10" fmla="*/ 636929 h 1953030"/>
                  <a:gd name="connsiteX11" fmla="*/ 2296973 w 2852982"/>
                  <a:gd name="connsiteY11" fmla="*/ 1778101 h 1953030"/>
                  <a:gd name="connsiteX12" fmla="*/ 534010 w 2852982"/>
                  <a:gd name="connsiteY12" fmla="*/ 1792731 h 1953030"/>
                  <a:gd name="connsiteX13" fmla="*/ 185714 w 2852982"/>
                  <a:gd name="connsiteY13" fmla="*/ 777946 h 1953030"/>
                  <a:gd name="connsiteX14" fmla="*/ 7315 w 2852982"/>
                  <a:gd name="connsiteY14" fmla="*/ 725931 h 1953030"/>
                  <a:gd name="connsiteX15" fmla="*/ 0 w 2852982"/>
                  <a:gd name="connsiteY15" fmla="*/ 239245 h 1953030"/>
                  <a:gd name="connsiteX16" fmla="*/ 277978 w 2852982"/>
                  <a:gd name="connsiteY16" fmla="*/ 234594 h 1953030"/>
                  <a:gd name="connsiteX17" fmla="*/ 1436523 w 2852982"/>
                  <a:gd name="connsiteY17" fmla="*/ 396 h 1953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52982" h="1953030">
                    <a:moveTo>
                      <a:pt x="1431639" y="255270"/>
                    </a:moveTo>
                    <a:cubicBezTo>
                      <a:pt x="1059056" y="254353"/>
                      <a:pt x="453324" y="421040"/>
                      <a:pt x="409745" y="483912"/>
                    </a:cubicBezTo>
                    <a:cubicBezTo>
                      <a:pt x="352043" y="631047"/>
                      <a:pt x="579249" y="1544207"/>
                      <a:pt x="710473" y="1615315"/>
                    </a:cubicBezTo>
                    <a:cubicBezTo>
                      <a:pt x="1044490" y="1732344"/>
                      <a:pt x="1862666" y="1767300"/>
                      <a:pt x="2025982" y="1663265"/>
                    </a:cubicBezTo>
                    <a:cubicBezTo>
                      <a:pt x="2288497" y="1462133"/>
                      <a:pt x="2398240" y="522123"/>
                      <a:pt x="2308019" y="439217"/>
                    </a:cubicBezTo>
                    <a:cubicBezTo>
                      <a:pt x="2192280" y="309941"/>
                      <a:pt x="1804222" y="256187"/>
                      <a:pt x="1431639" y="255270"/>
                    </a:cubicBezTo>
                    <a:close/>
                    <a:moveTo>
                      <a:pt x="1436523" y="396"/>
                    </a:moveTo>
                    <a:cubicBezTo>
                      <a:pt x="1830622" y="-8042"/>
                      <a:pt x="2276721" y="120154"/>
                      <a:pt x="2523744" y="219963"/>
                    </a:cubicBezTo>
                    <a:cubicBezTo>
                      <a:pt x="2592464" y="247729"/>
                      <a:pt x="2792142" y="218487"/>
                      <a:pt x="2830984" y="278485"/>
                    </a:cubicBezTo>
                    <a:cubicBezTo>
                      <a:pt x="2870787" y="344701"/>
                      <a:pt x="2849288" y="490248"/>
                      <a:pt x="2823667" y="527202"/>
                    </a:cubicBezTo>
                    <a:cubicBezTo>
                      <a:pt x="2762708" y="601419"/>
                      <a:pt x="2611493" y="592488"/>
                      <a:pt x="2604212" y="636929"/>
                    </a:cubicBezTo>
                    <a:cubicBezTo>
                      <a:pt x="2589582" y="978305"/>
                      <a:pt x="2501799" y="1429410"/>
                      <a:pt x="2296973" y="1778101"/>
                    </a:cubicBezTo>
                    <a:cubicBezTo>
                      <a:pt x="2114092" y="2034134"/>
                      <a:pt x="716890" y="1982925"/>
                      <a:pt x="534010" y="1792731"/>
                    </a:cubicBezTo>
                    <a:cubicBezTo>
                      <a:pt x="453818" y="1716179"/>
                      <a:pt x="197906" y="1238804"/>
                      <a:pt x="185714" y="777946"/>
                    </a:cubicBezTo>
                    <a:cubicBezTo>
                      <a:pt x="182794" y="723747"/>
                      <a:pt x="78957" y="730676"/>
                      <a:pt x="7315" y="725931"/>
                    </a:cubicBezTo>
                    <a:cubicBezTo>
                      <a:pt x="7315" y="571018"/>
                      <a:pt x="0" y="394158"/>
                      <a:pt x="0" y="239245"/>
                    </a:cubicBezTo>
                    <a:cubicBezTo>
                      <a:pt x="81791" y="236688"/>
                      <a:pt x="250861" y="250277"/>
                      <a:pt x="277978" y="234594"/>
                    </a:cubicBezTo>
                    <a:cubicBezTo>
                      <a:pt x="604724" y="85852"/>
                      <a:pt x="1042424" y="8834"/>
                      <a:pt x="1436523" y="39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57" name="Group 56">
            <a:extLst>
              <a:ext uri="{FF2B5EF4-FFF2-40B4-BE49-F238E27FC236}">
                <a16:creationId xmlns:a16="http://schemas.microsoft.com/office/drawing/2014/main" id="{F8CC4723-9074-4B46-81E6-E1F72A3111AD}"/>
              </a:ext>
            </a:extLst>
          </p:cNvPr>
          <p:cNvGrpSpPr/>
          <p:nvPr/>
        </p:nvGrpSpPr>
        <p:grpSpPr>
          <a:xfrm rot="1718738">
            <a:off x="2833947" y="2497399"/>
            <a:ext cx="610519" cy="827981"/>
            <a:chOff x="4524375" y="1300163"/>
            <a:chExt cx="2665364" cy="3614738"/>
          </a:xfrm>
        </p:grpSpPr>
        <p:grpSp>
          <p:nvGrpSpPr>
            <p:cNvPr id="58" name="Group 57">
              <a:extLst>
                <a:ext uri="{FF2B5EF4-FFF2-40B4-BE49-F238E27FC236}">
                  <a16:creationId xmlns:a16="http://schemas.microsoft.com/office/drawing/2014/main" id="{19273C74-C5C8-4345-9167-0681DFC28E3D}"/>
                </a:ext>
              </a:extLst>
            </p:cNvPr>
            <p:cNvGrpSpPr/>
            <p:nvPr/>
          </p:nvGrpSpPr>
          <p:grpSpPr>
            <a:xfrm>
              <a:off x="4524375" y="1300163"/>
              <a:ext cx="2665364" cy="3614738"/>
              <a:chOff x="4524375" y="1300162"/>
              <a:chExt cx="3139440" cy="4257675"/>
            </a:xfrm>
          </p:grpSpPr>
          <p:sp>
            <p:nvSpPr>
              <p:cNvPr id="90" name="Freeform: Shape 89">
                <a:extLst>
                  <a:ext uri="{FF2B5EF4-FFF2-40B4-BE49-F238E27FC236}">
                    <a16:creationId xmlns:a16="http://schemas.microsoft.com/office/drawing/2014/main" id="{AE2891F9-00C4-445A-B952-63F53C665490}"/>
                  </a:ext>
                </a:extLst>
              </p:cNvPr>
              <p:cNvSpPr/>
              <p:nvPr/>
            </p:nvSpPr>
            <p:spPr>
              <a:xfrm>
                <a:off x="4524375" y="1300162"/>
                <a:ext cx="3139440" cy="4257675"/>
              </a:xfrm>
              <a:custGeom>
                <a:avLst/>
                <a:gdLst>
                  <a:gd name="connsiteX0" fmla="*/ 2950845 w 3139440"/>
                  <a:gd name="connsiteY0" fmla="*/ 4257675 h 4257675"/>
                  <a:gd name="connsiteX1" fmla="*/ 187643 w 3139440"/>
                  <a:gd name="connsiteY1" fmla="*/ 4257675 h 4257675"/>
                  <a:gd name="connsiteX2" fmla="*/ 0 w 3139440"/>
                  <a:gd name="connsiteY2" fmla="*/ 4070033 h 4257675"/>
                  <a:gd name="connsiteX3" fmla="*/ 0 w 3139440"/>
                  <a:gd name="connsiteY3" fmla="*/ 187643 h 4257675"/>
                  <a:gd name="connsiteX4" fmla="*/ 187643 w 3139440"/>
                  <a:gd name="connsiteY4" fmla="*/ 0 h 4257675"/>
                  <a:gd name="connsiteX5" fmla="*/ 2951798 w 3139440"/>
                  <a:gd name="connsiteY5" fmla="*/ 0 h 4257675"/>
                  <a:gd name="connsiteX6" fmla="*/ 3139440 w 3139440"/>
                  <a:gd name="connsiteY6" fmla="*/ 187643 h 4257675"/>
                  <a:gd name="connsiteX7" fmla="*/ 3139440 w 3139440"/>
                  <a:gd name="connsiteY7" fmla="*/ 4070033 h 4257675"/>
                  <a:gd name="connsiteX8" fmla="*/ 2950845 w 3139440"/>
                  <a:gd name="connsiteY8" fmla="*/ 4257675 h 425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9440" h="4257675">
                    <a:moveTo>
                      <a:pt x="2950845" y="4257675"/>
                    </a:moveTo>
                    <a:lnTo>
                      <a:pt x="187643" y="4257675"/>
                    </a:lnTo>
                    <a:cubicBezTo>
                      <a:pt x="84773" y="4257675"/>
                      <a:pt x="0" y="4172903"/>
                      <a:pt x="0" y="4070033"/>
                    </a:cubicBezTo>
                    <a:lnTo>
                      <a:pt x="0" y="187643"/>
                    </a:lnTo>
                    <a:cubicBezTo>
                      <a:pt x="0" y="84773"/>
                      <a:pt x="84773" y="0"/>
                      <a:pt x="187643" y="0"/>
                    </a:cubicBezTo>
                    <a:lnTo>
                      <a:pt x="2951798" y="0"/>
                    </a:lnTo>
                    <a:cubicBezTo>
                      <a:pt x="3054668" y="0"/>
                      <a:pt x="3139440" y="84773"/>
                      <a:pt x="3139440" y="187643"/>
                    </a:cubicBezTo>
                    <a:lnTo>
                      <a:pt x="3139440" y="4070033"/>
                    </a:lnTo>
                    <a:cubicBezTo>
                      <a:pt x="3138488" y="4172903"/>
                      <a:pt x="3054668" y="4257675"/>
                      <a:pt x="2950845" y="4257675"/>
                    </a:cubicBezTo>
                    <a:close/>
                  </a:path>
                </a:pathLst>
              </a:custGeom>
              <a:solidFill>
                <a:schemeClr val="bg1">
                  <a:lumMod val="85000"/>
                </a:schemeClr>
              </a:solid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A0476F01-2563-4021-87B6-2195A7E81983}"/>
                  </a:ext>
                </a:extLst>
              </p:cNvPr>
              <p:cNvSpPr/>
              <p:nvPr/>
            </p:nvSpPr>
            <p:spPr>
              <a:xfrm>
                <a:off x="4558664" y="1335404"/>
                <a:ext cx="3070860" cy="4173854"/>
              </a:xfrm>
              <a:custGeom>
                <a:avLst/>
                <a:gdLst>
                  <a:gd name="connsiteX0" fmla="*/ 2883218 w 3070860"/>
                  <a:gd name="connsiteY0" fmla="*/ 4173855 h 4173854"/>
                  <a:gd name="connsiteX1" fmla="*/ 187643 w 3070860"/>
                  <a:gd name="connsiteY1" fmla="*/ 4173855 h 4173854"/>
                  <a:gd name="connsiteX2" fmla="*/ 0 w 3070860"/>
                  <a:gd name="connsiteY2" fmla="*/ 3986213 h 4173854"/>
                  <a:gd name="connsiteX3" fmla="*/ 0 w 3070860"/>
                  <a:gd name="connsiteY3" fmla="*/ 187643 h 4173854"/>
                  <a:gd name="connsiteX4" fmla="*/ 187643 w 3070860"/>
                  <a:gd name="connsiteY4" fmla="*/ 0 h 4173854"/>
                  <a:gd name="connsiteX5" fmla="*/ 2883218 w 3070860"/>
                  <a:gd name="connsiteY5" fmla="*/ 0 h 4173854"/>
                  <a:gd name="connsiteX6" fmla="*/ 3070860 w 3070860"/>
                  <a:gd name="connsiteY6" fmla="*/ 187643 h 4173854"/>
                  <a:gd name="connsiteX7" fmla="*/ 3070860 w 3070860"/>
                  <a:gd name="connsiteY7" fmla="*/ 3987165 h 4173854"/>
                  <a:gd name="connsiteX8" fmla="*/ 2883218 w 3070860"/>
                  <a:gd name="connsiteY8" fmla="*/ 4173855 h 4173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70860" h="4173854">
                    <a:moveTo>
                      <a:pt x="2883218" y="4173855"/>
                    </a:moveTo>
                    <a:lnTo>
                      <a:pt x="187643" y="4173855"/>
                    </a:lnTo>
                    <a:cubicBezTo>
                      <a:pt x="84773" y="4173855"/>
                      <a:pt x="0" y="4089083"/>
                      <a:pt x="0" y="3986213"/>
                    </a:cubicBezTo>
                    <a:lnTo>
                      <a:pt x="0" y="187643"/>
                    </a:lnTo>
                    <a:cubicBezTo>
                      <a:pt x="0" y="84773"/>
                      <a:pt x="84773" y="0"/>
                      <a:pt x="187643" y="0"/>
                    </a:cubicBezTo>
                    <a:lnTo>
                      <a:pt x="2883218" y="0"/>
                    </a:lnTo>
                    <a:cubicBezTo>
                      <a:pt x="2986088" y="0"/>
                      <a:pt x="3070860" y="84773"/>
                      <a:pt x="3070860" y="187643"/>
                    </a:cubicBezTo>
                    <a:lnTo>
                      <a:pt x="3070860" y="3987165"/>
                    </a:lnTo>
                    <a:cubicBezTo>
                      <a:pt x="3070860" y="4090035"/>
                      <a:pt x="2986088" y="4173855"/>
                      <a:pt x="2883218" y="4173855"/>
                    </a:cubicBezTo>
                    <a:close/>
                  </a:path>
                </a:pathLst>
              </a:custGeom>
              <a:solidFill>
                <a:schemeClr val="bg1">
                  <a:lumMod val="85000"/>
                </a:schemeClr>
              </a:solid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0831392B-FC54-49DE-81F8-F727C638571A}"/>
                  </a:ext>
                </a:extLst>
              </p:cNvPr>
              <p:cNvSpPr/>
              <p:nvPr/>
            </p:nvSpPr>
            <p:spPr>
              <a:xfrm>
                <a:off x="6061709" y="1582102"/>
                <a:ext cx="64770" cy="3641407"/>
              </a:xfrm>
              <a:custGeom>
                <a:avLst/>
                <a:gdLst>
                  <a:gd name="connsiteX0" fmla="*/ 32385 w 64770"/>
                  <a:gd name="connsiteY0" fmla="*/ 3641408 h 3641407"/>
                  <a:gd name="connsiteX1" fmla="*/ 32385 w 64770"/>
                  <a:gd name="connsiteY1" fmla="*/ 3641408 h 3641407"/>
                  <a:gd name="connsiteX2" fmla="*/ 0 w 64770"/>
                  <a:gd name="connsiteY2" fmla="*/ 3609023 h 3641407"/>
                  <a:gd name="connsiteX3" fmla="*/ 0 w 64770"/>
                  <a:gd name="connsiteY3" fmla="*/ 32385 h 3641407"/>
                  <a:gd name="connsiteX4" fmla="*/ 32385 w 64770"/>
                  <a:gd name="connsiteY4" fmla="*/ 0 h 3641407"/>
                  <a:gd name="connsiteX5" fmla="*/ 32385 w 64770"/>
                  <a:gd name="connsiteY5" fmla="*/ 0 h 3641407"/>
                  <a:gd name="connsiteX6" fmla="*/ 64770 w 64770"/>
                  <a:gd name="connsiteY6" fmla="*/ 32385 h 3641407"/>
                  <a:gd name="connsiteX7" fmla="*/ 64770 w 64770"/>
                  <a:gd name="connsiteY7" fmla="*/ 3608070 h 3641407"/>
                  <a:gd name="connsiteX8" fmla="*/ 32385 w 64770"/>
                  <a:gd name="connsiteY8" fmla="*/ 3641408 h 3641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 h="3641407">
                    <a:moveTo>
                      <a:pt x="32385" y="3641408"/>
                    </a:moveTo>
                    <a:lnTo>
                      <a:pt x="32385" y="3641408"/>
                    </a:lnTo>
                    <a:cubicBezTo>
                      <a:pt x="14288" y="3641408"/>
                      <a:pt x="0" y="3627120"/>
                      <a:pt x="0" y="3609023"/>
                    </a:cubicBezTo>
                    <a:lnTo>
                      <a:pt x="0" y="32385"/>
                    </a:lnTo>
                    <a:cubicBezTo>
                      <a:pt x="0" y="14288"/>
                      <a:pt x="14288" y="0"/>
                      <a:pt x="32385" y="0"/>
                    </a:cubicBezTo>
                    <a:lnTo>
                      <a:pt x="32385" y="0"/>
                    </a:lnTo>
                    <a:cubicBezTo>
                      <a:pt x="50483" y="0"/>
                      <a:pt x="64770" y="14288"/>
                      <a:pt x="64770" y="32385"/>
                    </a:cubicBezTo>
                    <a:lnTo>
                      <a:pt x="64770" y="3608070"/>
                    </a:lnTo>
                    <a:cubicBezTo>
                      <a:pt x="64770" y="3626168"/>
                      <a:pt x="49530" y="3641408"/>
                      <a:pt x="32385" y="3641408"/>
                    </a:cubicBezTo>
                    <a:close/>
                  </a:path>
                </a:pathLst>
              </a:custGeom>
              <a:solidFill>
                <a:schemeClr val="bg1">
                  <a:lumMod val="85000"/>
                </a:schemeClr>
              </a:solidFill>
              <a:ln w="9525" cap="flat">
                <a:noFill/>
                <a:prstDash val="solid"/>
                <a:miter/>
              </a:ln>
            </p:spPr>
            <p:txBody>
              <a:bodyPr rtlCol="0" anchor="ctr"/>
              <a:lstStyle/>
              <a:p>
                <a:endParaRPr lang="en-US"/>
              </a:p>
            </p:txBody>
          </p:sp>
        </p:grpSp>
        <p:grpSp>
          <p:nvGrpSpPr>
            <p:cNvPr id="59" name="Group 58">
              <a:extLst>
                <a:ext uri="{FF2B5EF4-FFF2-40B4-BE49-F238E27FC236}">
                  <a16:creationId xmlns:a16="http://schemas.microsoft.com/office/drawing/2014/main" id="{F1E9917B-7965-428D-B0E6-67D1EEFD09A2}"/>
                </a:ext>
              </a:extLst>
            </p:cNvPr>
            <p:cNvGrpSpPr/>
            <p:nvPr/>
          </p:nvGrpSpPr>
          <p:grpSpPr>
            <a:xfrm>
              <a:off x="4788133" y="1765938"/>
              <a:ext cx="2137849" cy="2683189"/>
              <a:chOff x="4787778" y="1766594"/>
              <a:chExt cx="2137849" cy="2683189"/>
            </a:xfrm>
          </p:grpSpPr>
          <p:grpSp>
            <p:nvGrpSpPr>
              <p:cNvPr id="60" name="Group 59">
                <a:extLst>
                  <a:ext uri="{FF2B5EF4-FFF2-40B4-BE49-F238E27FC236}">
                    <a16:creationId xmlns:a16="http://schemas.microsoft.com/office/drawing/2014/main" id="{5DEC4E4F-F878-453F-B9AF-07642FCE98F5}"/>
                  </a:ext>
                </a:extLst>
              </p:cNvPr>
              <p:cNvGrpSpPr/>
              <p:nvPr/>
            </p:nvGrpSpPr>
            <p:grpSpPr>
              <a:xfrm>
                <a:off x="4787778" y="1777071"/>
                <a:ext cx="802957" cy="337184"/>
                <a:chOff x="4919662" y="1750694"/>
                <a:chExt cx="802957" cy="337184"/>
              </a:xfrm>
            </p:grpSpPr>
            <p:sp>
              <p:nvSpPr>
                <p:cNvPr id="88" name="Freeform: Shape 87">
                  <a:extLst>
                    <a:ext uri="{FF2B5EF4-FFF2-40B4-BE49-F238E27FC236}">
                      <a16:creationId xmlns:a16="http://schemas.microsoft.com/office/drawing/2014/main" id="{DF645D15-7105-4CFC-8CE6-C111538FB9E7}"/>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087FB760-155D-4ACD-A573-B117E1317101}"/>
                    </a:ext>
                  </a:extLst>
                </p:cNvPr>
                <p:cNvSpPr>
                  <a:spLocks noChangeAspect="1"/>
                </p:cNvSpPr>
                <p:nvPr/>
              </p:nvSpPr>
              <p:spPr>
                <a:xfrm>
                  <a:off x="5140674"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p>
              </p:txBody>
            </p:sp>
          </p:grpSp>
          <p:grpSp>
            <p:nvGrpSpPr>
              <p:cNvPr id="61" name="Group 60">
                <a:extLst>
                  <a:ext uri="{FF2B5EF4-FFF2-40B4-BE49-F238E27FC236}">
                    <a16:creationId xmlns:a16="http://schemas.microsoft.com/office/drawing/2014/main" id="{38DD1AFE-EAD9-4F29-B263-07EC979EA171}"/>
                  </a:ext>
                </a:extLst>
              </p:cNvPr>
              <p:cNvGrpSpPr/>
              <p:nvPr/>
            </p:nvGrpSpPr>
            <p:grpSpPr>
              <a:xfrm>
                <a:off x="4787778" y="2360953"/>
                <a:ext cx="802957" cy="337184"/>
                <a:chOff x="4919662" y="1750694"/>
                <a:chExt cx="802957" cy="337184"/>
              </a:xfrm>
            </p:grpSpPr>
            <p:sp>
              <p:nvSpPr>
                <p:cNvPr id="86" name="Freeform: Shape 85">
                  <a:extLst>
                    <a:ext uri="{FF2B5EF4-FFF2-40B4-BE49-F238E27FC236}">
                      <a16:creationId xmlns:a16="http://schemas.microsoft.com/office/drawing/2014/main" id="{AD7F102B-27D8-4625-A7A4-69EE76D5421A}"/>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B70C8DD5-2F20-493C-B3EE-6F4E17498C1D}"/>
                    </a:ext>
                  </a:extLst>
                </p:cNvPr>
                <p:cNvSpPr>
                  <a:spLocks noChangeAspect="1"/>
                </p:cNvSpPr>
                <p:nvPr/>
              </p:nvSpPr>
              <p:spPr>
                <a:xfrm>
                  <a:off x="5140674"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p>
              </p:txBody>
            </p:sp>
          </p:grpSp>
          <p:grpSp>
            <p:nvGrpSpPr>
              <p:cNvPr id="62" name="Group 61">
                <a:extLst>
                  <a:ext uri="{FF2B5EF4-FFF2-40B4-BE49-F238E27FC236}">
                    <a16:creationId xmlns:a16="http://schemas.microsoft.com/office/drawing/2014/main" id="{7F3CFEE3-B643-4200-A48A-32E01DE536A5}"/>
                  </a:ext>
                </a:extLst>
              </p:cNvPr>
              <p:cNvGrpSpPr/>
              <p:nvPr/>
            </p:nvGrpSpPr>
            <p:grpSpPr>
              <a:xfrm>
                <a:off x="4787778" y="2944835"/>
                <a:ext cx="802957" cy="337184"/>
                <a:chOff x="4919662" y="1750694"/>
                <a:chExt cx="802957" cy="337184"/>
              </a:xfrm>
            </p:grpSpPr>
            <p:sp>
              <p:nvSpPr>
                <p:cNvPr id="84" name="Freeform: Shape 83">
                  <a:extLst>
                    <a:ext uri="{FF2B5EF4-FFF2-40B4-BE49-F238E27FC236}">
                      <a16:creationId xmlns:a16="http://schemas.microsoft.com/office/drawing/2014/main" id="{A3537FA4-771E-44F5-AA50-BF58E200CDC5}"/>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A3ACCD40-D80D-4995-97BA-592D125FC1F4}"/>
                    </a:ext>
                  </a:extLst>
                </p:cNvPr>
                <p:cNvSpPr>
                  <a:spLocks noChangeAspect="1"/>
                </p:cNvSpPr>
                <p:nvPr/>
              </p:nvSpPr>
              <p:spPr>
                <a:xfrm>
                  <a:off x="5140674"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p>
              </p:txBody>
            </p:sp>
          </p:grpSp>
          <p:grpSp>
            <p:nvGrpSpPr>
              <p:cNvPr id="63" name="Group 62">
                <a:extLst>
                  <a:ext uri="{FF2B5EF4-FFF2-40B4-BE49-F238E27FC236}">
                    <a16:creationId xmlns:a16="http://schemas.microsoft.com/office/drawing/2014/main" id="{D6A989DA-0887-44B2-BAAE-66025F4CBB37}"/>
                  </a:ext>
                </a:extLst>
              </p:cNvPr>
              <p:cNvGrpSpPr/>
              <p:nvPr/>
            </p:nvGrpSpPr>
            <p:grpSpPr>
              <a:xfrm>
                <a:off x="4787778" y="3528717"/>
                <a:ext cx="802957" cy="337184"/>
                <a:chOff x="4919662" y="1750694"/>
                <a:chExt cx="802957" cy="337184"/>
              </a:xfrm>
            </p:grpSpPr>
            <p:sp>
              <p:nvSpPr>
                <p:cNvPr id="82" name="Freeform: Shape 81">
                  <a:extLst>
                    <a:ext uri="{FF2B5EF4-FFF2-40B4-BE49-F238E27FC236}">
                      <a16:creationId xmlns:a16="http://schemas.microsoft.com/office/drawing/2014/main" id="{9350D586-2776-49EF-978D-20B41F15FEEF}"/>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E4B1A94B-8E36-400C-850E-EA7ACD744B8F}"/>
                    </a:ext>
                  </a:extLst>
                </p:cNvPr>
                <p:cNvSpPr>
                  <a:spLocks noChangeAspect="1"/>
                </p:cNvSpPr>
                <p:nvPr/>
              </p:nvSpPr>
              <p:spPr>
                <a:xfrm>
                  <a:off x="5140674"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p>
              </p:txBody>
            </p:sp>
          </p:grpSp>
          <p:grpSp>
            <p:nvGrpSpPr>
              <p:cNvPr id="64" name="Group 63">
                <a:extLst>
                  <a:ext uri="{FF2B5EF4-FFF2-40B4-BE49-F238E27FC236}">
                    <a16:creationId xmlns:a16="http://schemas.microsoft.com/office/drawing/2014/main" id="{9B0BF2BA-9FA8-438A-8771-5B8647AED1E7}"/>
                  </a:ext>
                </a:extLst>
              </p:cNvPr>
              <p:cNvGrpSpPr/>
              <p:nvPr/>
            </p:nvGrpSpPr>
            <p:grpSpPr>
              <a:xfrm>
                <a:off x="4787778" y="4112599"/>
                <a:ext cx="802957" cy="337184"/>
                <a:chOff x="4919662" y="1750694"/>
                <a:chExt cx="802957" cy="337184"/>
              </a:xfrm>
            </p:grpSpPr>
            <p:sp>
              <p:nvSpPr>
                <p:cNvPr id="80" name="Freeform: Shape 79">
                  <a:extLst>
                    <a:ext uri="{FF2B5EF4-FFF2-40B4-BE49-F238E27FC236}">
                      <a16:creationId xmlns:a16="http://schemas.microsoft.com/office/drawing/2014/main" id="{E96BF567-E044-4E8D-BC21-8F1B07DFFA74}"/>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0F2A1DC5-4B75-4369-A3AF-37952353B15B}"/>
                    </a:ext>
                  </a:extLst>
                </p:cNvPr>
                <p:cNvSpPr>
                  <a:spLocks noChangeAspect="1"/>
                </p:cNvSpPr>
                <p:nvPr/>
              </p:nvSpPr>
              <p:spPr>
                <a:xfrm>
                  <a:off x="5140674"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p>
              </p:txBody>
            </p:sp>
          </p:grpSp>
          <p:grpSp>
            <p:nvGrpSpPr>
              <p:cNvPr id="65" name="Group 64">
                <a:extLst>
                  <a:ext uri="{FF2B5EF4-FFF2-40B4-BE49-F238E27FC236}">
                    <a16:creationId xmlns:a16="http://schemas.microsoft.com/office/drawing/2014/main" id="{EBE4D919-3E95-4E38-B7E2-23438F08B7A5}"/>
                  </a:ext>
                </a:extLst>
              </p:cNvPr>
              <p:cNvGrpSpPr/>
              <p:nvPr/>
            </p:nvGrpSpPr>
            <p:grpSpPr>
              <a:xfrm>
                <a:off x="6122670" y="1766594"/>
                <a:ext cx="802957" cy="337184"/>
                <a:chOff x="4919662" y="1750694"/>
                <a:chExt cx="802957" cy="337184"/>
              </a:xfrm>
            </p:grpSpPr>
            <p:sp>
              <p:nvSpPr>
                <p:cNvPr id="78" name="Freeform: Shape 77">
                  <a:extLst>
                    <a:ext uri="{FF2B5EF4-FFF2-40B4-BE49-F238E27FC236}">
                      <a16:creationId xmlns:a16="http://schemas.microsoft.com/office/drawing/2014/main" id="{8BA37FDE-6028-4724-80A1-C14E3BB681B5}"/>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E460D0D1-EC41-40ED-A4E7-DF6FBD8A849E}"/>
                    </a:ext>
                  </a:extLst>
                </p:cNvPr>
                <p:cNvSpPr>
                  <a:spLocks noChangeAspect="1"/>
                </p:cNvSpPr>
                <p:nvPr/>
              </p:nvSpPr>
              <p:spPr>
                <a:xfrm>
                  <a:off x="5145230"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p>
              </p:txBody>
            </p:sp>
          </p:grpSp>
          <p:grpSp>
            <p:nvGrpSpPr>
              <p:cNvPr id="66" name="Group 65">
                <a:extLst>
                  <a:ext uri="{FF2B5EF4-FFF2-40B4-BE49-F238E27FC236}">
                    <a16:creationId xmlns:a16="http://schemas.microsoft.com/office/drawing/2014/main" id="{6158E772-FA43-4C54-86B1-5271FD8FF0C8}"/>
                  </a:ext>
                </a:extLst>
              </p:cNvPr>
              <p:cNvGrpSpPr/>
              <p:nvPr/>
            </p:nvGrpSpPr>
            <p:grpSpPr>
              <a:xfrm>
                <a:off x="6122670" y="2350476"/>
                <a:ext cx="802957" cy="337184"/>
                <a:chOff x="4919662" y="1750694"/>
                <a:chExt cx="802957" cy="337184"/>
              </a:xfrm>
            </p:grpSpPr>
            <p:sp>
              <p:nvSpPr>
                <p:cNvPr id="76" name="Freeform: Shape 75">
                  <a:extLst>
                    <a:ext uri="{FF2B5EF4-FFF2-40B4-BE49-F238E27FC236}">
                      <a16:creationId xmlns:a16="http://schemas.microsoft.com/office/drawing/2014/main" id="{BB1BB9B1-A0A8-49B0-A006-E0C569719EFB}"/>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4C373CD4-D217-452E-9B1E-BF411FF7E5E5}"/>
                    </a:ext>
                  </a:extLst>
                </p:cNvPr>
                <p:cNvSpPr>
                  <a:spLocks noChangeAspect="1"/>
                </p:cNvSpPr>
                <p:nvPr/>
              </p:nvSpPr>
              <p:spPr>
                <a:xfrm>
                  <a:off x="5145230"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p>
              </p:txBody>
            </p:sp>
          </p:grpSp>
          <p:grpSp>
            <p:nvGrpSpPr>
              <p:cNvPr id="67" name="Group 66">
                <a:extLst>
                  <a:ext uri="{FF2B5EF4-FFF2-40B4-BE49-F238E27FC236}">
                    <a16:creationId xmlns:a16="http://schemas.microsoft.com/office/drawing/2014/main" id="{1EE62757-5000-488D-983A-A2A9533603AA}"/>
                  </a:ext>
                </a:extLst>
              </p:cNvPr>
              <p:cNvGrpSpPr/>
              <p:nvPr/>
            </p:nvGrpSpPr>
            <p:grpSpPr>
              <a:xfrm>
                <a:off x="6122670" y="2934358"/>
                <a:ext cx="802957" cy="337184"/>
                <a:chOff x="4919662" y="1750694"/>
                <a:chExt cx="802957" cy="337184"/>
              </a:xfrm>
            </p:grpSpPr>
            <p:sp>
              <p:nvSpPr>
                <p:cNvPr id="74" name="Freeform: Shape 73">
                  <a:extLst>
                    <a:ext uri="{FF2B5EF4-FFF2-40B4-BE49-F238E27FC236}">
                      <a16:creationId xmlns:a16="http://schemas.microsoft.com/office/drawing/2014/main" id="{A89CDA64-B506-439A-919C-6305418DC5F0}"/>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26A00944-72A5-4FA3-9955-CEC6A302F546}"/>
                    </a:ext>
                  </a:extLst>
                </p:cNvPr>
                <p:cNvSpPr>
                  <a:spLocks noChangeAspect="1"/>
                </p:cNvSpPr>
                <p:nvPr/>
              </p:nvSpPr>
              <p:spPr>
                <a:xfrm>
                  <a:off x="5145230"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p>
              </p:txBody>
            </p:sp>
          </p:grpSp>
          <p:grpSp>
            <p:nvGrpSpPr>
              <p:cNvPr id="68" name="Group 67">
                <a:extLst>
                  <a:ext uri="{FF2B5EF4-FFF2-40B4-BE49-F238E27FC236}">
                    <a16:creationId xmlns:a16="http://schemas.microsoft.com/office/drawing/2014/main" id="{8E91240F-2524-4710-8473-A167E4D68AF6}"/>
                  </a:ext>
                </a:extLst>
              </p:cNvPr>
              <p:cNvGrpSpPr/>
              <p:nvPr/>
            </p:nvGrpSpPr>
            <p:grpSpPr>
              <a:xfrm>
                <a:off x="6122670" y="3518240"/>
                <a:ext cx="802957" cy="337184"/>
                <a:chOff x="4919662" y="1750694"/>
                <a:chExt cx="802957" cy="337184"/>
              </a:xfrm>
            </p:grpSpPr>
            <p:sp>
              <p:nvSpPr>
                <p:cNvPr id="72" name="Freeform: Shape 71">
                  <a:extLst>
                    <a:ext uri="{FF2B5EF4-FFF2-40B4-BE49-F238E27FC236}">
                      <a16:creationId xmlns:a16="http://schemas.microsoft.com/office/drawing/2014/main" id="{8FDD5AE2-CB94-4BF7-B60E-A6D7A566339D}"/>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98FF2CA8-CB3C-4346-BF24-5462B93BE45C}"/>
                    </a:ext>
                  </a:extLst>
                </p:cNvPr>
                <p:cNvSpPr>
                  <a:spLocks noChangeAspect="1"/>
                </p:cNvSpPr>
                <p:nvPr/>
              </p:nvSpPr>
              <p:spPr>
                <a:xfrm>
                  <a:off x="5145230"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p>
              </p:txBody>
            </p:sp>
          </p:grpSp>
          <p:grpSp>
            <p:nvGrpSpPr>
              <p:cNvPr id="69" name="Group 68">
                <a:extLst>
                  <a:ext uri="{FF2B5EF4-FFF2-40B4-BE49-F238E27FC236}">
                    <a16:creationId xmlns:a16="http://schemas.microsoft.com/office/drawing/2014/main" id="{84864E95-5EC1-4BA9-B29F-9C6FC8F78E46}"/>
                  </a:ext>
                </a:extLst>
              </p:cNvPr>
              <p:cNvGrpSpPr/>
              <p:nvPr/>
            </p:nvGrpSpPr>
            <p:grpSpPr>
              <a:xfrm>
                <a:off x="6122670" y="4102122"/>
                <a:ext cx="802957" cy="337184"/>
                <a:chOff x="4919662" y="1750694"/>
                <a:chExt cx="802957" cy="337184"/>
              </a:xfrm>
            </p:grpSpPr>
            <p:sp>
              <p:nvSpPr>
                <p:cNvPr id="70" name="Freeform: Shape 69">
                  <a:extLst>
                    <a:ext uri="{FF2B5EF4-FFF2-40B4-BE49-F238E27FC236}">
                      <a16:creationId xmlns:a16="http://schemas.microsoft.com/office/drawing/2014/main" id="{85C817FB-D1F0-4963-92DD-A6CCEE815FC5}"/>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33AA27F3-54BF-44D5-83F8-0FDE6DF48D11}"/>
                    </a:ext>
                  </a:extLst>
                </p:cNvPr>
                <p:cNvSpPr>
                  <a:spLocks noChangeAspect="1"/>
                </p:cNvSpPr>
                <p:nvPr/>
              </p:nvSpPr>
              <p:spPr>
                <a:xfrm>
                  <a:off x="5145230"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p>
              </p:txBody>
            </p:sp>
          </p:grpSp>
        </p:grpSp>
      </p:grpSp>
      <p:sp>
        <p:nvSpPr>
          <p:cNvPr id="93" name="Oval 6">
            <a:extLst>
              <a:ext uri="{FF2B5EF4-FFF2-40B4-BE49-F238E27FC236}">
                <a16:creationId xmlns:a16="http://schemas.microsoft.com/office/drawing/2014/main" id="{7AFEAF23-07FC-4580-A931-EC5288D86EA8}"/>
              </a:ext>
            </a:extLst>
          </p:cNvPr>
          <p:cNvSpPr/>
          <p:nvPr/>
        </p:nvSpPr>
        <p:spPr>
          <a:xfrm rot="15723694">
            <a:off x="3542556" y="5367224"/>
            <a:ext cx="747791" cy="716188"/>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rgbClr val="DBA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94" name="Group 93">
            <a:extLst>
              <a:ext uri="{FF2B5EF4-FFF2-40B4-BE49-F238E27FC236}">
                <a16:creationId xmlns:a16="http://schemas.microsoft.com/office/drawing/2014/main" id="{1E3D88CF-3A81-4349-8C66-B9C965D80060}"/>
              </a:ext>
            </a:extLst>
          </p:cNvPr>
          <p:cNvGrpSpPr/>
          <p:nvPr/>
        </p:nvGrpSpPr>
        <p:grpSpPr>
          <a:xfrm rot="19066944">
            <a:off x="909399" y="11816"/>
            <a:ext cx="575273" cy="2319413"/>
            <a:chOff x="683568" y="2348880"/>
            <a:chExt cx="837152" cy="3375266"/>
          </a:xfrm>
        </p:grpSpPr>
        <p:sp>
          <p:nvSpPr>
            <p:cNvPr id="95" name="Diagonal Stripe 94">
              <a:extLst>
                <a:ext uri="{FF2B5EF4-FFF2-40B4-BE49-F238E27FC236}">
                  <a16:creationId xmlns:a16="http://schemas.microsoft.com/office/drawing/2014/main" id="{B4281424-298C-4312-9F48-CE8E9C3CBDCA}"/>
                </a:ext>
              </a:extLst>
            </p:cNvPr>
            <p:cNvSpPr/>
            <p:nvPr/>
          </p:nvSpPr>
          <p:spPr>
            <a:xfrm rot="19197366">
              <a:off x="869339" y="5087622"/>
              <a:ext cx="526053" cy="636524"/>
            </a:xfrm>
            <a:prstGeom prst="diagStripe">
              <a:avLst>
                <a:gd name="adj" fmla="val 86326"/>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6" name="Rectangle 7">
              <a:extLst>
                <a:ext uri="{FF2B5EF4-FFF2-40B4-BE49-F238E27FC236}">
                  <a16:creationId xmlns:a16="http://schemas.microsoft.com/office/drawing/2014/main" id="{3911C6BA-8252-4D16-AF80-CEE595465906}"/>
                </a:ext>
              </a:extLst>
            </p:cNvPr>
            <p:cNvSpPr/>
            <p:nvPr/>
          </p:nvSpPr>
          <p:spPr>
            <a:xfrm>
              <a:off x="778144" y="2919128"/>
              <a:ext cx="648000" cy="2016000"/>
            </a:xfrm>
            <a:custGeom>
              <a:avLst/>
              <a:gdLst>
                <a:gd name="connsiteX0" fmla="*/ 0 w 828152"/>
                <a:gd name="connsiteY0" fmla="*/ 0 h 1872208"/>
                <a:gd name="connsiteX1" fmla="*/ 828152 w 828152"/>
                <a:gd name="connsiteY1" fmla="*/ 0 h 1872208"/>
                <a:gd name="connsiteX2" fmla="*/ 828152 w 828152"/>
                <a:gd name="connsiteY2" fmla="*/ 1872208 h 1872208"/>
                <a:gd name="connsiteX3" fmla="*/ 0 w 828152"/>
                <a:gd name="connsiteY3" fmla="*/ 1872208 h 1872208"/>
                <a:gd name="connsiteX4" fmla="*/ 0 w 828152"/>
                <a:gd name="connsiteY4" fmla="*/ 0 h 1872208"/>
                <a:gd name="connsiteX0" fmla="*/ 0 w 828152"/>
                <a:gd name="connsiteY0" fmla="*/ 0 h 1891000"/>
                <a:gd name="connsiteX1" fmla="*/ 828152 w 828152"/>
                <a:gd name="connsiteY1" fmla="*/ 0 h 1891000"/>
                <a:gd name="connsiteX2" fmla="*/ 828152 w 828152"/>
                <a:gd name="connsiteY2" fmla="*/ 1872208 h 1891000"/>
                <a:gd name="connsiteX3" fmla="*/ 0 w 828152"/>
                <a:gd name="connsiteY3" fmla="*/ 1872208 h 1891000"/>
                <a:gd name="connsiteX4" fmla="*/ 0 w 828152"/>
                <a:gd name="connsiteY4" fmla="*/ 0 h 1891000"/>
                <a:gd name="connsiteX0" fmla="*/ 0 w 828152"/>
                <a:gd name="connsiteY0" fmla="*/ 0 h 1907994"/>
                <a:gd name="connsiteX1" fmla="*/ 828152 w 828152"/>
                <a:gd name="connsiteY1" fmla="*/ 0 h 1907994"/>
                <a:gd name="connsiteX2" fmla="*/ 828152 w 828152"/>
                <a:gd name="connsiteY2" fmla="*/ 1872208 h 1907994"/>
                <a:gd name="connsiteX3" fmla="*/ 0 w 828152"/>
                <a:gd name="connsiteY3" fmla="*/ 1872208 h 1907994"/>
                <a:gd name="connsiteX4" fmla="*/ 0 w 828152"/>
                <a:gd name="connsiteY4" fmla="*/ 0 h 1907994"/>
                <a:gd name="connsiteX0" fmla="*/ 0 w 828152"/>
                <a:gd name="connsiteY0" fmla="*/ 0 h 1920103"/>
                <a:gd name="connsiteX1" fmla="*/ 828152 w 828152"/>
                <a:gd name="connsiteY1" fmla="*/ 0 h 1920103"/>
                <a:gd name="connsiteX2" fmla="*/ 828152 w 828152"/>
                <a:gd name="connsiteY2" fmla="*/ 1872208 h 1920103"/>
                <a:gd name="connsiteX3" fmla="*/ 0 w 828152"/>
                <a:gd name="connsiteY3" fmla="*/ 1872208 h 1920103"/>
                <a:gd name="connsiteX4" fmla="*/ 0 w 828152"/>
                <a:gd name="connsiteY4" fmla="*/ 0 h 1920103"/>
                <a:gd name="connsiteX0" fmla="*/ 0 w 828152"/>
                <a:gd name="connsiteY0" fmla="*/ 0 h 1923817"/>
                <a:gd name="connsiteX1" fmla="*/ 828152 w 828152"/>
                <a:gd name="connsiteY1" fmla="*/ 0 h 1923817"/>
                <a:gd name="connsiteX2" fmla="*/ 828152 w 828152"/>
                <a:gd name="connsiteY2" fmla="*/ 1872208 h 1923817"/>
                <a:gd name="connsiteX3" fmla="*/ 0 w 828152"/>
                <a:gd name="connsiteY3" fmla="*/ 1872208 h 1923817"/>
                <a:gd name="connsiteX4" fmla="*/ 0 w 828152"/>
                <a:gd name="connsiteY4" fmla="*/ 0 h 1923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8152" h="1923817">
                  <a:moveTo>
                    <a:pt x="0" y="0"/>
                  </a:moveTo>
                  <a:lnTo>
                    <a:pt x="828152" y="0"/>
                  </a:lnTo>
                  <a:lnTo>
                    <a:pt x="828152" y="1872208"/>
                  </a:lnTo>
                  <a:cubicBezTo>
                    <a:pt x="499246" y="1935634"/>
                    <a:pt x="328906" y="1946205"/>
                    <a:pt x="0" y="1872208"/>
                  </a:cubicBezTo>
                  <a:lnTo>
                    <a:pt x="0"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7" name="Rounded Rectangle 8">
              <a:extLst>
                <a:ext uri="{FF2B5EF4-FFF2-40B4-BE49-F238E27FC236}">
                  <a16:creationId xmlns:a16="http://schemas.microsoft.com/office/drawing/2014/main" id="{F614446C-2043-475F-9888-7BCB8AD361DE}"/>
                </a:ext>
              </a:extLst>
            </p:cNvPr>
            <p:cNvSpPr/>
            <p:nvPr/>
          </p:nvSpPr>
          <p:spPr>
            <a:xfrm>
              <a:off x="753331" y="2348880"/>
              <a:ext cx="697627" cy="135060"/>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8" name="Rectangle 97">
              <a:extLst>
                <a:ext uri="{FF2B5EF4-FFF2-40B4-BE49-F238E27FC236}">
                  <a16:creationId xmlns:a16="http://schemas.microsoft.com/office/drawing/2014/main" id="{D9810A05-6482-4635-A8E3-3A1E6CB7FA8B}"/>
                </a:ext>
              </a:extLst>
            </p:cNvPr>
            <p:cNvSpPr/>
            <p:nvPr/>
          </p:nvSpPr>
          <p:spPr>
            <a:xfrm>
              <a:off x="850144" y="2483940"/>
              <a:ext cx="504000" cy="360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9" name="Rectangle 98">
              <a:extLst>
                <a:ext uri="{FF2B5EF4-FFF2-40B4-BE49-F238E27FC236}">
                  <a16:creationId xmlns:a16="http://schemas.microsoft.com/office/drawing/2014/main" id="{BF68C46B-E61E-4A8C-AE05-D15605C290B6}"/>
                </a:ext>
              </a:extLst>
            </p:cNvPr>
            <p:cNvSpPr/>
            <p:nvPr/>
          </p:nvSpPr>
          <p:spPr>
            <a:xfrm>
              <a:off x="1032381" y="4919804"/>
              <a:ext cx="139525" cy="1350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0" name="Trapezoid 99">
              <a:extLst>
                <a:ext uri="{FF2B5EF4-FFF2-40B4-BE49-F238E27FC236}">
                  <a16:creationId xmlns:a16="http://schemas.microsoft.com/office/drawing/2014/main" id="{D141EC65-0E89-41FD-9D20-6255D10C72B3}"/>
                </a:ext>
              </a:extLst>
            </p:cNvPr>
            <p:cNvSpPr/>
            <p:nvPr/>
          </p:nvSpPr>
          <p:spPr>
            <a:xfrm rot="10800000">
              <a:off x="1032381" y="5044893"/>
              <a:ext cx="139525" cy="168826"/>
            </a:xfrm>
            <a:prstGeom prst="trapezoid">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1" name="Rounded Rectangle 16">
              <a:extLst>
                <a:ext uri="{FF2B5EF4-FFF2-40B4-BE49-F238E27FC236}">
                  <a16:creationId xmlns:a16="http://schemas.microsoft.com/office/drawing/2014/main" id="{6DB69B1A-02EE-440F-B278-2F932DFE0BED}"/>
                </a:ext>
              </a:extLst>
            </p:cNvPr>
            <p:cNvSpPr/>
            <p:nvPr/>
          </p:nvSpPr>
          <p:spPr>
            <a:xfrm>
              <a:off x="683568" y="2822616"/>
              <a:ext cx="837152" cy="101295"/>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2" name="Rectangle 20">
              <a:extLst>
                <a:ext uri="{FF2B5EF4-FFF2-40B4-BE49-F238E27FC236}">
                  <a16:creationId xmlns:a16="http://schemas.microsoft.com/office/drawing/2014/main" id="{E8156EFF-CE5F-4EB5-AF19-A8DB72B1EB21}"/>
                </a:ext>
              </a:extLst>
            </p:cNvPr>
            <p:cNvSpPr/>
            <p:nvPr/>
          </p:nvSpPr>
          <p:spPr>
            <a:xfrm>
              <a:off x="842850" y="3262374"/>
              <a:ext cx="518588" cy="1539472"/>
            </a:xfrm>
            <a:custGeom>
              <a:avLst/>
              <a:gdLst>
                <a:gd name="connsiteX0" fmla="*/ 0 w 669024"/>
                <a:gd name="connsiteY0" fmla="*/ 0 h 1662748"/>
                <a:gd name="connsiteX1" fmla="*/ 669024 w 669024"/>
                <a:gd name="connsiteY1" fmla="*/ 0 h 1662748"/>
                <a:gd name="connsiteX2" fmla="*/ 669024 w 669024"/>
                <a:gd name="connsiteY2" fmla="*/ 1662748 h 1662748"/>
                <a:gd name="connsiteX3" fmla="*/ 0 w 669024"/>
                <a:gd name="connsiteY3" fmla="*/ 1662748 h 1662748"/>
                <a:gd name="connsiteX4" fmla="*/ 0 w 669024"/>
                <a:gd name="connsiteY4" fmla="*/ 0 h 1662748"/>
                <a:gd name="connsiteX0" fmla="*/ 0 w 669024"/>
                <a:gd name="connsiteY0" fmla="*/ 0 h 1686239"/>
                <a:gd name="connsiteX1" fmla="*/ 669024 w 669024"/>
                <a:gd name="connsiteY1" fmla="*/ 0 h 1686239"/>
                <a:gd name="connsiteX2" fmla="*/ 669024 w 669024"/>
                <a:gd name="connsiteY2" fmla="*/ 1662748 h 1686239"/>
                <a:gd name="connsiteX3" fmla="*/ 0 w 669024"/>
                <a:gd name="connsiteY3" fmla="*/ 1662748 h 1686239"/>
                <a:gd name="connsiteX4" fmla="*/ 0 w 669024"/>
                <a:gd name="connsiteY4" fmla="*/ 0 h 1686239"/>
                <a:gd name="connsiteX0" fmla="*/ 0 w 669024"/>
                <a:gd name="connsiteY0" fmla="*/ 0 h 1662748"/>
                <a:gd name="connsiteX1" fmla="*/ 669024 w 669024"/>
                <a:gd name="connsiteY1" fmla="*/ 0 h 1662748"/>
                <a:gd name="connsiteX2" fmla="*/ 669024 w 669024"/>
                <a:gd name="connsiteY2" fmla="*/ 1662748 h 1662748"/>
                <a:gd name="connsiteX3" fmla="*/ 0 w 669024"/>
                <a:gd name="connsiteY3" fmla="*/ 1662748 h 1662748"/>
                <a:gd name="connsiteX4" fmla="*/ 0 w 669024"/>
                <a:gd name="connsiteY4" fmla="*/ 0 h 166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024" h="1662748">
                  <a:moveTo>
                    <a:pt x="0" y="0"/>
                  </a:moveTo>
                  <a:lnTo>
                    <a:pt x="669024" y="0"/>
                  </a:lnTo>
                  <a:lnTo>
                    <a:pt x="669024" y="1662748"/>
                  </a:lnTo>
                  <a:cubicBezTo>
                    <a:pt x="440730" y="1715603"/>
                    <a:pt x="260007" y="1715603"/>
                    <a:pt x="0" y="1662748"/>
                  </a:cubicBezTo>
                  <a:lnTo>
                    <a:pt x="0" y="0"/>
                  </a:lnTo>
                  <a:close/>
                </a:path>
              </a:pathLst>
            </a:cu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2700"/>
            </a:p>
          </p:txBody>
        </p:sp>
        <p:sp>
          <p:nvSpPr>
            <p:cNvPr id="103" name="Rectangle 102">
              <a:extLst>
                <a:ext uri="{FF2B5EF4-FFF2-40B4-BE49-F238E27FC236}">
                  <a16:creationId xmlns:a16="http://schemas.microsoft.com/office/drawing/2014/main" id="{0AFCD0B1-A195-4BEA-9792-B77709006EAD}"/>
                </a:ext>
              </a:extLst>
            </p:cNvPr>
            <p:cNvSpPr/>
            <p:nvPr/>
          </p:nvSpPr>
          <p:spPr>
            <a:xfrm>
              <a:off x="1088192" y="2483940"/>
              <a:ext cx="27905" cy="36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4" name="Rectangle 103">
              <a:extLst>
                <a:ext uri="{FF2B5EF4-FFF2-40B4-BE49-F238E27FC236}">
                  <a16:creationId xmlns:a16="http://schemas.microsoft.com/office/drawing/2014/main" id="{EF9BA473-87A3-4F17-8C36-20D7EC7CC602}"/>
                </a:ext>
              </a:extLst>
            </p:cNvPr>
            <p:cNvSpPr/>
            <p:nvPr/>
          </p:nvSpPr>
          <p:spPr>
            <a:xfrm>
              <a:off x="1074220" y="2966632"/>
              <a:ext cx="279051" cy="675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5" name="Rectangle 104">
              <a:extLst>
                <a:ext uri="{FF2B5EF4-FFF2-40B4-BE49-F238E27FC236}">
                  <a16:creationId xmlns:a16="http://schemas.microsoft.com/office/drawing/2014/main" id="{DCF8AB51-B3EB-428D-8C72-CF0D70904D98}"/>
                </a:ext>
              </a:extLst>
            </p:cNvPr>
            <p:cNvSpPr/>
            <p:nvPr/>
          </p:nvSpPr>
          <p:spPr>
            <a:xfrm>
              <a:off x="1074220" y="4450568"/>
              <a:ext cx="279051" cy="675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6" name="Rectangle 105">
              <a:extLst>
                <a:ext uri="{FF2B5EF4-FFF2-40B4-BE49-F238E27FC236}">
                  <a16:creationId xmlns:a16="http://schemas.microsoft.com/office/drawing/2014/main" id="{287F27EE-B386-45A4-AA77-9A6E3DCC3C2D}"/>
                </a:ext>
              </a:extLst>
            </p:cNvPr>
            <p:cNvSpPr/>
            <p:nvPr/>
          </p:nvSpPr>
          <p:spPr>
            <a:xfrm>
              <a:off x="1074220" y="3708600"/>
              <a:ext cx="279051" cy="675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7" name="Rectangle 106">
              <a:extLst>
                <a:ext uri="{FF2B5EF4-FFF2-40B4-BE49-F238E27FC236}">
                  <a16:creationId xmlns:a16="http://schemas.microsoft.com/office/drawing/2014/main" id="{932F6AFD-34D7-47B7-A987-0EED9396161E}"/>
                </a:ext>
              </a:extLst>
            </p:cNvPr>
            <p:cNvSpPr/>
            <p:nvPr/>
          </p:nvSpPr>
          <p:spPr>
            <a:xfrm>
              <a:off x="1185841" y="3523108"/>
              <a:ext cx="167430" cy="675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8" name="Rectangle 107">
              <a:extLst>
                <a:ext uri="{FF2B5EF4-FFF2-40B4-BE49-F238E27FC236}">
                  <a16:creationId xmlns:a16="http://schemas.microsoft.com/office/drawing/2014/main" id="{4C176892-A45D-4010-96E9-86332D9F1160}"/>
                </a:ext>
              </a:extLst>
            </p:cNvPr>
            <p:cNvSpPr/>
            <p:nvPr/>
          </p:nvSpPr>
          <p:spPr>
            <a:xfrm>
              <a:off x="1185841" y="3894092"/>
              <a:ext cx="167430" cy="675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9" name="Rectangle 108">
              <a:extLst>
                <a:ext uri="{FF2B5EF4-FFF2-40B4-BE49-F238E27FC236}">
                  <a16:creationId xmlns:a16="http://schemas.microsoft.com/office/drawing/2014/main" id="{EB5A0C13-9FD7-4452-B791-B3C4A32BD26E}"/>
                </a:ext>
              </a:extLst>
            </p:cNvPr>
            <p:cNvSpPr/>
            <p:nvPr/>
          </p:nvSpPr>
          <p:spPr>
            <a:xfrm>
              <a:off x="1185841" y="4265076"/>
              <a:ext cx="167430" cy="675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0" name="Rectangle 109">
              <a:extLst>
                <a:ext uri="{FF2B5EF4-FFF2-40B4-BE49-F238E27FC236}">
                  <a16:creationId xmlns:a16="http://schemas.microsoft.com/office/drawing/2014/main" id="{2C3B3BF2-1381-4BDA-9EC0-6616724B7033}"/>
                </a:ext>
              </a:extLst>
            </p:cNvPr>
            <p:cNvSpPr/>
            <p:nvPr/>
          </p:nvSpPr>
          <p:spPr>
            <a:xfrm>
              <a:off x="1074220" y="4079584"/>
              <a:ext cx="279051" cy="675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1" name="Rectangle 110">
              <a:extLst>
                <a:ext uri="{FF2B5EF4-FFF2-40B4-BE49-F238E27FC236}">
                  <a16:creationId xmlns:a16="http://schemas.microsoft.com/office/drawing/2014/main" id="{62762813-75DE-497F-8FE1-E627BBC526DF}"/>
                </a:ext>
              </a:extLst>
            </p:cNvPr>
            <p:cNvSpPr/>
            <p:nvPr/>
          </p:nvSpPr>
          <p:spPr>
            <a:xfrm>
              <a:off x="1185841" y="3152124"/>
              <a:ext cx="167430" cy="675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2" name="Rectangle 111">
              <a:extLst>
                <a:ext uri="{FF2B5EF4-FFF2-40B4-BE49-F238E27FC236}">
                  <a16:creationId xmlns:a16="http://schemas.microsoft.com/office/drawing/2014/main" id="{E4383DBA-6E73-468C-81F6-DD04E74DD796}"/>
                </a:ext>
              </a:extLst>
            </p:cNvPr>
            <p:cNvSpPr/>
            <p:nvPr/>
          </p:nvSpPr>
          <p:spPr>
            <a:xfrm>
              <a:off x="1074220" y="3337616"/>
              <a:ext cx="279051" cy="675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3" name="Rectangle 112">
              <a:extLst>
                <a:ext uri="{FF2B5EF4-FFF2-40B4-BE49-F238E27FC236}">
                  <a16:creationId xmlns:a16="http://schemas.microsoft.com/office/drawing/2014/main" id="{292560AB-53B6-4692-A338-5C1E670C591B}"/>
                </a:ext>
              </a:extLst>
            </p:cNvPr>
            <p:cNvSpPr/>
            <p:nvPr/>
          </p:nvSpPr>
          <p:spPr>
            <a:xfrm>
              <a:off x="1185841" y="4636062"/>
              <a:ext cx="167430" cy="675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114" name="Group 113">
            <a:extLst>
              <a:ext uri="{FF2B5EF4-FFF2-40B4-BE49-F238E27FC236}">
                <a16:creationId xmlns:a16="http://schemas.microsoft.com/office/drawing/2014/main" id="{3EDB2D23-4306-4C9B-BCA3-CFF6B3E1A4FC}"/>
              </a:ext>
            </a:extLst>
          </p:cNvPr>
          <p:cNvGrpSpPr/>
          <p:nvPr/>
        </p:nvGrpSpPr>
        <p:grpSpPr>
          <a:xfrm rot="2245895">
            <a:off x="10707910" y="47094"/>
            <a:ext cx="575273" cy="2319413"/>
            <a:chOff x="683568" y="2348880"/>
            <a:chExt cx="837152" cy="3375266"/>
          </a:xfrm>
        </p:grpSpPr>
        <p:sp>
          <p:nvSpPr>
            <p:cNvPr id="115" name="Diagonal Stripe 114">
              <a:extLst>
                <a:ext uri="{FF2B5EF4-FFF2-40B4-BE49-F238E27FC236}">
                  <a16:creationId xmlns:a16="http://schemas.microsoft.com/office/drawing/2014/main" id="{A38F512D-013D-44AA-B808-FF22854107B0}"/>
                </a:ext>
              </a:extLst>
            </p:cNvPr>
            <p:cNvSpPr/>
            <p:nvPr/>
          </p:nvSpPr>
          <p:spPr>
            <a:xfrm rot="19197366">
              <a:off x="869339" y="5087622"/>
              <a:ext cx="526053" cy="636524"/>
            </a:xfrm>
            <a:prstGeom prst="diagStripe">
              <a:avLst>
                <a:gd name="adj" fmla="val 86326"/>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16" name="Rectangle 7">
              <a:extLst>
                <a:ext uri="{FF2B5EF4-FFF2-40B4-BE49-F238E27FC236}">
                  <a16:creationId xmlns:a16="http://schemas.microsoft.com/office/drawing/2014/main" id="{A6B226C0-C107-4398-8395-63AC2112A449}"/>
                </a:ext>
              </a:extLst>
            </p:cNvPr>
            <p:cNvSpPr/>
            <p:nvPr/>
          </p:nvSpPr>
          <p:spPr>
            <a:xfrm>
              <a:off x="778144" y="2919128"/>
              <a:ext cx="648000" cy="2016000"/>
            </a:xfrm>
            <a:custGeom>
              <a:avLst/>
              <a:gdLst>
                <a:gd name="connsiteX0" fmla="*/ 0 w 828152"/>
                <a:gd name="connsiteY0" fmla="*/ 0 h 1872208"/>
                <a:gd name="connsiteX1" fmla="*/ 828152 w 828152"/>
                <a:gd name="connsiteY1" fmla="*/ 0 h 1872208"/>
                <a:gd name="connsiteX2" fmla="*/ 828152 w 828152"/>
                <a:gd name="connsiteY2" fmla="*/ 1872208 h 1872208"/>
                <a:gd name="connsiteX3" fmla="*/ 0 w 828152"/>
                <a:gd name="connsiteY3" fmla="*/ 1872208 h 1872208"/>
                <a:gd name="connsiteX4" fmla="*/ 0 w 828152"/>
                <a:gd name="connsiteY4" fmla="*/ 0 h 1872208"/>
                <a:gd name="connsiteX0" fmla="*/ 0 w 828152"/>
                <a:gd name="connsiteY0" fmla="*/ 0 h 1891000"/>
                <a:gd name="connsiteX1" fmla="*/ 828152 w 828152"/>
                <a:gd name="connsiteY1" fmla="*/ 0 h 1891000"/>
                <a:gd name="connsiteX2" fmla="*/ 828152 w 828152"/>
                <a:gd name="connsiteY2" fmla="*/ 1872208 h 1891000"/>
                <a:gd name="connsiteX3" fmla="*/ 0 w 828152"/>
                <a:gd name="connsiteY3" fmla="*/ 1872208 h 1891000"/>
                <a:gd name="connsiteX4" fmla="*/ 0 w 828152"/>
                <a:gd name="connsiteY4" fmla="*/ 0 h 1891000"/>
                <a:gd name="connsiteX0" fmla="*/ 0 w 828152"/>
                <a:gd name="connsiteY0" fmla="*/ 0 h 1907994"/>
                <a:gd name="connsiteX1" fmla="*/ 828152 w 828152"/>
                <a:gd name="connsiteY1" fmla="*/ 0 h 1907994"/>
                <a:gd name="connsiteX2" fmla="*/ 828152 w 828152"/>
                <a:gd name="connsiteY2" fmla="*/ 1872208 h 1907994"/>
                <a:gd name="connsiteX3" fmla="*/ 0 w 828152"/>
                <a:gd name="connsiteY3" fmla="*/ 1872208 h 1907994"/>
                <a:gd name="connsiteX4" fmla="*/ 0 w 828152"/>
                <a:gd name="connsiteY4" fmla="*/ 0 h 1907994"/>
                <a:gd name="connsiteX0" fmla="*/ 0 w 828152"/>
                <a:gd name="connsiteY0" fmla="*/ 0 h 1920103"/>
                <a:gd name="connsiteX1" fmla="*/ 828152 w 828152"/>
                <a:gd name="connsiteY1" fmla="*/ 0 h 1920103"/>
                <a:gd name="connsiteX2" fmla="*/ 828152 w 828152"/>
                <a:gd name="connsiteY2" fmla="*/ 1872208 h 1920103"/>
                <a:gd name="connsiteX3" fmla="*/ 0 w 828152"/>
                <a:gd name="connsiteY3" fmla="*/ 1872208 h 1920103"/>
                <a:gd name="connsiteX4" fmla="*/ 0 w 828152"/>
                <a:gd name="connsiteY4" fmla="*/ 0 h 1920103"/>
                <a:gd name="connsiteX0" fmla="*/ 0 w 828152"/>
                <a:gd name="connsiteY0" fmla="*/ 0 h 1923817"/>
                <a:gd name="connsiteX1" fmla="*/ 828152 w 828152"/>
                <a:gd name="connsiteY1" fmla="*/ 0 h 1923817"/>
                <a:gd name="connsiteX2" fmla="*/ 828152 w 828152"/>
                <a:gd name="connsiteY2" fmla="*/ 1872208 h 1923817"/>
                <a:gd name="connsiteX3" fmla="*/ 0 w 828152"/>
                <a:gd name="connsiteY3" fmla="*/ 1872208 h 1923817"/>
                <a:gd name="connsiteX4" fmla="*/ 0 w 828152"/>
                <a:gd name="connsiteY4" fmla="*/ 0 h 1923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8152" h="1923817">
                  <a:moveTo>
                    <a:pt x="0" y="0"/>
                  </a:moveTo>
                  <a:lnTo>
                    <a:pt x="828152" y="0"/>
                  </a:lnTo>
                  <a:lnTo>
                    <a:pt x="828152" y="1872208"/>
                  </a:lnTo>
                  <a:cubicBezTo>
                    <a:pt x="499246" y="1935634"/>
                    <a:pt x="328906" y="1946205"/>
                    <a:pt x="0" y="1872208"/>
                  </a:cubicBezTo>
                  <a:lnTo>
                    <a:pt x="0"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7" name="Rounded Rectangle 8">
              <a:extLst>
                <a:ext uri="{FF2B5EF4-FFF2-40B4-BE49-F238E27FC236}">
                  <a16:creationId xmlns:a16="http://schemas.microsoft.com/office/drawing/2014/main" id="{F4211592-347A-47D4-BB44-76B8E0B70E37}"/>
                </a:ext>
              </a:extLst>
            </p:cNvPr>
            <p:cNvSpPr/>
            <p:nvPr/>
          </p:nvSpPr>
          <p:spPr>
            <a:xfrm>
              <a:off x="753331" y="2348880"/>
              <a:ext cx="697627" cy="135060"/>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8" name="Rectangle 117">
              <a:extLst>
                <a:ext uri="{FF2B5EF4-FFF2-40B4-BE49-F238E27FC236}">
                  <a16:creationId xmlns:a16="http://schemas.microsoft.com/office/drawing/2014/main" id="{52B7074F-3130-4686-9DE3-F0F102A84EC8}"/>
                </a:ext>
              </a:extLst>
            </p:cNvPr>
            <p:cNvSpPr/>
            <p:nvPr/>
          </p:nvSpPr>
          <p:spPr>
            <a:xfrm>
              <a:off x="850144" y="2483940"/>
              <a:ext cx="504000" cy="360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9" name="Rectangle 118">
              <a:extLst>
                <a:ext uri="{FF2B5EF4-FFF2-40B4-BE49-F238E27FC236}">
                  <a16:creationId xmlns:a16="http://schemas.microsoft.com/office/drawing/2014/main" id="{83118063-94D9-4C1D-882E-9DFB4015BE7C}"/>
                </a:ext>
              </a:extLst>
            </p:cNvPr>
            <p:cNvSpPr/>
            <p:nvPr/>
          </p:nvSpPr>
          <p:spPr>
            <a:xfrm>
              <a:off x="1032381" y="4919804"/>
              <a:ext cx="139525" cy="1350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0" name="Trapezoid 119">
              <a:extLst>
                <a:ext uri="{FF2B5EF4-FFF2-40B4-BE49-F238E27FC236}">
                  <a16:creationId xmlns:a16="http://schemas.microsoft.com/office/drawing/2014/main" id="{91AF8B88-719F-41A1-B703-FF3A29880D92}"/>
                </a:ext>
              </a:extLst>
            </p:cNvPr>
            <p:cNvSpPr/>
            <p:nvPr/>
          </p:nvSpPr>
          <p:spPr>
            <a:xfrm rot="10800000">
              <a:off x="1032381" y="5044893"/>
              <a:ext cx="139525" cy="168826"/>
            </a:xfrm>
            <a:prstGeom prst="trapezoid">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1" name="Rounded Rectangle 16">
              <a:extLst>
                <a:ext uri="{FF2B5EF4-FFF2-40B4-BE49-F238E27FC236}">
                  <a16:creationId xmlns:a16="http://schemas.microsoft.com/office/drawing/2014/main" id="{A8190841-15CD-4FE4-9D89-1CEC4E47031F}"/>
                </a:ext>
              </a:extLst>
            </p:cNvPr>
            <p:cNvSpPr/>
            <p:nvPr/>
          </p:nvSpPr>
          <p:spPr>
            <a:xfrm>
              <a:off x="683568" y="2822616"/>
              <a:ext cx="837152" cy="101295"/>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2" name="Rectangle 20">
              <a:extLst>
                <a:ext uri="{FF2B5EF4-FFF2-40B4-BE49-F238E27FC236}">
                  <a16:creationId xmlns:a16="http://schemas.microsoft.com/office/drawing/2014/main" id="{24FD913E-B76A-4290-975B-BBB4A78BF7EB}"/>
                </a:ext>
              </a:extLst>
            </p:cNvPr>
            <p:cNvSpPr/>
            <p:nvPr/>
          </p:nvSpPr>
          <p:spPr>
            <a:xfrm>
              <a:off x="842850" y="3262374"/>
              <a:ext cx="518588" cy="1539472"/>
            </a:xfrm>
            <a:custGeom>
              <a:avLst/>
              <a:gdLst>
                <a:gd name="connsiteX0" fmla="*/ 0 w 669024"/>
                <a:gd name="connsiteY0" fmla="*/ 0 h 1662748"/>
                <a:gd name="connsiteX1" fmla="*/ 669024 w 669024"/>
                <a:gd name="connsiteY1" fmla="*/ 0 h 1662748"/>
                <a:gd name="connsiteX2" fmla="*/ 669024 w 669024"/>
                <a:gd name="connsiteY2" fmla="*/ 1662748 h 1662748"/>
                <a:gd name="connsiteX3" fmla="*/ 0 w 669024"/>
                <a:gd name="connsiteY3" fmla="*/ 1662748 h 1662748"/>
                <a:gd name="connsiteX4" fmla="*/ 0 w 669024"/>
                <a:gd name="connsiteY4" fmla="*/ 0 h 1662748"/>
                <a:gd name="connsiteX0" fmla="*/ 0 w 669024"/>
                <a:gd name="connsiteY0" fmla="*/ 0 h 1686239"/>
                <a:gd name="connsiteX1" fmla="*/ 669024 w 669024"/>
                <a:gd name="connsiteY1" fmla="*/ 0 h 1686239"/>
                <a:gd name="connsiteX2" fmla="*/ 669024 w 669024"/>
                <a:gd name="connsiteY2" fmla="*/ 1662748 h 1686239"/>
                <a:gd name="connsiteX3" fmla="*/ 0 w 669024"/>
                <a:gd name="connsiteY3" fmla="*/ 1662748 h 1686239"/>
                <a:gd name="connsiteX4" fmla="*/ 0 w 669024"/>
                <a:gd name="connsiteY4" fmla="*/ 0 h 1686239"/>
                <a:gd name="connsiteX0" fmla="*/ 0 w 669024"/>
                <a:gd name="connsiteY0" fmla="*/ 0 h 1662748"/>
                <a:gd name="connsiteX1" fmla="*/ 669024 w 669024"/>
                <a:gd name="connsiteY1" fmla="*/ 0 h 1662748"/>
                <a:gd name="connsiteX2" fmla="*/ 669024 w 669024"/>
                <a:gd name="connsiteY2" fmla="*/ 1662748 h 1662748"/>
                <a:gd name="connsiteX3" fmla="*/ 0 w 669024"/>
                <a:gd name="connsiteY3" fmla="*/ 1662748 h 1662748"/>
                <a:gd name="connsiteX4" fmla="*/ 0 w 669024"/>
                <a:gd name="connsiteY4" fmla="*/ 0 h 166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024" h="1662748">
                  <a:moveTo>
                    <a:pt x="0" y="0"/>
                  </a:moveTo>
                  <a:lnTo>
                    <a:pt x="669024" y="0"/>
                  </a:lnTo>
                  <a:lnTo>
                    <a:pt x="669024" y="1662748"/>
                  </a:lnTo>
                  <a:cubicBezTo>
                    <a:pt x="440730" y="1715603"/>
                    <a:pt x="260007" y="1715603"/>
                    <a:pt x="0" y="1662748"/>
                  </a:cubicBezTo>
                  <a:lnTo>
                    <a:pt x="0" y="0"/>
                  </a:lnTo>
                  <a:close/>
                </a:path>
              </a:pathLst>
            </a:cu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2700"/>
            </a:p>
          </p:txBody>
        </p:sp>
        <p:sp>
          <p:nvSpPr>
            <p:cNvPr id="123" name="Rectangle 122">
              <a:extLst>
                <a:ext uri="{FF2B5EF4-FFF2-40B4-BE49-F238E27FC236}">
                  <a16:creationId xmlns:a16="http://schemas.microsoft.com/office/drawing/2014/main" id="{0864708E-ED73-487A-BBE0-FC0A61B934EF}"/>
                </a:ext>
              </a:extLst>
            </p:cNvPr>
            <p:cNvSpPr/>
            <p:nvPr/>
          </p:nvSpPr>
          <p:spPr>
            <a:xfrm>
              <a:off x="1088192" y="2483940"/>
              <a:ext cx="27905" cy="36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4" name="Rectangle 123">
              <a:extLst>
                <a:ext uri="{FF2B5EF4-FFF2-40B4-BE49-F238E27FC236}">
                  <a16:creationId xmlns:a16="http://schemas.microsoft.com/office/drawing/2014/main" id="{8895DD22-362D-412A-9B31-BEB6A9495913}"/>
                </a:ext>
              </a:extLst>
            </p:cNvPr>
            <p:cNvSpPr/>
            <p:nvPr/>
          </p:nvSpPr>
          <p:spPr>
            <a:xfrm>
              <a:off x="1074220" y="2966632"/>
              <a:ext cx="279051" cy="675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5" name="Rectangle 124">
              <a:extLst>
                <a:ext uri="{FF2B5EF4-FFF2-40B4-BE49-F238E27FC236}">
                  <a16:creationId xmlns:a16="http://schemas.microsoft.com/office/drawing/2014/main" id="{E916C5B9-145F-440A-88CE-97B54E8B380C}"/>
                </a:ext>
              </a:extLst>
            </p:cNvPr>
            <p:cNvSpPr/>
            <p:nvPr/>
          </p:nvSpPr>
          <p:spPr>
            <a:xfrm>
              <a:off x="1074220" y="4450568"/>
              <a:ext cx="279051" cy="675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6" name="Rectangle 125">
              <a:extLst>
                <a:ext uri="{FF2B5EF4-FFF2-40B4-BE49-F238E27FC236}">
                  <a16:creationId xmlns:a16="http://schemas.microsoft.com/office/drawing/2014/main" id="{B1FB5636-8477-4E55-B034-F6BFA500C3A0}"/>
                </a:ext>
              </a:extLst>
            </p:cNvPr>
            <p:cNvSpPr/>
            <p:nvPr/>
          </p:nvSpPr>
          <p:spPr>
            <a:xfrm>
              <a:off x="1074220" y="3708600"/>
              <a:ext cx="279051" cy="675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7" name="Rectangle 126">
              <a:extLst>
                <a:ext uri="{FF2B5EF4-FFF2-40B4-BE49-F238E27FC236}">
                  <a16:creationId xmlns:a16="http://schemas.microsoft.com/office/drawing/2014/main" id="{2F112E1A-632D-4BB0-A450-ABD0B08B72CF}"/>
                </a:ext>
              </a:extLst>
            </p:cNvPr>
            <p:cNvSpPr/>
            <p:nvPr/>
          </p:nvSpPr>
          <p:spPr>
            <a:xfrm>
              <a:off x="1185841" y="3523108"/>
              <a:ext cx="167430" cy="675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8" name="Rectangle 127">
              <a:extLst>
                <a:ext uri="{FF2B5EF4-FFF2-40B4-BE49-F238E27FC236}">
                  <a16:creationId xmlns:a16="http://schemas.microsoft.com/office/drawing/2014/main" id="{3E52AB8A-5523-4223-99E5-70AE8E8E3B56}"/>
                </a:ext>
              </a:extLst>
            </p:cNvPr>
            <p:cNvSpPr/>
            <p:nvPr/>
          </p:nvSpPr>
          <p:spPr>
            <a:xfrm>
              <a:off x="1185841" y="3894092"/>
              <a:ext cx="167430" cy="675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9" name="Rectangle 128">
              <a:extLst>
                <a:ext uri="{FF2B5EF4-FFF2-40B4-BE49-F238E27FC236}">
                  <a16:creationId xmlns:a16="http://schemas.microsoft.com/office/drawing/2014/main" id="{73D4AB64-B932-4E23-9EC1-97E8FE150994}"/>
                </a:ext>
              </a:extLst>
            </p:cNvPr>
            <p:cNvSpPr/>
            <p:nvPr/>
          </p:nvSpPr>
          <p:spPr>
            <a:xfrm>
              <a:off x="1185841" y="4265076"/>
              <a:ext cx="167430" cy="675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0" name="Rectangle 129">
              <a:extLst>
                <a:ext uri="{FF2B5EF4-FFF2-40B4-BE49-F238E27FC236}">
                  <a16:creationId xmlns:a16="http://schemas.microsoft.com/office/drawing/2014/main" id="{89075B79-6592-4A86-B5BE-1A5B2738C761}"/>
                </a:ext>
              </a:extLst>
            </p:cNvPr>
            <p:cNvSpPr/>
            <p:nvPr/>
          </p:nvSpPr>
          <p:spPr>
            <a:xfrm>
              <a:off x="1074220" y="4079584"/>
              <a:ext cx="279051" cy="675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1" name="Rectangle 130">
              <a:extLst>
                <a:ext uri="{FF2B5EF4-FFF2-40B4-BE49-F238E27FC236}">
                  <a16:creationId xmlns:a16="http://schemas.microsoft.com/office/drawing/2014/main" id="{7BA9C2D0-BD5D-4D64-AEFD-E00007346149}"/>
                </a:ext>
              </a:extLst>
            </p:cNvPr>
            <p:cNvSpPr/>
            <p:nvPr/>
          </p:nvSpPr>
          <p:spPr>
            <a:xfrm>
              <a:off x="1185841" y="3152124"/>
              <a:ext cx="167430" cy="675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2" name="Rectangle 131">
              <a:extLst>
                <a:ext uri="{FF2B5EF4-FFF2-40B4-BE49-F238E27FC236}">
                  <a16:creationId xmlns:a16="http://schemas.microsoft.com/office/drawing/2014/main" id="{10E9C97D-D77E-43F9-8AD5-58030A2C49DD}"/>
                </a:ext>
              </a:extLst>
            </p:cNvPr>
            <p:cNvSpPr/>
            <p:nvPr/>
          </p:nvSpPr>
          <p:spPr>
            <a:xfrm>
              <a:off x="1074220" y="3337616"/>
              <a:ext cx="279051" cy="675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3" name="Rectangle 132">
              <a:extLst>
                <a:ext uri="{FF2B5EF4-FFF2-40B4-BE49-F238E27FC236}">
                  <a16:creationId xmlns:a16="http://schemas.microsoft.com/office/drawing/2014/main" id="{A29B9DE2-23FB-45C5-9881-D97AD5BEC3ED}"/>
                </a:ext>
              </a:extLst>
            </p:cNvPr>
            <p:cNvSpPr/>
            <p:nvPr/>
          </p:nvSpPr>
          <p:spPr>
            <a:xfrm>
              <a:off x="1185841" y="4636062"/>
              <a:ext cx="167430" cy="675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2" name="TextBox 11">
            <a:extLst>
              <a:ext uri="{FF2B5EF4-FFF2-40B4-BE49-F238E27FC236}">
                <a16:creationId xmlns:a16="http://schemas.microsoft.com/office/drawing/2014/main" id="{7E35F1C1-DB45-48C6-9EA9-875E2186F4A6}"/>
              </a:ext>
            </a:extLst>
          </p:cNvPr>
          <p:cNvSpPr txBox="1"/>
          <p:nvPr/>
        </p:nvSpPr>
        <p:spPr>
          <a:xfrm>
            <a:off x="4724400" y="3200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1693104180"/>
      </p:ext>
    </p:extLst>
  </p:cSld>
  <p:clrMapOvr>
    <a:masterClrMapping/>
  </p:clrMapOvr>
  <p:transition spd="med">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aphic 10">
            <a:extLst>
              <a:ext uri="{FF2B5EF4-FFF2-40B4-BE49-F238E27FC236}">
                <a16:creationId xmlns:a16="http://schemas.microsoft.com/office/drawing/2014/main" id="{17685944-2131-4B4D-A277-7BDC9CEF8EB1}"/>
              </a:ext>
            </a:extLst>
          </p:cNvPr>
          <p:cNvGrpSpPr/>
          <p:nvPr/>
        </p:nvGrpSpPr>
        <p:grpSpPr>
          <a:xfrm rot="20300218">
            <a:off x="4438813" y="3374720"/>
            <a:ext cx="1849206" cy="3130374"/>
            <a:chOff x="947897" y="1831704"/>
            <a:chExt cx="2670285" cy="4520317"/>
          </a:xfrm>
        </p:grpSpPr>
        <p:sp>
          <p:nvSpPr>
            <p:cNvPr id="48" name="Freeform: Shape 47">
              <a:extLst>
                <a:ext uri="{FF2B5EF4-FFF2-40B4-BE49-F238E27FC236}">
                  <a16:creationId xmlns:a16="http://schemas.microsoft.com/office/drawing/2014/main" id="{52B69F75-0C29-4155-AA92-BB4E634CE920}"/>
                </a:ext>
              </a:extLst>
            </p:cNvPr>
            <p:cNvSpPr/>
            <p:nvPr/>
          </p:nvSpPr>
          <p:spPr>
            <a:xfrm>
              <a:off x="3129268" y="5540427"/>
              <a:ext cx="488914" cy="502556"/>
            </a:xfrm>
            <a:custGeom>
              <a:avLst/>
              <a:gdLst>
                <a:gd name="connsiteX0" fmla="*/ 491422 w 488903"/>
                <a:gd name="connsiteY0" fmla="*/ 222634 h 498489"/>
                <a:gd name="connsiteX1" fmla="*/ 488546 w 488903"/>
                <a:gd name="connsiteY1" fmla="*/ 246600 h 498489"/>
                <a:gd name="connsiteX2" fmla="*/ 312157 w 488903"/>
                <a:gd name="connsiteY2" fmla="*/ 483862 h 498489"/>
                <a:gd name="connsiteX3" fmla="*/ 296819 w 488903"/>
                <a:gd name="connsiteY3" fmla="*/ 488175 h 498489"/>
                <a:gd name="connsiteX4" fmla="*/ 273812 w 488903"/>
                <a:gd name="connsiteY4" fmla="*/ 496324 h 498489"/>
                <a:gd name="connsiteX5" fmla="*/ 208625 w 488903"/>
                <a:gd name="connsiteY5" fmla="*/ 495365 h 498489"/>
                <a:gd name="connsiteX6" fmla="*/ 184180 w 488903"/>
                <a:gd name="connsiteY6" fmla="*/ 502555 h 498489"/>
                <a:gd name="connsiteX7" fmla="*/ 167883 w 488903"/>
                <a:gd name="connsiteY7" fmla="*/ 480506 h 498489"/>
                <a:gd name="connsiteX8" fmla="*/ 122 w 488903"/>
                <a:gd name="connsiteY8" fmla="*/ 239410 h 498489"/>
                <a:gd name="connsiteX9" fmla="*/ 205749 w 488903"/>
                <a:gd name="connsiteY9" fmla="*/ 3586 h 498489"/>
                <a:gd name="connsiteX10" fmla="*/ 487108 w 488903"/>
                <a:gd name="connsiteY10" fmla="*/ 192437 h 498489"/>
                <a:gd name="connsiteX11" fmla="*/ 490942 w 488903"/>
                <a:gd name="connsiteY11" fmla="*/ 202023 h 498489"/>
                <a:gd name="connsiteX12" fmla="*/ 491422 w 488903"/>
                <a:gd name="connsiteY12" fmla="*/ 222634 h 498489"/>
                <a:gd name="connsiteX0" fmla="*/ 491422 w 509389"/>
                <a:gd name="connsiteY0" fmla="*/ 222634 h 502555"/>
                <a:gd name="connsiteX1" fmla="*/ 488546 w 509389"/>
                <a:gd name="connsiteY1" fmla="*/ 246600 h 502555"/>
                <a:gd name="connsiteX2" fmla="*/ 312157 w 509389"/>
                <a:gd name="connsiteY2" fmla="*/ 483862 h 502555"/>
                <a:gd name="connsiteX3" fmla="*/ 296819 w 509389"/>
                <a:gd name="connsiteY3" fmla="*/ 488175 h 502555"/>
                <a:gd name="connsiteX4" fmla="*/ 273812 w 509389"/>
                <a:gd name="connsiteY4" fmla="*/ 496324 h 502555"/>
                <a:gd name="connsiteX5" fmla="*/ 208625 w 509389"/>
                <a:gd name="connsiteY5" fmla="*/ 495365 h 502555"/>
                <a:gd name="connsiteX6" fmla="*/ 184180 w 509389"/>
                <a:gd name="connsiteY6" fmla="*/ 502555 h 502555"/>
                <a:gd name="connsiteX7" fmla="*/ 167883 w 509389"/>
                <a:gd name="connsiteY7" fmla="*/ 480506 h 502555"/>
                <a:gd name="connsiteX8" fmla="*/ 122 w 509389"/>
                <a:gd name="connsiteY8" fmla="*/ 239410 h 502555"/>
                <a:gd name="connsiteX9" fmla="*/ 205749 w 509389"/>
                <a:gd name="connsiteY9" fmla="*/ 3586 h 502555"/>
                <a:gd name="connsiteX10" fmla="*/ 487108 w 509389"/>
                <a:gd name="connsiteY10" fmla="*/ 192437 h 502555"/>
                <a:gd name="connsiteX11" fmla="*/ 491422 w 509389"/>
                <a:gd name="connsiteY11" fmla="*/ 222634 h 502555"/>
                <a:gd name="connsiteX0" fmla="*/ 487108 w 516710"/>
                <a:gd name="connsiteY0" fmla="*/ 192437 h 502555"/>
                <a:gd name="connsiteX1" fmla="*/ 488546 w 516710"/>
                <a:gd name="connsiteY1" fmla="*/ 246600 h 502555"/>
                <a:gd name="connsiteX2" fmla="*/ 312157 w 516710"/>
                <a:gd name="connsiteY2" fmla="*/ 483862 h 502555"/>
                <a:gd name="connsiteX3" fmla="*/ 296819 w 516710"/>
                <a:gd name="connsiteY3" fmla="*/ 488175 h 502555"/>
                <a:gd name="connsiteX4" fmla="*/ 273812 w 516710"/>
                <a:gd name="connsiteY4" fmla="*/ 496324 h 502555"/>
                <a:gd name="connsiteX5" fmla="*/ 208625 w 516710"/>
                <a:gd name="connsiteY5" fmla="*/ 495365 h 502555"/>
                <a:gd name="connsiteX6" fmla="*/ 184180 w 516710"/>
                <a:gd name="connsiteY6" fmla="*/ 502555 h 502555"/>
                <a:gd name="connsiteX7" fmla="*/ 167883 w 516710"/>
                <a:gd name="connsiteY7" fmla="*/ 480506 h 502555"/>
                <a:gd name="connsiteX8" fmla="*/ 122 w 516710"/>
                <a:gd name="connsiteY8" fmla="*/ 239410 h 502555"/>
                <a:gd name="connsiteX9" fmla="*/ 205749 w 516710"/>
                <a:gd name="connsiteY9" fmla="*/ 3586 h 502555"/>
                <a:gd name="connsiteX10" fmla="*/ 487108 w 516710"/>
                <a:gd name="connsiteY10" fmla="*/ 192437 h 502555"/>
                <a:gd name="connsiteX0" fmla="*/ 487108 w 502324"/>
                <a:gd name="connsiteY0" fmla="*/ 192437 h 502555"/>
                <a:gd name="connsiteX1" fmla="*/ 488546 w 502324"/>
                <a:gd name="connsiteY1" fmla="*/ 246600 h 502555"/>
                <a:gd name="connsiteX2" fmla="*/ 312157 w 502324"/>
                <a:gd name="connsiteY2" fmla="*/ 483862 h 502555"/>
                <a:gd name="connsiteX3" fmla="*/ 296819 w 502324"/>
                <a:gd name="connsiteY3" fmla="*/ 488175 h 502555"/>
                <a:gd name="connsiteX4" fmla="*/ 273812 w 502324"/>
                <a:gd name="connsiteY4" fmla="*/ 496324 h 502555"/>
                <a:gd name="connsiteX5" fmla="*/ 208625 w 502324"/>
                <a:gd name="connsiteY5" fmla="*/ 495365 h 502555"/>
                <a:gd name="connsiteX6" fmla="*/ 184180 w 502324"/>
                <a:gd name="connsiteY6" fmla="*/ 502555 h 502555"/>
                <a:gd name="connsiteX7" fmla="*/ 167883 w 502324"/>
                <a:gd name="connsiteY7" fmla="*/ 480506 h 502555"/>
                <a:gd name="connsiteX8" fmla="*/ 122 w 502324"/>
                <a:gd name="connsiteY8" fmla="*/ 239410 h 502555"/>
                <a:gd name="connsiteX9" fmla="*/ 205749 w 502324"/>
                <a:gd name="connsiteY9" fmla="*/ 3586 h 502555"/>
                <a:gd name="connsiteX10" fmla="*/ 487108 w 502324"/>
                <a:gd name="connsiteY10" fmla="*/ 192437 h 502555"/>
                <a:gd name="connsiteX0" fmla="*/ 487108 w 489819"/>
                <a:gd name="connsiteY0" fmla="*/ 192437 h 502555"/>
                <a:gd name="connsiteX1" fmla="*/ 488546 w 489819"/>
                <a:gd name="connsiteY1" fmla="*/ 246600 h 502555"/>
                <a:gd name="connsiteX2" fmla="*/ 312157 w 489819"/>
                <a:gd name="connsiteY2" fmla="*/ 483862 h 502555"/>
                <a:gd name="connsiteX3" fmla="*/ 296819 w 489819"/>
                <a:gd name="connsiteY3" fmla="*/ 488175 h 502555"/>
                <a:gd name="connsiteX4" fmla="*/ 273812 w 489819"/>
                <a:gd name="connsiteY4" fmla="*/ 496324 h 502555"/>
                <a:gd name="connsiteX5" fmla="*/ 208625 w 489819"/>
                <a:gd name="connsiteY5" fmla="*/ 495365 h 502555"/>
                <a:gd name="connsiteX6" fmla="*/ 184180 w 489819"/>
                <a:gd name="connsiteY6" fmla="*/ 502555 h 502555"/>
                <a:gd name="connsiteX7" fmla="*/ 167883 w 489819"/>
                <a:gd name="connsiteY7" fmla="*/ 480506 h 502555"/>
                <a:gd name="connsiteX8" fmla="*/ 122 w 489819"/>
                <a:gd name="connsiteY8" fmla="*/ 239410 h 502555"/>
                <a:gd name="connsiteX9" fmla="*/ 205749 w 489819"/>
                <a:gd name="connsiteY9" fmla="*/ 3586 h 502555"/>
                <a:gd name="connsiteX10" fmla="*/ 487108 w 489819"/>
                <a:gd name="connsiteY10" fmla="*/ 192437 h 502555"/>
                <a:gd name="connsiteX0" fmla="*/ 487108 w 489819"/>
                <a:gd name="connsiteY0" fmla="*/ 192437 h 503175"/>
                <a:gd name="connsiteX1" fmla="*/ 488546 w 489819"/>
                <a:gd name="connsiteY1" fmla="*/ 246600 h 503175"/>
                <a:gd name="connsiteX2" fmla="*/ 312157 w 489819"/>
                <a:gd name="connsiteY2" fmla="*/ 483862 h 503175"/>
                <a:gd name="connsiteX3" fmla="*/ 296819 w 489819"/>
                <a:gd name="connsiteY3" fmla="*/ 488175 h 503175"/>
                <a:gd name="connsiteX4" fmla="*/ 273812 w 489819"/>
                <a:gd name="connsiteY4" fmla="*/ 496324 h 503175"/>
                <a:gd name="connsiteX5" fmla="*/ 184180 w 489819"/>
                <a:gd name="connsiteY5" fmla="*/ 502555 h 503175"/>
                <a:gd name="connsiteX6" fmla="*/ 167883 w 489819"/>
                <a:gd name="connsiteY6" fmla="*/ 480506 h 503175"/>
                <a:gd name="connsiteX7" fmla="*/ 122 w 489819"/>
                <a:gd name="connsiteY7" fmla="*/ 239410 h 503175"/>
                <a:gd name="connsiteX8" fmla="*/ 205749 w 489819"/>
                <a:gd name="connsiteY8" fmla="*/ 3586 h 503175"/>
                <a:gd name="connsiteX9" fmla="*/ 487108 w 489819"/>
                <a:gd name="connsiteY9" fmla="*/ 192437 h 503175"/>
                <a:gd name="connsiteX0" fmla="*/ 487108 w 489819"/>
                <a:gd name="connsiteY0" fmla="*/ 192437 h 502646"/>
                <a:gd name="connsiteX1" fmla="*/ 488546 w 489819"/>
                <a:gd name="connsiteY1" fmla="*/ 246600 h 502646"/>
                <a:gd name="connsiteX2" fmla="*/ 312157 w 489819"/>
                <a:gd name="connsiteY2" fmla="*/ 483862 h 502646"/>
                <a:gd name="connsiteX3" fmla="*/ 296819 w 489819"/>
                <a:gd name="connsiteY3" fmla="*/ 488175 h 502646"/>
                <a:gd name="connsiteX4" fmla="*/ 184180 w 489819"/>
                <a:gd name="connsiteY4" fmla="*/ 502555 h 502646"/>
                <a:gd name="connsiteX5" fmla="*/ 167883 w 489819"/>
                <a:gd name="connsiteY5" fmla="*/ 480506 h 502646"/>
                <a:gd name="connsiteX6" fmla="*/ 122 w 489819"/>
                <a:gd name="connsiteY6" fmla="*/ 239410 h 502646"/>
                <a:gd name="connsiteX7" fmla="*/ 205749 w 489819"/>
                <a:gd name="connsiteY7" fmla="*/ 3586 h 502646"/>
                <a:gd name="connsiteX8" fmla="*/ 487108 w 489819"/>
                <a:gd name="connsiteY8" fmla="*/ 192437 h 502646"/>
                <a:gd name="connsiteX0" fmla="*/ 487108 w 489819"/>
                <a:gd name="connsiteY0" fmla="*/ 192437 h 502555"/>
                <a:gd name="connsiteX1" fmla="*/ 488546 w 489819"/>
                <a:gd name="connsiteY1" fmla="*/ 246600 h 502555"/>
                <a:gd name="connsiteX2" fmla="*/ 312157 w 489819"/>
                <a:gd name="connsiteY2" fmla="*/ 483862 h 502555"/>
                <a:gd name="connsiteX3" fmla="*/ 184180 w 489819"/>
                <a:gd name="connsiteY3" fmla="*/ 502555 h 502555"/>
                <a:gd name="connsiteX4" fmla="*/ 167883 w 489819"/>
                <a:gd name="connsiteY4" fmla="*/ 480506 h 502555"/>
                <a:gd name="connsiteX5" fmla="*/ 122 w 489819"/>
                <a:gd name="connsiteY5" fmla="*/ 239410 h 502555"/>
                <a:gd name="connsiteX6" fmla="*/ 205749 w 489819"/>
                <a:gd name="connsiteY6" fmla="*/ 3586 h 502555"/>
                <a:gd name="connsiteX7" fmla="*/ 487108 w 489819"/>
                <a:gd name="connsiteY7" fmla="*/ 192437 h 502555"/>
                <a:gd name="connsiteX0" fmla="*/ 487108 w 488913"/>
                <a:gd name="connsiteY0" fmla="*/ 192437 h 502555"/>
                <a:gd name="connsiteX1" fmla="*/ 488546 w 488913"/>
                <a:gd name="connsiteY1" fmla="*/ 246600 h 502555"/>
                <a:gd name="connsiteX2" fmla="*/ 312157 w 488913"/>
                <a:gd name="connsiteY2" fmla="*/ 483862 h 502555"/>
                <a:gd name="connsiteX3" fmla="*/ 184180 w 488913"/>
                <a:gd name="connsiteY3" fmla="*/ 502555 h 502555"/>
                <a:gd name="connsiteX4" fmla="*/ 167883 w 488913"/>
                <a:gd name="connsiteY4" fmla="*/ 480506 h 502555"/>
                <a:gd name="connsiteX5" fmla="*/ 122 w 488913"/>
                <a:gd name="connsiteY5" fmla="*/ 239410 h 502555"/>
                <a:gd name="connsiteX6" fmla="*/ 205749 w 488913"/>
                <a:gd name="connsiteY6" fmla="*/ 3586 h 502555"/>
                <a:gd name="connsiteX7" fmla="*/ 487108 w 488913"/>
                <a:gd name="connsiteY7" fmla="*/ 192437 h 502555"/>
                <a:gd name="connsiteX0" fmla="*/ 487108 w 488913"/>
                <a:gd name="connsiteY0" fmla="*/ 192437 h 502555"/>
                <a:gd name="connsiteX1" fmla="*/ 488546 w 488913"/>
                <a:gd name="connsiteY1" fmla="*/ 246600 h 502555"/>
                <a:gd name="connsiteX2" fmla="*/ 312157 w 488913"/>
                <a:gd name="connsiteY2" fmla="*/ 483862 h 502555"/>
                <a:gd name="connsiteX3" fmla="*/ 184180 w 488913"/>
                <a:gd name="connsiteY3" fmla="*/ 502555 h 502555"/>
                <a:gd name="connsiteX4" fmla="*/ 167883 w 488913"/>
                <a:gd name="connsiteY4" fmla="*/ 480506 h 502555"/>
                <a:gd name="connsiteX5" fmla="*/ 122 w 488913"/>
                <a:gd name="connsiteY5" fmla="*/ 239410 h 502555"/>
                <a:gd name="connsiteX6" fmla="*/ 205749 w 488913"/>
                <a:gd name="connsiteY6" fmla="*/ 3586 h 502555"/>
                <a:gd name="connsiteX7" fmla="*/ 487108 w 488913"/>
                <a:gd name="connsiteY7" fmla="*/ 192437 h 502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8913" h="502555">
                  <a:moveTo>
                    <a:pt x="487108" y="192437"/>
                  </a:moveTo>
                  <a:cubicBezTo>
                    <a:pt x="492332" y="226652"/>
                    <a:pt x="482083" y="229460"/>
                    <a:pt x="488546" y="246600"/>
                  </a:cubicBezTo>
                  <a:cubicBezTo>
                    <a:pt x="495256" y="362115"/>
                    <a:pt x="408979" y="457499"/>
                    <a:pt x="312157" y="483862"/>
                  </a:cubicBezTo>
                  <a:lnTo>
                    <a:pt x="184180" y="502555"/>
                  </a:lnTo>
                  <a:cubicBezTo>
                    <a:pt x="185138" y="490572"/>
                    <a:pt x="180345" y="484820"/>
                    <a:pt x="167883" y="480506"/>
                  </a:cubicBezTo>
                  <a:cubicBezTo>
                    <a:pt x="62912" y="444078"/>
                    <a:pt x="-3233" y="350612"/>
                    <a:pt x="122" y="239410"/>
                  </a:cubicBezTo>
                  <a:cubicBezTo>
                    <a:pt x="3956" y="116705"/>
                    <a:pt x="95985" y="22759"/>
                    <a:pt x="205749" y="3586"/>
                  </a:cubicBezTo>
                  <a:cubicBezTo>
                    <a:pt x="338040" y="-19421"/>
                    <a:pt x="460266" y="71170"/>
                    <a:pt x="487108" y="192437"/>
                  </a:cubicBezTo>
                  <a:close/>
                </a:path>
              </a:pathLst>
            </a:custGeom>
            <a:solidFill>
              <a:schemeClr val="accent5"/>
            </a:solidFill>
            <a:ln w="4780"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158F363-3417-4C60-BD11-CA703DAD7C5E}"/>
                </a:ext>
              </a:extLst>
            </p:cNvPr>
            <p:cNvSpPr/>
            <p:nvPr/>
          </p:nvSpPr>
          <p:spPr>
            <a:xfrm>
              <a:off x="1674333" y="1831704"/>
              <a:ext cx="273211" cy="158175"/>
            </a:xfrm>
            <a:custGeom>
              <a:avLst/>
              <a:gdLst>
                <a:gd name="connsiteX0" fmla="*/ 2247 w 273210"/>
                <a:gd name="connsiteY0" fmla="*/ 48890 h 158174"/>
                <a:gd name="connsiteX1" fmla="*/ 36278 w 273210"/>
                <a:gd name="connsiteY1" fmla="*/ 11504 h 158174"/>
                <a:gd name="connsiteX2" fmla="*/ 192536 w 273210"/>
                <a:gd name="connsiteY2" fmla="*/ 2876 h 158174"/>
                <a:gd name="connsiteX3" fmla="*/ 228005 w 273210"/>
                <a:gd name="connsiteY3" fmla="*/ 0 h 158174"/>
                <a:gd name="connsiteX4" fmla="*/ 263475 w 273210"/>
                <a:gd name="connsiteY4" fmla="*/ 0 h 158174"/>
                <a:gd name="connsiteX5" fmla="*/ 272102 w 273210"/>
                <a:gd name="connsiteY5" fmla="*/ 23966 h 158174"/>
                <a:gd name="connsiteX6" fmla="*/ 277854 w 273210"/>
                <a:gd name="connsiteY6" fmla="*/ 120309 h 158174"/>
                <a:gd name="connsiteX7" fmla="*/ 257723 w 273210"/>
                <a:gd name="connsiteY7" fmla="*/ 142836 h 158174"/>
                <a:gd name="connsiteX8" fmla="*/ 161380 w 273210"/>
                <a:gd name="connsiteY8" fmla="*/ 149068 h 158174"/>
                <a:gd name="connsiteX9" fmla="*/ 123514 w 273210"/>
                <a:gd name="connsiteY9" fmla="*/ 156257 h 158174"/>
                <a:gd name="connsiteX10" fmla="*/ 37237 w 273210"/>
                <a:gd name="connsiteY10" fmla="*/ 160571 h 158174"/>
                <a:gd name="connsiteX11" fmla="*/ 809 w 273210"/>
                <a:gd name="connsiteY11" fmla="*/ 123184 h 158174"/>
                <a:gd name="connsiteX12" fmla="*/ 809 w 273210"/>
                <a:gd name="connsiteY12" fmla="*/ 92987 h 158174"/>
                <a:gd name="connsiteX13" fmla="*/ 2247 w 273210"/>
                <a:gd name="connsiteY13" fmla="*/ 48890 h 158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3210" h="158174">
                  <a:moveTo>
                    <a:pt x="2247" y="48890"/>
                  </a:moveTo>
                  <a:cubicBezTo>
                    <a:pt x="330" y="15338"/>
                    <a:pt x="2726" y="12942"/>
                    <a:pt x="36278" y="11504"/>
                  </a:cubicBezTo>
                  <a:cubicBezTo>
                    <a:pt x="88524" y="8628"/>
                    <a:pt x="140290" y="5752"/>
                    <a:pt x="192536" y="2876"/>
                  </a:cubicBezTo>
                  <a:cubicBezTo>
                    <a:pt x="204039" y="-959"/>
                    <a:pt x="216501" y="4314"/>
                    <a:pt x="228005" y="0"/>
                  </a:cubicBezTo>
                  <a:cubicBezTo>
                    <a:pt x="239988" y="0"/>
                    <a:pt x="251492" y="0"/>
                    <a:pt x="263475" y="0"/>
                  </a:cubicBezTo>
                  <a:cubicBezTo>
                    <a:pt x="268747" y="7190"/>
                    <a:pt x="271623" y="14859"/>
                    <a:pt x="272102" y="23966"/>
                  </a:cubicBezTo>
                  <a:cubicBezTo>
                    <a:pt x="273540" y="56080"/>
                    <a:pt x="275457" y="88194"/>
                    <a:pt x="277854" y="120309"/>
                  </a:cubicBezTo>
                  <a:cubicBezTo>
                    <a:pt x="278813" y="135167"/>
                    <a:pt x="272102" y="141878"/>
                    <a:pt x="257723" y="142836"/>
                  </a:cubicBezTo>
                  <a:cubicBezTo>
                    <a:pt x="225609" y="144754"/>
                    <a:pt x="193494" y="147150"/>
                    <a:pt x="161380" y="149068"/>
                  </a:cubicBezTo>
                  <a:cubicBezTo>
                    <a:pt x="149876" y="156737"/>
                    <a:pt x="136456" y="155299"/>
                    <a:pt x="123514" y="156257"/>
                  </a:cubicBezTo>
                  <a:cubicBezTo>
                    <a:pt x="94755" y="158175"/>
                    <a:pt x="65996" y="160092"/>
                    <a:pt x="37237" y="160571"/>
                  </a:cubicBezTo>
                  <a:cubicBezTo>
                    <a:pt x="8957" y="161530"/>
                    <a:pt x="809" y="151943"/>
                    <a:pt x="809" y="123184"/>
                  </a:cubicBezTo>
                  <a:cubicBezTo>
                    <a:pt x="809" y="113119"/>
                    <a:pt x="809" y="103053"/>
                    <a:pt x="809" y="92987"/>
                  </a:cubicBezTo>
                  <a:cubicBezTo>
                    <a:pt x="-629" y="78608"/>
                    <a:pt x="-150" y="63749"/>
                    <a:pt x="2247" y="48890"/>
                  </a:cubicBezTo>
                  <a:close/>
                </a:path>
              </a:pathLst>
            </a:custGeom>
            <a:solidFill>
              <a:schemeClr val="tx1"/>
            </a:solidFill>
            <a:ln w="4780"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8F0152A7-438A-4E45-8938-DCB94865B538}"/>
                </a:ext>
              </a:extLst>
            </p:cNvPr>
            <p:cNvSpPr/>
            <p:nvPr/>
          </p:nvSpPr>
          <p:spPr>
            <a:xfrm>
              <a:off x="1866868" y="1831704"/>
              <a:ext cx="33552" cy="4793"/>
            </a:xfrm>
            <a:custGeom>
              <a:avLst/>
              <a:gdLst>
                <a:gd name="connsiteX0" fmla="*/ 35469 w 33552"/>
                <a:gd name="connsiteY0" fmla="*/ 0 h 0"/>
                <a:gd name="connsiteX1" fmla="*/ 0 w 33552"/>
                <a:gd name="connsiteY1" fmla="*/ 2876 h 0"/>
                <a:gd name="connsiteX2" fmla="*/ 479 w 33552"/>
                <a:gd name="connsiteY2" fmla="*/ 0 h 0"/>
                <a:gd name="connsiteX3" fmla="*/ 35469 w 33552"/>
                <a:gd name="connsiteY3" fmla="*/ 0 h 0"/>
              </a:gdLst>
              <a:ahLst/>
              <a:cxnLst>
                <a:cxn ang="0">
                  <a:pos x="connsiteX0" y="connsiteY0"/>
                </a:cxn>
                <a:cxn ang="0">
                  <a:pos x="connsiteX1" y="connsiteY1"/>
                </a:cxn>
                <a:cxn ang="0">
                  <a:pos x="connsiteX2" y="connsiteY2"/>
                </a:cxn>
                <a:cxn ang="0">
                  <a:pos x="connsiteX3" y="connsiteY3"/>
                </a:cxn>
              </a:cxnLst>
              <a:rect l="l" t="t" r="r" b="b"/>
              <a:pathLst>
                <a:path w="33552">
                  <a:moveTo>
                    <a:pt x="35469" y="0"/>
                  </a:moveTo>
                  <a:cubicBezTo>
                    <a:pt x="23966" y="5752"/>
                    <a:pt x="11983" y="3835"/>
                    <a:pt x="0" y="2876"/>
                  </a:cubicBezTo>
                  <a:cubicBezTo>
                    <a:pt x="479" y="1917"/>
                    <a:pt x="479" y="959"/>
                    <a:pt x="479" y="0"/>
                  </a:cubicBezTo>
                  <a:cubicBezTo>
                    <a:pt x="11983" y="0"/>
                    <a:pt x="23966" y="0"/>
                    <a:pt x="35469" y="0"/>
                  </a:cubicBezTo>
                  <a:close/>
                </a:path>
              </a:pathLst>
            </a:custGeom>
            <a:solidFill>
              <a:srgbClr val="888888"/>
            </a:solidFill>
            <a:ln w="4780"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4EB34508-1A8B-43F4-A2D1-5088D54B19EA}"/>
                </a:ext>
              </a:extLst>
            </p:cNvPr>
            <p:cNvSpPr/>
            <p:nvPr/>
          </p:nvSpPr>
          <p:spPr>
            <a:xfrm>
              <a:off x="947897" y="2809870"/>
              <a:ext cx="2478068" cy="3542151"/>
            </a:xfrm>
            <a:custGeom>
              <a:avLst/>
              <a:gdLst>
                <a:gd name="connsiteX0" fmla="*/ 2365550 w 2478068"/>
                <a:gd name="connsiteY0" fmla="*/ 3232633 h 3542151"/>
                <a:gd name="connsiteX1" fmla="*/ 2388078 w 2478068"/>
                <a:gd name="connsiteY1" fmla="*/ 3219691 h 3542151"/>
                <a:gd name="connsiteX2" fmla="*/ 2478189 w 2478068"/>
                <a:gd name="connsiteY2" fmla="*/ 3217774 h 3542151"/>
                <a:gd name="connsiteX3" fmla="*/ 2355005 w 2478068"/>
                <a:gd name="connsiteY3" fmla="*/ 3476126 h 3542151"/>
                <a:gd name="connsiteX4" fmla="*/ 2072687 w 2478068"/>
                <a:gd name="connsiteY4" fmla="*/ 3510157 h 3542151"/>
                <a:gd name="connsiteX5" fmla="*/ 1861308 w 2478068"/>
                <a:gd name="connsiteY5" fmla="*/ 3353900 h 3542151"/>
                <a:gd name="connsiteX6" fmla="*/ 1673416 w 2478068"/>
                <a:gd name="connsiteY6" fmla="*/ 3133414 h 3542151"/>
                <a:gd name="connsiteX7" fmla="*/ 1531539 w 2478068"/>
                <a:gd name="connsiteY7" fmla="*/ 3003999 h 3542151"/>
                <a:gd name="connsiteX8" fmla="*/ 1192182 w 2478068"/>
                <a:gd name="connsiteY8" fmla="*/ 3018858 h 3542151"/>
                <a:gd name="connsiteX9" fmla="*/ 1014356 w 2478068"/>
                <a:gd name="connsiteY9" fmla="*/ 3204832 h 3542151"/>
                <a:gd name="connsiteX10" fmla="*/ 841322 w 2478068"/>
                <a:gd name="connsiteY10" fmla="*/ 3400873 h 3542151"/>
                <a:gd name="connsiteX11" fmla="*/ 549898 w 2478068"/>
                <a:gd name="connsiteY11" fmla="*/ 3543230 h 3542151"/>
                <a:gd name="connsiteX12" fmla="*/ 180824 w 2478068"/>
                <a:gd name="connsiteY12" fmla="*/ 3373552 h 3542151"/>
                <a:gd name="connsiteX13" fmla="*/ 63870 w 2478068"/>
                <a:gd name="connsiteY13" fmla="*/ 3055286 h 3542151"/>
                <a:gd name="connsiteX14" fmla="*/ 132413 w 2478068"/>
                <a:gd name="connsiteY14" fmla="*/ 2584596 h 3542151"/>
                <a:gd name="connsiteX15" fmla="*/ 387888 w 2478068"/>
                <a:gd name="connsiteY15" fmla="*/ 2089941 h 3542151"/>
                <a:gd name="connsiteX16" fmla="*/ 630902 w 2478068"/>
                <a:gd name="connsiteY16" fmla="*/ 1706488 h 3542151"/>
                <a:gd name="connsiteX17" fmla="*/ 804415 w 2478068"/>
                <a:gd name="connsiteY17" fmla="*/ 1289003 h 3542151"/>
                <a:gd name="connsiteX18" fmla="*/ 804894 w 2478068"/>
                <a:gd name="connsiteY18" fmla="*/ 1027296 h 3542151"/>
                <a:gd name="connsiteX19" fmla="*/ 13542 w 2478068"/>
                <a:gd name="connsiteY19" fmla="*/ 491899 h 3542151"/>
                <a:gd name="connsiteX20" fmla="*/ 31756 w 2478068"/>
                <a:gd name="connsiteY20" fmla="*/ 153501 h 3542151"/>
                <a:gd name="connsiteX21" fmla="*/ 73936 w 2478068"/>
                <a:gd name="connsiteY21" fmla="*/ 95983 h 3542151"/>
                <a:gd name="connsiteX22" fmla="*/ 151585 w 2478068"/>
                <a:gd name="connsiteY22" fmla="*/ 127139 h 3542151"/>
                <a:gd name="connsiteX23" fmla="*/ 151585 w 2478068"/>
                <a:gd name="connsiteY23" fmla="*/ 173633 h 3542151"/>
                <a:gd name="connsiteX24" fmla="*/ 124264 w 2478068"/>
                <a:gd name="connsiteY24" fmla="*/ 281479 h 3542151"/>
                <a:gd name="connsiteX25" fmla="*/ 238342 w 2478068"/>
                <a:gd name="connsiteY25" fmla="*/ 713343 h 3542151"/>
                <a:gd name="connsiteX26" fmla="*/ 612209 w 2478068"/>
                <a:gd name="connsiteY26" fmla="*/ 918970 h 3542151"/>
                <a:gd name="connsiteX27" fmla="*/ 1174927 w 2478068"/>
                <a:gd name="connsiteY27" fmla="*/ 839404 h 3542151"/>
                <a:gd name="connsiteX28" fmla="*/ 1440468 w 2478068"/>
                <a:gd name="connsiteY28" fmla="*/ 476561 h 3542151"/>
                <a:gd name="connsiteX29" fmla="*/ 1385826 w 2478068"/>
                <a:gd name="connsiteY29" fmla="*/ 113718 h 3542151"/>
                <a:gd name="connsiteX30" fmla="*/ 1371926 w 2478068"/>
                <a:gd name="connsiteY30" fmla="*/ 89273 h 3542151"/>
                <a:gd name="connsiteX31" fmla="*/ 1372405 w 2478068"/>
                <a:gd name="connsiteY31" fmla="*/ 35589 h 3542151"/>
                <a:gd name="connsiteX32" fmla="*/ 1403561 w 2478068"/>
                <a:gd name="connsiteY32" fmla="*/ 5392 h 3542151"/>
                <a:gd name="connsiteX33" fmla="*/ 1446220 w 2478068"/>
                <a:gd name="connsiteY33" fmla="*/ 8268 h 3542151"/>
                <a:gd name="connsiteX34" fmla="*/ 1500862 w 2478068"/>
                <a:gd name="connsiteY34" fmla="*/ 77290 h 3542151"/>
                <a:gd name="connsiteX35" fmla="*/ 1505655 w 2478068"/>
                <a:gd name="connsiteY35" fmla="*/ 647198 h 3542151"/>
                <a:gd name="connsiteX36" fmla="*/ 1166299 w 2478068"/>
                <a:gd name="connsiteY36" fmla="*/ 969778 h 3542151"/>
                <a:gd name="connsiteX37" fmla="*/ 929037 w 2478068"/>
                <a:gd name="connsiteY37" fmla="*/ 1021544 h 3542151"/>
                <a:gd name="connsiteX38" fmla="*/ 875354 w 2478068"/>
                <a:gd name="connsiteY38" fmla="*/ 1439508 h 3542151"/>
                <a:gd name="connsiteX39" fmla="*/ 663975 w 2478068"/>
                <a:gd name="connsiteY39" fmla="*/ 1870894 h 3542151"/>
                <a:gd name="connsiteX40" fmla="*/ 427672 w 2478068"/>
                <a:gd name="connsiteY40" fmla="*/ 2228943 h 3542151"/>
                <a:gd name="connsiteX41" fmla="*/ 186575 w 2478068"/>
                <a:gd name="connsiteY41" fmla="*/ 2759547 h 3542151"/>
                <a:gd name="connsiteX42" fmla="*/ 205269 w 2478068"/>
                <a:gd name="connsiteY42" fmla="*/ 3166008 h 3542151"/>
                <a:gd name="connsiteX43" fmla="*/ 376864 w 2478068"/>
                <a:gd name="connsiteY43" fmla="*/ 3386014 h 3542151"/>
                <a:gd name="connsiteX44" fmla="*/ 648158 w 2478068"/>
                <a:gd name="connsiteY44" fmla="*/ 3392725 h 3542151"/>
                <a:gd name="connsiteX45" fmla="*/ 824546 w 2478068"/>
                <a:gd name="connsiteY45" fmla="*/ 3237426 h 3542151"/>
                <a:gd name="connsiteX46" fmla="*/ 1007166 w 2478068"/>
                <a:gd name="connsiteY46" fmla="*/ 3022213 h 3542151"/>
                <a:gd name="connsiteX47" fmla="*/ 1211355 w 2478068"/>
                <a:gd name="connsiteY47" fmla="*/ 2864997 h 3542151"/>
                <a:gd name="connsiteX48" fmla="*/ 1563653 w 2478068"/>
                <a:gd name="connsiteY48" fmla="*/ 2888004 h 3542151"/>
                <a:gd name="connsiteX49" fmla="*/ 1733810 w 2478068"/>
                <a:gd name="connsiteY49" fmla="*/ 3029882 h 3542151"/>
                <a:gd name="connsiteX50" fmla="*/ 1896299 w 2478068"/>
                <a:gd name="connsiteY50" fmla="*/ 3227360 h 3542151"/>
                <a:gd name="connsiteX51" fmla="*/ 2089943 w 2478068"/>
                <a:gd name="connsiteY51" fmla="*/ 3395600 h 3542151"/>
                <a:gd name="connsiteX52" fmla="*/ 2168071 w 2478068"/>
                <a:gd name="connsiteY52" fmla="*/ 3421484 h 3542151"/>
                <a:gd name="connsiteX53" fmla="*/ 2314742 w 2478068"/>
                <a:gd name="connsiteY53" fmla="*/ 3358693 h 3542151"/>
                <a:gd name="connsiteX54" fmla="*/ 2365550 w 2478068"/>
                <a:gd name="connsiteY54" fmla="*/ 3232633 h 3542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478068" h="3542151">
                  <a:moveTo>
                    <a:pt x="2365550" y="3232633"/>
                  </a:moveTo>
                  <a:cubicBezTo>
                    <a:pt x="2368905" y="3220650"/>
                    <a:pt x="2375136" y="3217774"/>
                    <a:pt x="2388078" y="3219691"/>
                  </a:cubicBezTo>
                  <a:cubicBezTo>
                    <a:pt x="2418275" y="3224484"/>
                    <a:pt x="2448472" y="3223046"/>
                    <a:pt x="2478189" y="3217774"/>
                  </a:cubicBezTo>
                  <a:cubicBezTo>
                    <a:pt x="2470520" y="3319868"/>
                    <a:pt x="2436489" y="3410939"/>
                    <a:pt x="2355005" y="3476126"/>
                  </a:cubicBezTo>
                  <a:cubicBezTo>
                    <a:pt x="2269687" y="3544189"/>
                    <a:pt x="2172385" y="3548982"/>
                    <a:pt x="2072687" y="3510157"/>
                  </a:cubicBezTo>
                  <a:cubicBezTo>
                    <a:pt x="1988327" y="3477084"/>
                    <a:pt x="1922661" y="3418128"/>
                    <a:pt x="1861308" y="3353900"/>
                  </a:cubicBezTo>
                  <a:cubicBezTo>
                    <a:pt x="1794683" y="3283920"/>
                    <a:pt x="1738124" y="3205312"/>
                    <a:pt x="1673416" y="3133414"/>
                  </a:cubicBezTo>
                  <a:cubicBezTo>
                    <a:pt x="1630278" y="3085482"/>
                    <a:pt x="1585701" y="3039468"/>
                    <a:pt x="1531539" y="3003999"/>
                  </a:cubicBezTo>
                  <a:cubicBezTo>
                    <a:pt x="1417940" y="2930184"/>
                    <a:pt x="1299070" y="2935456"/>
                    <a:pt x="1192182" y="3018858"/>
                  </a:cubicBezTo>
                  <a:cubicBezTo>
                    <a:pt x="1123640" y="3072062"/>
                    <a:pt x="1069477" y="3138687"/>
                    <a:pt x="1014356" y="3204832"/>
                  </a:cubicBezTo>
                  <a:cubicBezTo>
                    <a:pt x="958755" y="3271937"/>
                    <a:pt x="905551" y="3340958"/>
                    <a:pt x="841322" y="3400873"/>
                  </a:cubicBezTo>
                  <a:cubicBezTo>
                    <a:pt x="758880" y="3478043"/>
                    <a:pt x="663975" y="3531247"/>
                    <a:pt x="549898" y="3543230"/>
                  </a:cubicBezTo>
                  <a:cubicBezTo>
                    <a:pt x="394120" y="3559047"/>
                    <a:pt x="270935" y="3499133"/>
                    <a:pt x="180824" y="3373552"/>
                  </a:cubicBezTo>
                  <a:cubicBezTo>
                    <a:pt x="113240" y="3278647"/>
                    <a:pt x="78729" y="3169842"/>
                    <a:pt x="63870" y="3055286"/>
                  </a:cubicBezTo>
                  <a:cubicBezTo>
                    <a:pt x="42301" y="2892318"/>
                    <a:pt x="75853" y="2736540"/>
                    <a:pt x="132413" y="2584596"/>
                  </a:cubicBezTo>
                  <a:cubicBezTo>
                    <a:pt x="198079" y="2409646"/>
                    <a:pt x="286753" y="2246678"/>
                    <a:pt x="387888" y="2089941"/>
                  </a:cubicBezTo>
                  <a:cubicBezTo>
                    <a:pt x="469852" y="1962922"/>
                    <a:pt x="555170" y="1837821"/>
                    <a:pt x="630902" y="1706488"/>
                  </a:cubicBezTo>
                  <a:cubicBezTo>
                    <a:pt x="706634" y="1574676"/>
                    <a:pt x="770383" y="1438070"/>
                    <a:pt x="804415" y="1289003"/>
                  </a:cubicBezTo>
                  <a:cubicBezTo>
                    <a:pt x="823108" y="1207040"/>
                    <a:pt x="817356" y="1024899"/>
                    <a:pt x="804894" y="1027296"/>
                  </a:cubicBezTo>
                  <a:cubicBezTo>
                    <a:pt x="456910" y="1092004"/>
                    <a:pt x="87357" y="886377"/>
                    <a:pt x="13542" y="491899"/>
                  </a:cubicBezTo>
                  <a:cubicBezTo>
                    <a:pt x="-8027" y="377342"/>
                    <a:pt x="-5151" y="264703"/>
                    <a:pt x="31756" y="153501"/>
                  </a:cubicBezTo>
                  <a:cubicBezTo>
                    <a:pt x="39425" y="130015"/>
                    <a:pt x="47573" y="106049"/>
                    <a:pt x="73936" y="95983"/>
                  </a:cubicBezTo>
                  <a:cubicBezTo>
                    <a:pt x="110843" y="81124"/>
                    <a:pt x="131454" y="89273"/>
                    <a:pt x="151585" y="127139"/>
                  </a:cubicBezTo>
                  <a:cubicBezTo>
                    <a:pt x="158775" y="142477"/>
                    <a:pt x="157337" y="157815"/>
                    <a:pt x="151585" y="173633"/>
                  </a:cubicBezTo>
                  <a:cubicBezTo>
                    <a:pt x="139123" y="208623"/>
                    <a:pt x="128578" y="244092"/>
                    <a:pt x="124264" y="281479"/>
                  </a:cubicBezTo>
                  <a:cubicBezTo>
                    <a:pt x="103654" y="441091"/>
                    <a:pt x="139123" y="586324"/>
                    <a:pt x="238342" y="713343"/>
                  </a:cubicBezTo>
                  <a:cubicBezTo>
                    <a:pt x="332767" y="834611"/>
                    <a:pt x="460745" y="899318"/>
                    <a:pt x="612209" y="918970"/>
                  </a:cubicBezTo>
                  <a:cubicBezTo>
                    <a:pt x="687941" y="928557"/>
                    <a:pt x="1002373" y="925681"/>
                    <a:pt x="1174927" y="839404"/>
                  </a:cubicBezTo>
                  <a:cubicBezTo>
                    <a:pt x="1303863" y="754085"/>
                    <a:pt x="1405478" y="630422"/>
                    <a:pt x="1440468" y="476561"/>
                  </a:cubicBezTo>
                  <a:cubicBezTo>
                    <a:pt x="1469707" y="349062"/>
                    <a:pt x="1451013" y="227316"/>
                    <a:pt x="1385826" y="113718"/>
                  </a:cubicBezTo>
                  <a:cubicBezTo>
                    <a:pt x="1381033" y="105570"/>
                    <a:pt x="1376240" y="97421"/>
                    <a:pt x="1371926" y="89273"/>
                  </a:cubicBezTo>
                  <a:cubicBezTo>
                    <a:pt x="1362819" y="71059"/>
                    <a:pt x="1361860" y="53324"/>
                    <a:pt x="1372405" y="35589"/>
                  </a:cubicBezTo>
                  <a:cubicBezTo>
                    <a:pt x="1381033" y="23606"/>
                    <a:pt x="1389661" y="11623"/>
                    <a:pt x="1403561" y="5392"/>
                  </a:cubicBezTo>
                  <a:cubicBezTo>
                    <a:pt x="1417940" y="-839"/>
                    <a:pt x="1432799" y="-3715"/>
                    <a:pt x="1446220" y="8268"/>
                  </a:cubicBezTo>
                  <a:cubicBezTo>
                    <a:pt x="1476417" y="21689"/>
                    <a:pt x="1487441" y="50927"/>
                    <a:pt x="1500862" y="77290"/>
                  </a:cubicBezTo>
                  <a:cubicBezTo>
                    <a:pt x="1597205" y="266141"/>
                    <a:pt x="1598643" y="456909"/>
                    <a:pt x="1505655" y="647198"/>
                  </a:cubicBezTo>
                  <a:cubicBezTo>
                    <a:pt x="1433279" y="795786"/>
                    <a:pt x="1317284" y="900277"/>
                    <a:pt x="1166299" y="969778"/>
                  </a:cubicBezTo>
                  <a:cubicBezTo>
                    <a:pt x="1080981" y="1003330"/>
                    <a:pt x="929037" y="1021544"/>
                    <a:pt x="929037" y="1021544"/>
                  </a:cubicBezTo>
                  <a:cubicBezTo>
                    <a:pt x="929037" y="1021544"/>
                    <a:pt x="941020" y="1268392"/>
                    <a:pt x="875354" y="1439508"/>
                  </a:cubicBezTo>
                  <a:cubicBezTo>
                    <a:pt x="824546" y="1592890"/>
                    <a:pt x="750731" y="1735247"/>
                    <a:pt x="663975" y="1870894"/>
                  </a:cubicBezTo>
                  <a:cubicBezTo>
                    <a:pt x="586805" y="1991202"/>
                    <a:pt x="504842" y="2108635"/>
                    <a:pt x="427672" y="2228943"/>
                  </a:cubicBezTo>
                  <a:cubicBezTo>
                    <a:pt x="321743" y="2393828"/>
                    <a:pt x="230673" y="2566382"/>
                    <a:pt x="186575" y="2759547"/>
                  </a:cubicBezTo>
                  <a:cubicBezTo>
                    <a:pt x="155420" y="2896152"/>
                    <a:pt x="154940" y="3032758"/>
                    <a:pt x="205269" y="3166008"/>
                  </a:cubicBezTo>
                  <a:cubicBezTo>
                    <a:pt x="239780" y="3256599"/>
                    <a:pt x="292984" y="3333768"/>
                    <a:pt x="376864" y="3386014"/>
                  </a:cubicBezTo>
                  <a:cubicBezTo>
                    <a:pt x="466017" y="3441615"/>
                    <a:pt x="556129" y="3441615"/>
                    <a:pt x="648158" y="3392725"/>
                  </a:cubicBezTo>
                  <a:cubicBezTo>
                    <a:pt x="719576" y="3354859"/>
                    <a:pt x="772780" y="3296861"/>
                    <a:pt x="824546" y="3237426"/>
                  </a:cubicBezTo>
                  <a:cubicBezTo>
                    <a:pt x="886378" y="3166487"/>
                    <a:pt x="944855" y="3092672"/>
                    <a:pt x="1007166" y="3022213"/>
                  </a:cubicBezTo>
                  <a:cubicBezTo>
                    <a:pt x="1064684" y="2956546"/>
                    <a:pt x="1130830" y="2901425"/>
                    <a:pt x="1211355" y="2864997"/>
                  </a:cubicBezTo>
                  <a:cubicBezTo>
                    <a:pt x="1332622" y="2809875"/>
                    <a:pt x="1450055" y="2825693"/>
                    <a:pt x="1563653" y="2888004"/>
                  </a:cubicBezTo>
                  <a:cubicBezTo>
                    <a:pt x="1629319" y="2923953"/>
                    <a:pt x="1682523" y="2976198"/>
                    <a:pt x="1733810" y="3029882"/>
                  </a:cubicBezTo>
                  <a:cubicBezTo>
                    <a:pt x="1793246" y="3091713"/>
                    <a:pt x="1839260" y="3164091"/>
                    <a:pt x="1896299" y="3227360"/>
                  </a:cubicBezTo>
                  <a:cubicBezTo>
                    <a:pt x="1953817" y="3291109"/>
                    <a:pt x="2011335" y="3355338"/>
                    <a:pt x="2089943" y="3395600"/>
                  </a:cubicBezTo>
                  <a:cubicBezTo>
                    <a:pt x="2114867" y="3408542"/>
                    <a:pt x="2140750" y="3417649"/>
                    <a:pt x="2168071" y="3421484"/>
                  </a:cubicBezTo>
                  <a:cubicBezTo>
                    <a:pt x="2229424" y="3430111"/>
                    <a:pt x="2277835" y="3406146"/>
                    <a:pt x="2314742" y="3358693"/>
                  </a:cubicBezTo>
                  <a:cubicBezTo>
                    <a:pt x="2343501" y="3321786"/>
                    <a:pt x="2358360" y="3278647"/>
                    <a:pt x="2365550" y="3232633"/>
                  </a:cubicBezTo>
                  <a:close/>
                </a:path>
              </a:pathLst>
            </a:custGeom>
            <a:solidFill>
              <a:schemeClr val="tx1">
                <a:lumMod val="75000"/>
                <a:lumOff val="25000"/>
              </a:schemeClr>
            </a:solidFill>
            <a:ln w="4780"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464FA442-793C-4E3E-987F-5934A2ADF8A7}"/>
                </a:ext>
              </a:extLst>
            </p:cNvPr>
            <p:cNvSpPr/>
            <p:nvPr/>
          </p:nvSpPr>
          <p:spPr>
            <a:xfrm>
              <a:off x="1601327" y="1922774"/>
              <a:ext cx="790873" cy="920288"/>
            </a:xfrm>
            <a:custGeom>
              <a:avLst/>
              <a:gdLst>
                <a:gd name="connsiteX0" fmla="*/ 792790 w 790872"/>
                <a:gd name="connsiteY0" fmla="*/ 894885 h 920288"/>
                <a:gd name="connsiteX1" fmla="*/ 722331 w 790872"/>
                <a:gd name="connsiteY1" fmla="*/ 923644 h 920288"/>
                <a:gd name="connsiteX2" fmla="*/ 707951 w 790872"/>
                <a:gd name="connsiteY2" fmla="*/ 904471 h 920288"/>
                <a:gd name="connsiteX3" fmla="*/ 583329 w 790872"/>
                <a:gd name="connsiteY3" fmla="*/ 645161 h 920288"/>
                <a:gd name="connsiteX4" fmla="*/ 425154 w 790872"/>
                <a:gd name="connsiteY4" fmla="*/ 363322 h 920288"/>
                <a:gd name="connsiteX5" fmla="*/ 307721 w 790872"/>
                <a:gd name="connsiteY5" fmla="*/ 220006 h 920288"/>
                <a:gd name="connsiteX6" fmla="*/ 15817 w 790872"/>
                <a:gd name="connsiteY6" fmla="*/ 65187 h 920288"/>
                <a:gd name="connsiteX7" fmla="*/ 0 w 790872"/>
                <a:gd name="connsiteY7" fmla="*/ 58956 h 920288"/>
                <a:gd name="connsiteX8" fmla="*/ 46973 w 790872"/>
                <a:gd name="connsiteY8" fmla="*/ 38345 h 920288"/>
                <a:gd name="connsiteX9" fmla="*/ 70939 w 790872"/>
                <a:gd name="connsiteY9" fmla="*/ 10066 h 920288"/>
                <a:gd name="connsiteX10" fmla="*/ 78129 w 790872"/>
                <a:gd name="connsiteY10" fmla="*/ 0 h 920288"/>
                <a:gd name="connsiteX11" fmla="*/ 79087 w 790872"/>
                <a:gd name="connsiteY11" fmla="*/ 33552 h 920288"/>
                <a:gd name="connsiteX12" fmla="*/ 107846 w 790872"/>
                <a:gd name="connsiteY12" fmla="*/ 63749 h 920288"/>
                <a:gd name="connsiteX13" fmla="*/ 234386 w 790872"/>
                <a:gd name="connsiteY13" fmla="*/ 57039 h 920288"/>
                <a:gd name="connsiteX14" fmla="*/ 249724 w 790872"/>
                <a:gd name="connsiteY14" fmla="*/ 72377 h 920288"/>
                <a:gd name="connsiteX15" fmla="*/ 464458 w 790872"/>
                <a:gd name="connsiteY15" fmla="*/ 278962 h 920288"/>
                <a:gd name="connsiteX16" fmla="*/ 621674 w 790872"/>
                <a:gd name="connsiteY16" fmla="*/ 544504 h 920288"/>
                <a:gd name="connsiteX17" fmla="*/ 784162 w 790872"/>
                <a:gd name="connsiteY17" fmla="*/ 869481 h 920288"/>
                <a:gd name="connsiteX18" fmla="*/ 792790 w 790872"/>
                <a:gd name="connsiteY18" fmla="*/ 894885 h 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90872" h="920288">
                  <a:moveTo>
                    <a:pt x="792790" y="894885"/>
                  </a:moveTo>
                  <a:cubicBezTo>
                    <a:pt x="760676" y="883860"/>
                    <a:pt x="739586" y="898240"/>
                    <a:pt x="722331" y="923644"/>
                  </a:cubicBezTo>
                  <a:cubicBezTo>
                    <a:pt x="713224" y="920768"/>
                    <a:pt x="711306" y="911661"/>
                    <a:pt x="707951" y="904471"/>
                  </a:cubicBezTo>
                  <a:cubicBezTo>
                    <a:pt x="668647" y="816756"/>
                    <a:pt x="626946" y="730479"/>
                    <a:pt x="583329" y="645161"/>
                  </a:cubicBezTo>
                  <a:cubicBezTo>
                    <a:pt x="533959" y="549297"/>
                    <a:pt x="485548" y="452954"/>
                    <a:pt x="425154" y="363322"/>
                  </a:cubicBezTo>
                  <a:cubicBezTo>
                    <a:pt x="390164" y="312035"/>
                    <a:pt x="352777" y="262666"/>
                    <a:pt x="307721" y="220006"/>
                  </a:cubicBezTo>
                  <a:cubicBezTo>
                    <a:pt x="224800" y="141398"/>
                    <a:pt x="130374" y="84360"/>
                    <a:pt x="15817" y="65187"/>
                  </a:cubicBezTo>
                  <a:cubicBezTo>
                    <a:pt x="10066" y="64228"/>
                    <a:pt x="3835" y="65187"/>
                    <a:pt x="0" y="58956"/>
                  </a:cubicBezTo>
                  <a:cubicBezTo>
                    <a:pt x="12942" y="45535"/>
                    <a:pt x="30676" y="43139"/>
                    <a:pt x="46973" y="38345"/>
                  </a:cubicBezTo>
                  <a:cubicBezTo>
                    <a:pt x="61832" y="33552"/>
                    <a:pt x="72856" y="28280"/>
                    <a:pt x="70939" y="10066"/>
                  </a:cubicBezTo>
                  <a:cubicBezTo>
                    <a:pt x="70460" y="6231"/>
                    <a:pt x="71418" y="479"/>
                    <a:pt x="78129" y="0"/>
                  </a:cubicBezTo>
                  <a:cubicBezTo>
                    <a:pt x="79087" y="11024"/>
                    <a:pt x="80046" y="22049"/>
                    <a:pt x="79087" y="33552"/>
                  </a:cubicBezTo>
                  <a:cubicBezTo>
                    <a:pt x="77170" y="57518"/>
                    <a:pt x="83880" y="64708"/>
                    <a:pt x="107846" y="63749"/>
                  </a:cubicBezTo>
                  <a:cubicBezTo>
                    <a:pt x="150026" y="61832"/>
                    <a:pt x="192206" y="59435"/>
                    <a:pt x="234386" y="57039"/>
                  </a:cubicBezTo>
                  <a:cubicBezTo>
                    <a:pt x="233907" y="67104"/>
                    <a:pt x="243972" y="68542"/>
                    <a:pt x="249724" y="72377"/>
                  </a:cubicBezTo>
                  <a:cubicBezTo>
                    <a:pt x="335042" y="127498"/>
                    <a:pt x="404064" y="198437"/>
                    <a:pt x="464458" y="278962"/>
                  </a:cubicBezTo>
                  <a:cubicBezTo>
                    <a:pt x="526290" y="361884"/>
                    <a:pt x="573742" y="453434"/>
                    <a:pt x="621674" y="544504"/>
                  </a:cubicBezTo>
                  <a:cubicBezTo>
                    <a:pt x="677754" y="651871"/>
                    <a:pt x="731437" y="760676"/>
                    <a:pt x="784162" y="869481"/>
                  </a:cubicBezTo>
                  <a:cubicBezTo>
                    <a:pt x="787518" y="878108"/>
                    <a:pt x="793269" y="885778"/>
                    <a:pt x="792790" y="894885"/>
                  </a:cubicBezTo>
                  <a:close/>
                </a:path>
              </a:pathLst>
            </a:custGeom>
            <a:solidFill>
              <a:schemeClr val="accent5">
                <a:lumMod val="40000"/>
                <a:lumOff val="60000"/>
              </a:schemeClr>
            </a:solidFill>
            <a:ln w="4780"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824E03CE-1D2F-428E-BB15-A23C036272D7}"/>
                </a:ext>
              </a:extLst>
            </p:cNvPr>
            <p:cNvSpPr/>
            <p:nvPr/>
          </p:nvSpPr>
          <p:spPr>
            <a:xfrm>
              <a:off x="1021833" y="1881553"/>
              <a:ext cx="656664" cy="1054497"/>
            </a:xfrm>
            <a:custGeom>
              <a:avLst/>
              <a:gdLst>
                <a:gd name="connsiteX0" fmla="*/ 657143 w 656664"/>
                <a:gd name="connsiteY0" fmla="*/ 42180 h 1054497"/>
                <a:gd name="connsiteX1" fmla="*/ 654747 w 656664"/>
                <a:gd name="connsiteY1" fmla="*/ 46494 h 1054497"/>
                <a:gd name="connsiteX2" fmla="*/ 622633 w 656664"/>
                <a:gd name="connsiteY2" fmla="*/ 86756 h 1054497"/>
                <a:gd name="connsiteX3" fmla="*/ 579973 w 656664"/>
                <a:gd name="connsiteY3" fmla="*/ 102094 h 1054497"/>
                <a:gd name="connsiteX4" fmla="*/ 535397 w 656664"/>
                <a:gd name="connsiteY4" fmla="*/ 132291 h 1054497"/>
                <a:gd name="connsiteX5" fmla="*/ 389685 w 656664"/>
                <a:gd name="connsiteY5" fmla="*/ 256435 h 1054497"/>
                <a:gd name="connsiteX6" fmla="*/ 228634 w 656664"/>
                <a:gd name="connsiteY6" fmla="*/ 555049 h 1054497"/>
                <a:gd name="connsiteX7" fmla="*/ 92029 w 656664"/>
                <a:gd name="connsiteY7" fmla="*/ 996979 h 1054497"/>
                <a:gd name="connsiteX8" fmla="*/ 74294 w 656664"/>
                <a:gd name="connsiteY8" fmla="*/ 1057373 h 1054497"/>
                <a:gd name="connsiteX9" fmla="*/ 0 w 656664"/>
                <a:gd name="connsiteY9" fmla="*/ 1025259 h 1054497"/>
                <a:gd name="connsiteX10" fmla="*/ 9107 w 656664"/>
                <a:gd name="connsiteY10" fmla="*/ 1009441 h 1054497"/>
                <a:gd name="connsiteX11" fmla="*/ 130854 w 656664"/>
                <a:gd name="connsiteY11" fmla="*/ 601063 h 1054497"/>
                <a:gd name="connsiteX12" fmla="*/ 286152 w 656664"/>
                <a:gd name="connsiteY12" fmla="*/ 266500 h 1054497"/>
                <a:gd name="connsiteX13" fmla="*/ 382495 w 656664"/>
                <a:gd name="connsiteY13" fmla="*/ 153381 h 1054497"/>
                <a:gd name="connsiteX14" fmla="*/ 363802 w 656664"/>
                <a:gd name="connsiteY14" fmla="*/ 151464 h 1054497"/>
                <a:gd name="connsiteX15" fmla="*/ 366198 w 656664"/>
                <a:gd name="connsiteY15" fmla="*/ 147150 h 1054497"/>
                <a:gd name="connsiteX16" fmla="*/ 416047 w 656664"/>
                <a:gd name="connsiteY16" fmla="*/ 115995 h 1054497"/>
                <a:gd name="connsiteX17" fmla="*/ 546421 w 656664"/>
                <a:gd name="connsiteY17" fmla="*/ 32594 h 1054497"/>
                <a:gd name="connsiteX18" fmla="*/ 551694 w 656664"/>
                <a:gd name="connsiteY18" fmla="*/ 32114 h 1054497"/>
                <a:gd name="connsiteX19" fmla="*/ 654747 w 656664"/>
                <a:gd name="connsiteY19" fmla="*/ 0 h 1054497"/>
                <a:gd name="connsiteX20" fmla="*/ 657143 w 656664"/>
                <a:gd name="connsiteY20" fmla="*/ 42180 h 10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56664" h="1054497">
                  <a:moveTo>
                    <a:pt x="657143" y="42180"/>
                  </a:moveTo>
                  <a:cubicBezTo>
                    <a:pt x="656185" y="43618"/>
                    <a:pt x="654267" y="45535"/>
                    <a:pt x="654747" y="46494"/>
                  </a:cubicBezTo>
                  <a:cubicBezTo>
                    <a:pt x="660019" y="72856"/>
                    <a:pt x="645640" y="81963"/>
                    <a:pt x="622633" y="86756"/>
                  </a:cubicBezTo>
                  <a:cubicBezTo>
                    <a:pt x="608253" y="89632"/>
                    <a:pt x="594353" y="96822"/>
                    <a:pt x="579973" y="102094"/>
                  </a:cubicBezTo>
                  <a:cubicBezTo>
                    <a:pt x="569428" y="118391"/>
                    <a:pt x="551214" y="123664"/>
                    <a:pt x="535397" y="132291"/>
                  </a:cubicBezTo>
                  <a:cubicBezTo>
                    <a:pt x="477879" y="163447"/>
                    <a:pt x="431385" y="206106"/>
                    <a:pt x="389685" y="256435"/>
                  </a:cubicBezTo>
                  <a:cubicBezTo>
                    <a:pt x="315870" y="345108"/>
                    <a:pt x="266979" y="447203"/>
                    <a:pt x="228634" y="555049"/>
                  </a:cubicBezTo>
                  <a:cubicBezTo>
                    <a:pt x="176389" y="700282"/>
                    <a:pt x="132291" y="847912"/>
                    <a:pt x="92029" y="996979"/>
                  </a:cubicBezTo>
                  <a:cubicBezTo>
                    <a:pt x="86756" y="1017110"/>
                    <a:pt x="83880" y="1038200"/>
                    <a:pt x="74294" y="1057373"/>
                  </a:cubicBezTo>
                  <a:cubicBezTo>
                    <a:pt x="58477" y="1026217"/>
                    <a:pt x="33552" y="1016152"/>
                    <a:pt x="0" y="1025259"/>
                  </a:cubicBezTo>
                  <a:cubicBezTo>
                    <a:pt x="6231" y="1021904"/>
                    <a:pt x="7190" y="1015672"/>
                    <a:pt x="9107" y="1009441"/>
                  </a:cubicBezTo>
                  <a:cubicBezTo>
                    <a:pt x="46014" y="872357"/>
                    <a:pt x="85318" y="735751"/>
                    <a:pt x="130854" y="601063"/>
                  </a:cubicBezTo>
                  <a:cubicBezTo>
                    <a:pt x="170637" y="484110"/>
                    <a:pt x="215693" y="369074"/>
                    <a:pt x="286152" y="266500"/>
                  </a:cubicBezTo>
                  <a:cubicBezTo>
                    <a:pt x="313953" y="226238"/>
                    <a:pt x="345108" y="189330"/>
                    <a:pt x="382495" y="153381"/>
                  </a:cubicBezTo>
                  <a:cubicBezTo>
                    <a:pt x="374826" y="152423"/>
                    <a:pt x="369074" y="151943"/>
                    <a:pt x="363802" y="151464"/>
                  </a:cubicBezTo>
                  <a:cubicBezTo>
                    <a:pt x="363802" y="149547"/>
                    <a:pt x="364760" y="147150"/>
                    <a:pt x="366198" y="147150"/>
                  </a:cubicBezTo>
                  <a:cubicBezTo>
                    <a:pt x="387767" y="144274"/>
                    <a:pt x="400709" y="128457"/>
                    <a:pt x="416047" y="115995"/>
                  </a:cubicBezTo>
                  <a:cubicBezTo>
                    <a:pt x="455830" y="82443"/>
                    <a:pt x="500886" y="57039"/>
                    <a:pt x="546421" y="32594"/>
                  </a:cubicBezTo>
                  <a:cubicBezTo>
                    <a:pt x="547859" y="31635"/>
                    <a:pt x="549776" y="31635"/>
                    <a:pt x="551694" y="32114"/>
                  </a:cubicBezTo>
                  <a:cubicBezTo>
                    <a:pt x="587163" y="24924"/>
                    <a:pt x="621195" y="12462"/>
                    <a:pt x="654747" y="0"/>
                  </a:cubicBezTo>
                  <a:cubicBezTo>
                    <a:pt x="658102" y="13421"/>
                    <a:pt x="657623" y="27800"/>
                    <a:pt x="657143" y="42180"/>
                  </a:cubicBezTo>
                  <a:close/>
                </a:path>
              </a:pathLst>
            </a:custGeom>
            <a:solidFill>
              <a:schemeClr val="accent5">
                <a:lumMod val="40000"/>
                <a:lumOff val="60000"/>
              </a:schemeClr>
            </a:solidFill>
            <a:ln w="4780"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E5B64AF8-8144-4459-AB93-A3E2837EF121}"/>
                </a:ext>
              </a:extLst>
            </p:cNvPr>
            <p:cNvSpPr/>
            <p:nvPr/>
          </p:nvSpPr>
          <p:spPr>
            <a:xfrm>
              <a:off x="1299963" y="1870238"/>
              <a:ext cx="273211" cy="167761"/>
            </a:xfrm>
            <a:custGeom>
              <a:avLst/>
              <a:gdLst>
                <a:gd name="connsiteX0" fmla="*/ 273564 w 273210"/>
                <a:gd name="connsiteY0" fmla="*/ 42950 h 167760"/>
                <a:gd name="connsiteX1" fmla="*/ 258226 w 273210"/>
                <a:gd name="connsiteY1" fmla="*/ 54454 h 167760"/>
                <a:gd name="connsiteX2" fmla="*/ 120662 w 273210"/>
                <a:gd name="connsiteY2" fmla="*/ 148400 h 167760"/>
                <a:gd name="connsiteX3" fmla="*/ 85672 w 273210"/>
                <a:gd name="connsiteY3" fmla="*/ 162779 h 167760"/>
                <a:gd name="connsiteX4" fmla="*/ 36302 w 273210"/>
                <a:gd name="connsiteY4" fmla="*/ 167573 h 167760"/>
                <a:gd name="connsiteX5" fmla="*/ 11377 w 273210"/>
                <a:gd name="connsiteY5" fmla="*/ 147441 h 167760"/>
                <a:gd name="connsiteX6" fmla="*/ 353 w 273210"/>
                <a:gd name="connsiteY6" fmla="*/ 51099 h 167760"/>
                <a:gd name="connsiteX7" fmla="*/ 20964 w 273210"/>
                <a:gd name="connsiteY7" fmla="*/ 25216 h 167760"/>
                <a:gd name="connsiteX8" fmla="*/ 236656 w 273210"/>
                <a:gd name="connsiteY8" fmla="*/ 770 h 167760"/>
                <a:gd name="connsiteX9" fmla="*/ 269250 w 273210"/>
                <a:gd name="connsiteY9" fmla="*/ 28571 h 167760"/>
                <a:gd name="connsiteX10" fmla="*/ 273564 w 273210"/>
                <a:gd name="connsiteY10" fmla="*/ 42950 h 167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3210" h="167760">
                  <a:moveTo>
                    <a:pt x="273564" y="42950"/>
                  </a:moveTo>
                  <a:cubicBezTo>
                    <a:pt x="269729" y="48223"/>
                    <a:pt x="264457" y="51578"/>
                    <a:pt x="258226" y="54454"/>
                  </a:cubicBezTo>
                  <a:cubicBezTo>
                    <a:pt x="207897" y="78899"/>
                    <a:pt x="161404" y="110055"/>
                    <a:pt x="120662" y="148400"/>
                  </a:cubicBezTo>
                  <a:cubicBezTo>
                    <a:pt x="110117" y="157986"/>
                    <a:pt x="97655" y="158466"/>
                    <a:pt x="85672" y="162779"/>
                  </a:cubicBezTo>
                  <a:cubicBezTo>
                    <a:pt x="69375" y="164217"/>
                    <a:pt x="52599" y="165655"/>
                    <a:pt x="36302" y="167573"/>
                  </a:cubicBezTo>
                  <a:cubicBezTo>
                    <a:pt x="20964" y="169011"/>
                    <a:pt x="13295" y="163259"/>
                    <a:pt x="11377" y="147441"/>
                  </a:cubicBezTo>
                  <a:cubicBezTo>
                    <a:pt x="8022" y="115327"/>
                    <a:pt x="4667" y="83213"/>
                    <a:pt x="353" y="51099"/>
                  </a:cubicBezTo>
                  <a:cubicBezTo>
                    <a:pt x="-1564" y="34802"/>
                    <a:pt x="4188" y="27133"/>
                    <a:pt x="20964" y="25216"/>
                  </a:cubicBezTo>
                  <a:cubicBezTo>
                    <a:pt x="92861" y="17546"/>
                    <a:pt x="164759" y="8919"/>
                    <a:pt x="236656" y="770"/>
                  </a:cubicBezTo>
                  <a:cubicBezTo>
                    <a:pt x="263019" y="-2106"/>
                    <a:pt x="267812" y="2208"/>
                    <a:pt x="269250" y="28571"/>
                  </a:cubicBezTo>
                  <a:cubicBezTo>
                    <a:pt x="270209" y="32885"/>
                    <a:pt x="269729" y="38157"/>
                    <a:pt x="273564" y="42950"/>
                  </a:cubicBezTo>
                  <a:close/>
                </a:path>
              </a:pathLst>
            </a:custGeom>
            <a:solidFill>
              <a:schemeClr val="tx1"/>
            </a:solidFill>
            <a:ln w="4780"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FED5AE6D-655B-45E2-ABD2-FD4C7879D7C9}"/>
                </a:ext>
              </a:extLst>
            </p:cNvPr>
            <p:cNvSpPr/>
            <p:nvPr/>
          </p:nvSpPr>
          <p:spPr>
            <a:xfrm>
              <a:off x="3206080" y="5617828"/>
              <a:ext cx="335522" cy="335522"/>
            </a:xfrm>
            <a:custGeom>
              <a:avLst/>
              <a:gdLst>
                <a:gd name="connsiteX0" fmla="*/ 169678 w 335521"/>
                <a:gd name="connsiteY0" fmla="*/ 339835 h 335521"/>
                <a:gd name="connsiteX1" fmla="*/ 0 w 335521"/>
                <a:gd name="connsiteY1" fmla="*/ 171116 h 335521"/>
                <a:gd name="connsiteX2" fmla="*/ 169678 w 335521"/>
                <a:gd name="connsiteY2" fmla="*/ 0 h 335521"/>
                <a:gd name="connsiteX3" fmla="*/ 339836 w 335521"/>
                <a:gd name="connsiteY3" fmla="*/ 169199 h 335521"/>
                <a:gd name="connsiteX4" fmla="*/ 169678 w 335521"/>
                <a:gd name="connsiteY4" fmla="*/ 339835 h 335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521" h="335521">
                  <a:moveTo>
                    <a:pt x="169678" y="339835"/>
                  </a:moveTo>
                  <a:cubicBezTo>
                    <a:pt x="74773" y="339835"/>
                    <a:pt x="479" y="266021"/>
                    <a:pt x="0" y="171116"/>
                  </a:cubicBezTo>
                  <a:cubicBezTo>
                    <a:pt x="0" y="75732"/>
                    <a:pt x="74294" y="0"/>
                    <a:pt x="169678" y="0"/>
                  </a:cubicBezTo>
                  <a:cubicBezTo>
                    <a:pt x="263624" y="0"/>
                    <a:pt x="339836" y="75732"/>
                    <a:pt x="339836" y="169199"/>
                  </a:cubicBezTo>
                  <a:cubicBezTo>
                    <a:pt x="340315" y="264103"/>
                    <a:pt x="265062" y="339835"/>
                    <a:pt x="169678" y="339835"/>
                  </a:cubicBezTo>
                  <a:close/>
                </a:path>
              </a:pathLst>
            </a:custGeom>
            <a:solidFill>
              <a:schemeClr val="accent5">
                <a:lumMod val="50000"/>
              </a:schemeClr>
            </a:solidFill>
            <a:ln w="4780" cap="flat">
              <a:noFill/>
              <a:prstDash val="solid"/>
              <a:miter/>
            </a:ln>
          </p:spPr>
          <p:txBody>
            <a:bodyPr rtlCol="0" anchor="ctr"/>
            <a:lstStyle/>
            <a:p>
              <a:endParaRPr lang="en-US"/>
            </a:p>
          </p:txBody>
        </p:sp>
      </p:grpSp>
      <p:graphicFrame>
        <p:nvGraphicFramePr>
          <p:cNvPr id="4" name="Table 3">
            <a:extLst>
              <a:ext uri="{FF2B5EF4-FFF2-40B4-BE49-F238E27FC236}">
                <a16:creationId xmlns:a16="http://schemas.microsoft.com/office/drawing/2014/main" id="{7EF31CB2-911F-483F-9C4F-F0665CE63398}"/>
              </a:ext>
            </a:extLst>
          </p:cNvPr>
          <p:cNvGraphicFramePr>
            <a:graphicFrameLocks noGrp="1"/>
          </p:cNvGraphicFramePr>
          <p:nvPr>
            <p:extLst>
              <p:ext uri="{D42A27DB-BD31-4B8C-83A1-F6EECF244321}">
                <p14:modId xmlns:p14="http://schemas.microsoft.com/office/powerpoint/2010/main" val="3795392463"/>
              </p:ext>
            </p:extLst>
          </p:nvPr>
        </p:nvGraphicFramePr>
        <p:xfrm>
          <a:off x="1683617" y="1950650"/>
          <a:ext cx="2268000" cy="3123158"/>
        </p:xfrm>
        <a:graphic>
          <a:graphicData uri="http://schemas.openxmlformats.org/drawingml/2006/table">
            <a:tbl>
              <a:tblPr firstRow="1" bandRow="1">
                <a:tableStyleId>{46F890A9-2807-4EBB-B81D-B2AA78EC7F39}</a:tableStyleId>
              </a:tblPr>
              <a:tblGrid>
                <a:gridCol w="2268000">
                  <a:extLst>
                    <a:ext uri="{9D8B030D-6E8A-4147-A177-3AD203B41FA5}">
                      <a16:colId xmlns:a16="http://schemas.microsoft.com/office/drawing/2014/main" val="20000"/>
                    </a:ext>
                  </a:extLst>
                </a:gridCol>
              </a:tblGrid>
              <a:tr h="70744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JM" altLang="ko-KR" sz="1200" b="0" kern="1200">
                        <a:solidFill>
                          <a:schemeClr val="tx1">
                            <a:lumMod val="75000"/>
                            <a:lumOff val="25000"/>
                          </a:schemeClr>
                        </a:solidFill>
                        <a:latin typeface="+mn-lt"/>
                        <a:cs typeface="Arial" pitchFamily="34" charset="0"/>
                      </a:endParaRPr>
                    </a:p>
                    <a:p>
                      <a:pPr marL="0" marR="0" indent="0" algn="ctr" defTabSz="914400" rtl="0" eaLnBrk="1" fontAlgn="auto" latinLnBrk="1" hangingPunct="1">
                        <a:lnSpc>
                          <a:spcPct val="100000"/>
                        </a:lnSpc>
                        <a:spcBef>
                          <a:spcPts val="0"/>
                        </a:spcBef>
                        <a:spcAft>
                          <a:spcPts val="0"/>
                        </a:spcAft>
                        <a:buClrTx/>
                        <a:buSzTx/>
                        <a:buFontTx/>
                        <a:buNone/>
                        <a:tabLst/>
                        <a:defRPr/>
                      </a:pPr>
                      <a:endParaRPr lang="en-JM" altLang="ko-KR" sz="1200" b="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extLst>
                  <a:ext uri="{0D108BD9-81ED-4DB2-BD59-A6C34878D82A}">
                    <a16:rowId xmlns:a16="http://schemas.microsoft.com/office/drawing/2014/main" val="10001"/>
                  </a:ext>
                </a:extLst>
              </a:tr>
              <a:tr h="7074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800" b="1">
                          <a:solidFill>
                            <a:srgbClr val="262626"/>
                          </a:solidFill>
                          <a:latin typeface="+mn-lt"/>
                          <a:cs typeface="Arial" pitchFamily="34" charset="0"/>
                        </a:rPr>
                        <a:t>Test Manager</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2"/>
                  </a:ext>
                </a:extLst>
              </a:tr>
              <a:tr h="1267389">
                <a:tc>
                  <a:txBody>
                    <a:bodyPr/>
                    <a:lstStyle/>
                    <a:p>
                      <a:pPr algn="ctr" latinLnBrk="1"/>
                      <a:r>
                        <a:rPr lang="en-US" sz="1800">
                          <a:cs typeface="Arial"/>
                        </a:rPr>
                        <a:t>Ho Ngoc Minh Duc</a:t>
                      </a:r>
                      <a:endParaRPr lang="en-US" altLang="ko-KR" sz="1800">
                        <a:solidFill>
                          <a:schemeClr val="tx1">
                            <a:lumMod val="65000"/>
                            <a:lumOff val="35000"/>
                          </a:schemeClr>
                        </a:solidFill>
                        <a:latin typeface="+mn-lt"/>
                        <a:cs typeface="Arial" pitchFamily="34" charset="0"/>
                      </a:endParaRPr>
                    </a:p>
                  </a:txBody>
                  <a:tcPr anchor="ctr">
                    <a:lnT w="28575" cap="flat" cmpd="sng" algn="ctr">
                      <a:solidFill>
                        <a:schemeClr val="bg1"/>
                      </a:solidFill>
                      <a:prstDash val="solid"/>
                      <a:round/>
                      <a:headEnd type="none" w="med" len="med"/>
                      <a:tailEnd type="none" w="med" len="med"/>
                    </a:lnT>
                    <a:solidFill>
                      <a:schemeClr val="accent3">
                        <a:lumMod val="20000"/>
                        <a:lumOff val="80000"/>
                      </a:schemeClr>
                    </a:solidFill>
                  </a:tcPr>
                </a:tc>
                <a:extLst>
                  <a:ext uri="{0D108BD9-81ED-4DB2-BD59-A6C34878D82A}">
                    <a16:rowId xmlns:a16="http://schemas.microsoft.com/office/drawing/2014/main" val="10003"/>
                  </a:ext>
                </a:extLst>
              </a:tr>
              <a:tr h="440883">
                <a:tc>
                  <a:txBody>
                    <a:bodyPr/>
                    <a:lstStyle/>
                    <a:p>
                      <a:pPr algn="ctr" latinLnBrk="1"/>
                      <a:endParaRPr lang="en-JM" altLang="ko-KR" sz="1200" b="0">
                        <a:solidFill>
                          <a:schemeClr val="bg1"/>
                        </a:solidFill>
                        <a:latin typeface="+mn-lt"/>
                        <a:cs typeface="Arial" pitchFamily="34" charset="0"/>
                      </a:endParaRPr>
                    </a:p>
                  </a:txBody>
                  <a:tcPr anchor="ctr">
                    <a:solidFill>
                      <a:schemeClr val="accent3">
                        <a:lumMod val="75000"/>
                      </a:schemeClr>
                    </a:solidFill>
                  </a:tcPr>
                </a:tc>
                <a:extLst>
                  <a:ext uri="{0D108BD9-81ED-4DB2-BD59-A6C34878D82A}">
                    <a16:rowId xmlns:a16="http://schemas.microsoft.com/office/drawing/2014/main" val="10004"/>
                  </a:ext>
                </a:extLst>
              </a:tr>
            </a:tbl>
          </a:graphicData>
        </a:graphic>
      </p:graphicFrame>
      <p:graphicFrame>
        <p:nvGraphicFramePr>
          <p:cNvPr id="5" name="Table 4">
            <a:extLst>
              <a:ext uri="{FF2B5EF4-FFF2-40B4-BE49-F238E27FC236}">
                <a16:creationId xmlns:a16="http://schemas.microsoft.com/office/drawing/2014/main" id="{6B795767-9581-403E-9C11-A164BFA277EF}"/>
              </a:ext>
            </a:extLst>
          </p:cNvPr>
          <p:cNvGraphicFramePr>
            <a:graphicFrameLocks noGrp="1"/>
          </p:cNvGraphicFramePr>
          <p:nvPr>
            <p:extLst>
              <p:ext uri="{D42A27DB-BD31-4B8C-83A1-F6EECF244321}">
                <p14:modId xmlns:p14="http://schemas.microsoft.com/office/powerpoint/2010/main" val="2564054712"/>
              </p:ext>
            </p:extLst>
          </p:nvPr>
        </p:nvGraphicFramePr>
        <p:xfrm>
          <a:off x="4961999" y="1948091"/>
          <a:ext cx="2268000" cy="3162069"/>
        </p:xfrm>
        <a:graphic>
          <a:graphicData uri="http://schemas.openxmlformats.org/drawingml/2006/table">
            <a:tbl>
              <a:tblPr firstRow="1" bandRow="1">
                <a:tableStyleId>{46F890A9-2807-4EBB-B81D-B2AA78EC7F39}</a:tableStyleId>
              </a:tblPr>
              <a:tblGrid>
                <a:gridCol w="2268000">
                  <a:extLst>
                    <a:ext uri="{9D8B030D-6E8A-4147-A177-3AD203B41FA5}">
                      <a16:colId xmlns:a16="http://schemas.microsoft.com/office/drawing/2014/main" val="20000"/>
                    </a:ext>
                  </a:extLst>
                </a:gridCol>
              </a:tblGrid>
              <a:tr h="70744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JM" altLang="ko-KR" sz="1200" b="0" kern="1200">
                        <a:solidFill>
                          <a:schemeClr val="tx1">
                            <a:lumMod val="75000"/>
                            <a:lumOff val="25000"/>
                          </a:schemeClr>
                        </a:solidFill>
                        <a:latin typeface="+mn-lt"/>
                        <a:cs typeface="Arial" pitchFamily="34" charset="0"/>
                      </a:endParaRPr>
                    </a:p>
                    <a:p>
                      <a:pPr marL="0" marR="0" indent="0" algn="ctr" defTabSz="914400" rtl="0" eaLnBrk="1" fontAlgn="auto" latinLnBrk="1" hangingPunct="1">
                        <a:lnSpc>
                          <a:spcPct val="100000"/>
                        </a:lnSpc>
                        <a:spcBef>
                          <a:spcPts val="0"/>
                        </a:spcBef>
                        <a:spcAft>
                          <a:spcPts val="0"/>
                        </a:spcAft>
                        <a:buClrTx/>
                        <a:buSzTx/>
                        <a:buFontTx/>
                        <a:buNone/>
                        <a:tabLst/>
                        <a:defRPr/>
                      </a:pPr>
                      <a:endParaRPr lang="en-JM" altLang="ko-KR" sz="1200" b="0">
                        <a:solidFill>
                          <a:schemeClr val="tx1">
                            <a:lumMod val="75000"/>
                            <a:lumOff val="25000"/>
                          </a:schemeClr>
                        </a:solidFill>
                        <a:latin typeface="+mn-lt"/>
                        <a:cs typeface="Arial" pitchFamily="34" charset="0"/>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10001"/>
                  </a:ext>
                </a:extLst>
              </a:tr>
              <a:tr h="7074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2000" b="1">
                          <a:solidFill>
                            <a:srgbClr val="262626"/>
                          </a:solidFill>
                          <a:latin typeface="+mn-lt"/>
                          <a:cs typeface="Arial" pitchFamily="34" charset="0"/>
                        </a:rPr>
                        <a:t>Testers</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2"/>
                  </a:ext>
                </a:extLst>
              </a:tr>
              <a:tr h="1306300">
                <a:tc>
                  <a:txBody>
                    <a:bodyPr/>
                    <a:lstStyle/>
                    <a:p>
                      <a:pPr algn="ctr" latinLnBrk="1"/>
                      <a:r>
                        <a:rPr lang="en-US" altLang="ko-KR" sz="1800" b="0">
                          <a:solidFill>
                            <a:srgbClr val="262626"/>
                          </a:solidFill>
                          <a:latin typeface="+mn-lt"/>
                          <a:cs typeface="Arial" pitchFamily="34" charset="0"/>
                        </a:rPr>
                        <a:t>All members</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2">
                        <a:lumMod val="20000"/>
                        <a:lumOff val="80000"/>
                      </a:schemeClr>
                    </a:solidFill>
                  </a:tcPr>
                </a:tc>
                <a:extLst>
                  <a:ext uri="{0D108BD9-81ED-4DB2-BD59-A6C34878D82A}">
                    <a16:rowId xmlns:a16="http://schemas.microsoft.com/office/drawing/2014/main" val="10003"/>
                  </a:ext>
                </a:extLst>
              </a:tr>
              <a:tr h="440883">
                <a:tc>
                  <a:txBody>
                    <a:bodyPr/>
                    <a:lstStyle/>
                    <a:p>
                      <a:pPr algn="ctr" latinLnBrk="1"/>
                      <a:endParaRPr lang="en-JM" altLang="ko-KR" sz="1200" b="0">
                        <a:solidFill>
                          <a:schemeClr val="bg1"/>
                        </a:solidFill>
                        <a:latin typeface="+mn-lt"/>
                        <a:cs typeface="Arial" pitchFamily="34" charset="0"/>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10004"/>
                  </a:ext>
                </a:extLst>
              </a:tr>
            </a:tbl>
          </a:graphicData>
        </a:graphic>
      </p:graphicFrame>
      <p:graphicFrame>
        <p:nvGraphicFramePr>
          <p:cNvPr id="6" name="Table 5">
            <a:extLst>
              <a:ext uri="{FF2B5EF4-FFF2-40B4-BE49-F238E27FC236}">
                <a16:creationId xmlns:a16="http://schemas.microsoft.com/office/drawing/2014/main" id="{96671AC8-DA7C-4380-B64F-ED0051BFFC3D}"/>
              </a:ext>
            </a:extLst>
          </p:cNvPr>
          <p:cNvGraphicFramePr>
            <a:graphicFrameLocks noGrp="1"/>
          </p:cNvGraphicFramePr>
          <p:nvPr>
            <p:extLst>
              <p:ext uri="{D42A27DB-BD31-4B8C-83A1-F6EECF244321}">
                <p14:modId xmlns:p14="http://schemas.microsoft.com/office/powerpoint/2010/main" val="2891049532"/>
              </p:ext>
            </p:extLst>
          </p:nvPr>
        </p:nvGraphicFramePr>
        <p:xfrm>
          <a:off x="8240383" y="1940581"/>
          <a:ext cx="2268000" cy="3196751"/>
        </p:xfrm>
        <a:graphic>
          <a:graphicData uri="http://schemas.openxmlformats.org/drawingml/2006/table">
            <a:tbl>
              <a:tblPr firstRow="1" bandRow="1">
                <a:tableStyleId>{46F890A9-2807-4EBB-B81D-B2AA78EC7F39}</a:tableStyleId>
              </a:tblPr>
              <a:tblGrid>
                <a:gridCol w="2268000">
                  <a:extLst>
                    <a:ext uri="{9D8B030D-6E8A-4147-A177-3AD203B41FA5}">
                      <a16:colId xmlns:a16="http://schemas.microsoft.com/office/drawing/2014/main" val="20000"/>
                    </a:ext>
                  </a:extLst>
                </a:gridCol>
              </a:tblGrid>
              <a:tr h="73670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JM" altLang="ko-KR" sz="1200" b="0" kern="1200">
                        <a:solidFill>
                          <a:schemeClr val="tx1">
                            <a:lumMod val="75000"/>
                            <a:lumOff val="25000"/>
                          </a:schemeClr>
                        </a:solidFill>
                        <a:latin typeface="+mn-lt"/>
                        <a:cs typeface="Arial" pitchFamily="34" charset="0"/>
                      </a:endParaRPr>
                    </a:p>
                    <a:p>
                      <a:pPr marL="0" marR="0" indent="0" algn="ctr" defTabSz="914400" rtl="0" eaLnBrk="1" fontAlgn="auto" latinLnBrk="1" hangingPunct="1">
                        <a:lnSpc>
                          <a:spcPct val="100000"/>
                        </a:lnSpc>
                        <a:spcBef>
                          <a:spcPts val="0"/>
                        </a:spcBef>
                        <a:spcAft>
                          <a:spcPts val="0"/>
                        </a:spcAft>
                        <a:buClrTx/>
                        <a:buSzTx/>
                        <a:buFontTx/>
                        <a:buNone/>
                        <a:tabLst/>
                        <a:defRPr/>
                      </a:pPr>
                      <a:endParaRPr lang="en-JM" altLang="ko-KR" sz="1200" b="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0001"/>
                  </a:ext>
                </a:extLst>
              </a:tr>
              <a:tr h="6726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2000" b="1">
                          <a:solidFill>
                            <a:srgbClr val="262626"/>
                          </a:solidFill>
                          <a:latin typeface="+mn-lt"/>
                          <a:cs typeface="Arial" pitchFamily="34" charset="0"/>
                        </a:rPr>
                        <a:t>Test System Administration </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2"/>
                  </a:ext>
                </a:extLst>
              </a:tr>
              <a:tr h="1299891">
                <a:tc>
                  <a:txBody>
                    <a:bodyPr/>
                    <a:lstStyle/>
                    <a:p>
                      <a:pPr algn="ctr" latinLnBrk="1"/>
                      <a:r>
                        <a:rPr lang="en-US" sz="1800">
                          <a:cs typeface="Arial"/>
                        </a:rPr>
                        <a:t>Ngo </a:t>
                      </a:r>
                      <a:r>
                        <a:rPr lang="en-US" sz="1800" err="1">
                          <a:cs typeface="Arial"/>
                        </a:rPr>
                        <a:t>Phu</a:t>
                      </a:r>
                      <a:r>
                        <a:rPr lang="en-US" sz="1800">
                          <a:cs typeface="Arial"/>
                        </a:rPr>
                        <a:t> </a:t>
                      </a:r>
                      <a:r>
                        <a:rPr lang="en-US" sz="1800" err="1">
                          <a:cs typeface="Arial"/>
                        </a:rPr>
                        <a:t>Chien</a:t>
                      </a:r>
                      <a:endParaRPr lang="ko-KR" altLang="en-US" sz="1800">
                        <a:solidFill>
                          <a:schemeClr val="tx1">
                            <a:lumMod val="65000"/>
                            <a:lumOff val="35000"/>
                          </a:schemeClr>
                        </a:solidFill>
                        <a:latin typeface="+mn-lt"/>
                        <a:cs typeface="Arial" pitchFamily="34" charset="0"/>
                      </a:endParaRPr>
                    </a:p>
                  </a:txBody>
                  <a:tcPr anchor="ctr">
                    <a:lnT w="28575" cap="flat" cmpd="sng" algn="ctr">
                      <a:solidFill>
                        <a:schemeClr val="bg1"/>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3"/>
                  </a:ext>
                </a:extLst>
              </a:tr>
              <a:tr h="459117">
                <a:tc>
                  <a:txBody>
                    <a:bodyPr/>
                    <a:lstStyle/>
                    <a:p>
                      <a:pPr algn="ctr" latinLnBrk="1"/>
                      <a:endParaRPr lang="ko-KR" altLang="en-US" sz="1200">
                        <a:solidFill>
                          <a:schemeClr val="bg1"/>
                        </a:solidFill>
                        <a:latin typeface="+mn-lt"/>
                        <a:cs typeface="Arial" pitchFamily="34" charset="0"/>
                      </a:endParaRPr>
                    </a:p>
                  </a:txBody>
                  <a:tcPr anchor="ctr">
                    <a:solidFill>
                      <a:schemeClr val="accent1">
                        <a:lumMod val="75000"/>
                      </a:schemeClr>
                    </a:solidFill>
                  </a:tcPr>
                </a:tc>
                <a:extLst>
                  <a:ext uri="{0D108BD9-81ED-4DB2-BD59-A6C34878D82A}">
                    <a16:rowId xmlns:a16="http://schemas.microsoft.com/office/drawing/2014/main" val="10004"/>
                  </a:ext>
                </a:extLst>
              </a:tr>
            </a:tbl>
          </a:graphicData>
        </a:graphic>
      </p:graphicFrame>
      <p:sp>
        <p:nvSpPr>
          <p:cNvPr id="7" name="Text Placeholder 1">
            <a:extLst>
              <a:ext uri="{FF2B5EF4-FFF2-40B4-BE49-F238E27FC236}">
                <a16:creationId xmlns:a16="http://schemas.microsoft.com/office/drawing/2014/main" id="{CCBB2B95-D955-42DA-8AF0-89D75ED6880C}"/>
              </a:ext>
            </a:extLst>
          </p:cNvPr>
          <p:cNvSpPr txBox="1">
            <a:spLocks/>
          </p:cNvSpPr>
          <p:nvPr/>
        </p:nvSpPr>
        <p:spPr>
          <a:xfrm>
            <a:off x="309401" y="484542"/>
            <a:ext cx="11573197" cy="918885"/>
          </a:xfrm>
          <a:prstGeom prst="rect">
            <a:avLst/>
          </a:prstGeom>
          <a:solidFill>
            <a:schemeClr val="accent4"/>
          </a:solid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latin typeface="Market Deco" panose="02000000000000000000" pitchFamily="2" charset="0"/>
              </a:rPr>
              <a:t>Responsibility</a:t>
            </a:r>
          </a:p>
        </p:txBody>
      </p:sp>
      <p:sp>
        <p:nvSpPr>
          <p:cNvPr id="10" name="Parallelogram 15">
            <a:extLst>
              <a:ext uri="{FF2B5EF4-FFF2-40B4-BE49-F238E27FC236}">
                <a16:creationId xmlns:a16="http://schemas.microsoft.com/office/drawing/2014/main" id="{EF11AFC9-0D8A-43A3-B7D3-FDB413F420D8}"/>
              </a:ext>
            </a:extLst>
          </p:cNvPr>
          <p:cNvSpPr/>
          <p:nvPr/>
        </p:nvSpPr>
        <p:spPr>
          <a:xfrm rot="16200000">
            <a:off x="2560729" y="2031352"/>
            <a:ext cx="513774" cy="556142"/>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rgbClr val="26262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nvGrpSpPr>
          <p:cNvPr id="11" name="Group 10">
            <a:extLst>
              <a:ext uri="{FF2B5EF4-FFF2-40B4-BE49-F238E27FC236}">
                <a16:creationId xmlns:a16="http://schemas.microsoft.com/office/drawing/2014/main" id="{6595B542-A0B8-42FD-BA9D-66ECE67D55B1}"/>
              </a:ext>
            </a:extLst>
          </p:cNvPr>
          <p:cNvGrpSpPr/>
          <p:nvPr/>
        </p:nvGrpSpPr>
        <p:grpSpPr>
          <a:xfrm flipH="1">
            <a:off x="17" y="3964561"/>
            <a:ext cx="2038104" cy="2893439"/>
            <a:chOff x="9006365" y="1723614"/>
            <a:chExt cx="1868586" cy="2652775"/>
          </a:xfrm>
        </p:grpSpPr>
        <p:sp>
          <p:nvSpPr>
            <p:cNvPr id="12" name="Freeform: Shape 11">
              <a:extLst>
                <a:ext uri="{FF2B5EF4-FFF2-40B4-BE49-F238E27FC236}">
                  <a16:creationId xmlns:a16="http://schemas.microsoft.com/office/drawing/2014/main" id="{AA906895-6813-4983-BC63-6FADC85545C2}"/>
                </a:ext>
              </a:extLst>
            </p:cNvPr>
            <p:cNvSpPr/>
            <p:nvPr/>
          </p:nvSpPr>
          <p:spPr>
            <a:xfrm>
              <a:off x="9656825" y="1723614"/>
              <a:ext cx="1052313" cy="1328427"/>
            </a:xfrm>
            <a:custGeom>
              <a:avLst/>
              <a:gdLst>
                <a:gd name="connsiteX0" fmla="*/ 1291687 w 1362409"/>
                <a:gd name="connsiteY0" fmla="*/ 708119 h 1719888"/>
                <a:gd name="connsiteX1" fmla="*/ 1337534 w 1362409"/>
                <a:gd name="connsiteY1" fmla="*/ 514033 h 1719888"/>
                <a:gd name="connsiteX2" fmla="*/ 1359693 w 1362409"/>
                <a:gd name="connsiteY2" fmla="*/ 360063 h 1719888"/>
                <a:gd name="connsiteX3" fmla="*/ 1290540 w 1362409"/>
                <a:gd name="connsiteY3" fmla="*/ 206857 h 1719888"/>
                <a:gd name="connsiteX4" fmla="*/ 1237434 w 1362409"/>
                <a:gd name="connsiteY4" fmla="*/ 146110 h 1719888"/>
                <a:gd name="connsiteX5" fmla="*/ 1217949 w 1362409"/>
                <a:gd name="connsiteY5" fmla="*/ 141525 h 1719888"/>
                <a:gd name="connsiteX6" fmla="*/ 1217185 w 1362409"/>
                <a:gd name="connsiteY6" fmla="*/ 158718 h 1719888"/>
                <a:gd name="connsiteX7" fmla="*/ 1221006 w 1362409"/>
                <a:gd name="connsiteY7" fmla="*/ 177057 h 1719888"/>
                <a:gd name="connsiteX8" fmla="*/ 1154527 w 1362409"/>
                <a:gd name="connsiteY8" fmla="*/ 201890 h 1719888"/>
                <a:gd name="connsiteX9" fmla="*/ 1086521 w 1362409"/>
                <a:gd name="connsiteY9" fmla="*/ 181641 h 1719888"/>
                <a:gd name="connsiteX10" fmla="*/ 916122 w 1362409"/>
                <a:gd name="connsiteY10" fmla="*/ 71608 h 1719888"/>
                <a:gd name="connsiteX11" fmla="*/ 803796 w 1362409"/>
                <a:gd name="connsiteY11" fmla="*/ 30346 h 1719888"/>
                <a:gd name="connsiteX12" fmla="*/ 662817 w 1362409"/>
                <a:gd name="connsiteY12" fmla="*/ 2837 h 1719888"/>
                <a:gd name="connsiteX13" fmla="*/ 468348 w 1362409"/>
                <a:gd name="connsiteY13" fmla="*/ 2455 h 1719888"/>
                <a:gd name="connsiteX14" fmla="*/ 419827 w 1362409"/>
                <a:gd name="connsiteY14" fmla="*/ 11243 h 1719888"/>
                <a:gd name="connsiteX15" fmla="*/ 412568 w 1362409"/>
                <a:gd name="connsiteY15" fmla="*/ 16591 h 1719888"/>
                <a:gd name="connsiteX16" fmla="*/ 418298 w 1362409"/>
                <a:gd name="connsiteY16" fmla="*/ 24997 h 1719888"/>
                <a:gd name="connsiteX17" fmla="*/ 451156 w 1362409"/>
                <a:gd name="connsiteY17" fmla="*/ 33020 h 1719888"/>
                <a:gd name="connsiteX18" fmla="*/ 523747 w 1362409"/>
                <a:gd name="connsiteY18" fmla="*/ 36077 h 1719888"/>
                <a:gd name="connsiteX19" fmla="*/ 549345 w 1362409"/>
                <a:gd name="connsiteY19" fmla="*/ 47156 h 1719888"/>
                <a:gd name="connsiteX20" fmla="*/ 528332 w 1362409"/>
                <a:gd name="connsiteY20" fmla="*/ 58618 h 1719888"/>
                <a:gd name="connsiteX21" fmla="*/ 516488 w 1362409"/>
                <a:gd name="connsiteY21" fmla="*/ 63585 h 1719888"/>
                <a:gd name="connsiteX22" fmla="*/ 297186 w 1362409"/>
                <a:gd name="connsiteY22" fmla="*/ 85362 h 1719888"/>
                <a:gd name="connsiteX23" fmla="*/ 134810 w 1362409"/>
                <a:gd name="connsiteY23" fmla="*/ 126243 h 1719888"/>
                <a:gd name="connsiteX24" fmla="*/ 12551 w 1362409"/>
                <a:gd name="connsiteY24" fmla="*/ 195777 h 1719888"/>
                <a:gd name="connsiteX25" fmla="*/ 707 w 1362409"/>
                <a:gd name="connsiteY25" fmla="*/ 213352 h 1719888"/>
                <a:gd name="connsiteX26" fmla="*/ 21339 w 1362409"/>
                <a:gd name="connsiteY26" fmla="*/ 216791 h 1719888"/>
                <a:gd name="connsiteX27" fmla="*/ 28980 w 1362409"/>
                <a:gd name="connsiteY27" fmla="*/ 215645 h 1719888"/>
                <a:gd name="connsiteX28" fmla="*/ 105392 w 1362409"/>
                <a:gd name="connsiteY28" fmla="*/ 189664 h 1719888"/>
                <a:gd name="connsiteX29" fmla="*/ 160026 w 1362409"/>
                <a:gd name="connsiteY29" fmla="*/ 177439 h 1719888"/>
                <a:gd name="connsiteX30" fmla="*/ 174544 w 1362409"/>
                <a:gd name="connsiteY30" fmla="*/ 183169 h 1719888"/>
                <a:gd name="connsiteX31" fmla="*/ 165757 w 1362409"/>
                <a:gd name="connsiteY31" fmla="*/ 195395 h 1719888"/>
                <a:gd name="connsiteX32" fmla="*/ 146272 w 1362409"/>
                <a:gd name="connsiteY32" fmla="*/ 206857 h 1719888"/>
                <a:gd name="connsiteX33" fmla="*/ 32800 w 1362409"/>
                <a:gd name="connsiteY33" fmla="*/ 303518 h 1719888"/>
                <a:gd name="connsiteX34" fmla="*/ 26687 w 1362409"/>
                <a:gd name="connsiteY34" fmla="*/ 323767 h 1719888"/>
                <a:gd name="connsiteX35" fmla="*/ 46937 w 1362409"/>
                <a:gd name="connsiteY35" fmla="*/ 319947 h 1719888"/>
                <a:gd name="connsiteX36" fmla="*/ 62601 w 1362409"/>
                <a:gd name="connsiteY36" fmla="*/ 309631 h 1719888"/>
                <a:gd name="connsiteX37" fmla="*/ 115325 w 1362409"/>
                <a:gd name="connsiteY37" fmla="*/ 314216 h 1719888"/>
                <a:gd name="connsiteX38" fmla="*/ 137103 w 1362409"/>
                <a:gd name="connsiteY38" fmla="*/ 357771 h 1719888"/>
                <a:gd name="connsiteX39" fmla="*/ 175308 w 1362409"/>
                <a:gd name="connsiteY39" fmla="*/ 461691 h 1719888"/>
                <a:gd name="connsiteX40" fmla="*/ 220392 w 1362409"/>
                <a:gd name="connsiteY40" fmla="*/ 614515 h 1719888"/>
                <a:gd name="connsiteX41" fmla="*/ 221538 w 1362409"/>
                <a:gd name="connsiteY41" fmla="*/ 704299 h 1719888"/>
                <a:gd name="connsiteX42" fmla="*/ 221538 w 1362409"/>
                <a:gd name="connsiteY42" fmla="*/ 704299 h 1719888"/>
                <a:gd name="connsiteX43" fmla="*/ 221538 w 1362409"/>
                <a:gd name="connsiteY43" fmla="*/ 704299 h 1719888"/>
                <a:gd name="connsiteX44" fmla="*/ 160026 w 1362409"/>
                <a:gd name="connsiteY44" fmla="*/ 743651 h 1719888"/>
                <a:gd name="connsiteX45" fmla="*/ 152003 w 1362409"/>
                <a:gd name="connsiteY45" fmla="*/ 850246 h 1719888"/>
                <a:gd name="connsiteX46" fmla="*/ 197086 w 1362409"/>
                <a:gd name="connsiteY46" fmla="*/ 929714 h 1719888"/>
                <a:gd name="connsiteX47" fmla="*/ 226887 w 1362409"/>
                <a:gd name="connsiteY47" fmla="*/ 950345 h 1719888"/>
                <a:gd name="connsiteX48" fmla="*/ 251338 w 1362409"/>
                <a:gd name="connsiteY48" fmla="*/ 1020262 h 1719888"/>
                <a:gd name="connsiteX49" fmla="*/ 633780 w 1362409"/>
                <a:gd name="connsiteY49" fmla="*/ 1386275 h 1719888"/>
                <a:gd name="connsiteX50" fmla="*/ 634544 w 1362409"/>
                <a:gd name="connsiteY50" fmla="*/ 1484465 h 1719888"/>
                <a:gd name="connsiteX51" fmla="*/ 588315 w 1362409"/>
                <a:gd name="connsiteY51" fmla="*/ 1569664 h 1719888"/>
                <a:gd name="connsiteX52" fmla="*/ 585258 w 1362409"/>
                <a:gd name="connsiteY52" fmla="*/ 1601375 h 1719888"/>
                <a:gd name="connsiteX53" fmla="*/ 652119 w 1362409"/>
                <a:gd name="connsiteY53" fmla="*/ 1717903 h 1719888"/>
                <a:gd name="connsiteX54" fmla="*/ 835890 w 1362409"/>
                <a:gd name="connsiteY54" fmla="*/ 1719431 h 1719888"/>
                <a:gd name="connsiteX55" fmla="*/ 915358 w 1362409"/>
                <a:gd name="connsiteY55" fmla="*/ 1592970 h 1719888"/>
                <a:gd name="connsiteX56" fmla="*/ 909627 w 1362409"/>
                <a:gd name="connsiteY56" fmla="*/ 1565461 h 1719888"/>
                <a:gd name="connsiteX57" fmla="*/ 875242 w 1362409"/>
                <a:gd name="connsiteY57" fmla="*/ 1516176 h 1719888"/>
                <a:gd name="connsiteX58" fmla="*/ 865690 w 1362409"/>
                <a:gd name="connsiteY58" fmla="*/ 1387039 h 1719888"/>
                <a:gd name="connsiteX59" fmla="*/ 1090341 w 1362409"/>
                <a:gd name="connsiteY59" fmla="*/ 1274332 h 1719888"/>
                <a:gd name="connsiteX60" fmla="*/ 1191205 w 1362409"/>
                <a:gd name="connsiteY60" fmla="*/ 1166973 h 1719888"/>
                <a:gd name="connsiteX61" fmla="*/ 1263414 w 1362409"/>
                <a:gd name="connsiteY61" fmla="*/ 956840 h 1719888"/>
                <a:gd name="connsiteX62" fmla="*/ 1263414 w 1362409"/>
                <a:gd name="connsiteY62" fmla="*/ 956840 h 1719888"/>
                <a:gd name="connsiteX63" fmla="*/ 1338298 w 1362409"/>
                <a:gd name="connsiteY63" fmla="*/ 861325 h 1719888"/>
                <a:gd name="connsiteX64" fmla="*/ 1344029 w 1362409"/>
                <a:gd name="connsiteY64" fmla="*/ 791790 h 1719888"/>
                <a:gd name="connsiteX65" fmla="*/ 1291687 w 1362409"/>
                <a:gd name="connsiteY65" fmla="*/ 708119 h 1719888"/>
                <a:gd name="connsiteX66" fmla="*/ 272352 w 1362409"/>
                <a:gd name="connsiteY66" fmla="*/ 878518 h 1719888"/>
                <a:gd name="connsiteX67" fmla="*/ 272352 w 1362409"/>
                <a:gd name="connsiteY67" fmla="*/ 878518 h 1719888"/>
                <a:gd name="connsiteX68" fmla="*/ 272352 w 1362409"/>
                <a:gd name="connsiteY68" fmla="*/ 878518 h 1719888"/>
                <a:gd name="connsiteX69" fmla="*/ 272352 w 1362409"/>
                <a:gd name="connsiteY69" fmla="*/ 878518 h 171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362409" h="1719888">
                  <a:moveTo>
                    <a:pt x="1291687" y="708119"/>
                  </a:moveTo>
                  <a:cubicBezTo>
                    <a:pt x="1290158" y="639349"/>
                    <a:pt x="1315374" y="577073"/>
                    <a:pt x="1337534" y="514033"/>
                  </a:cubicBezTo>
                  <a:cubicBezTo>
                    <a:pt x="1359693" y="458634"/>
                    <a:pt x="1366952" y="396359"/>
                    <a:pt x="1359693" y="360063"/>
                  </a:cubicBezTo>
                  <a:cubicBezTo>
                    <a:pt x="1348614" y="305811"/>
                    <a:pt x="1302002" y="222904"/>
                    <a:pt x="1290540" y="206857"/>
                  </a:cubicBezTo>
                  <a:cubicBezTo>
                    <a:pt x="1274876" y="184698"/>
                    <a:pt x="1258065" y="163684"/>
                    <a:pt x="1237434" y="146110"/>
                  </a:cubicBezTo>
                  <a:cubicBezTo>
                    <a:pt x="1232085" y="141525"/>
                    <a:pt x="1224062" y="138086"/>
                    <a:pt x="1217949" y="141525"/>
                  </a:cubicBezTo>
                  <a:cubicBezTo>
                    <a:pt x="1211454" y="145346"/>
                    <a:pt x="1216039" y="152987"/>
                    <a:pt x="1217185" y="158718"/>
                  </a:cubicBezTo>
                  <a:cubicBezTo>
                    <a:pt x="1218331" y="164831"/>
                    <a:pt x="1219477" y="170944"/>
                    <a:pt x="1221006" y="177057"/>
                  </a:cubicBezTo>
                  <a:cubicBezTo>
                    <a:pt x="1202667" y="195777"/>
                    <a:pt x="1178597" y="199216"/>
                    <a:pt x="1154527" y="201890"/>
                  </a:cubicBezTo>
                  <a:cubicBezTo>
                    <a:pt x="1129311" y="203419"/>
                    <a:pt x="1107916" y="192339"/>
                    <a:pt x="1086521" y="181641"/>
                  </a:cubicBezTo>
                  <a:cubicBezTo>
                    <a:pt x="1025773" y="151076"/>
                    <a:pt x="978016" y="100645"/>
                    <a:pt x="916122" y="71608"/>
                  </a:cubicBezTo>
                  <a:cubicBezTo>
                    <a:pt x="879062" y="57090"/>
                    <a:pt x="843149" y="40661"/>
                    <a:pt x="803796" y="30346"/>
                  </a:cubicBezTo>
                  <a:cubicBezTo>
                    <a:pt x="757185" y="18502"/>
                    <a:pt x="710574" y="6276"/>
                    <a:pt x="662817" y="2837"/>
                  </a:cubicBezTo>
                  <a:cubicBezTo>
                    <a:pt x="597866" y="-2129"/>
                    <a:pt x="533298" y="545"/>
                    <a:pt x="468348" y="2455"/>
                  </a:cubicBezTo>
                  <a:cubicBezTo>
                    <a:pt x="451538" y="2837"/>
                    <a:pt x="436255" y="8950"/>
                    <a:pt x="419827" y="11243"/>
                  </a:cubicBezTo>
                  <a:cubicBezTo>
                    <a:pt x="416770" y="11625"/>
                    <a:pt x="413332" y="12771"/>
                    <a:pt x="412568" y="16591"/>
                  </a:cubicBezTo>
                  <a:cubicBezTo>
                    <a:pt x="411803" y="21176"/>
                    <a:pt x="414478" y="23469"/>
                    <a:pt x="418298" y="24997"/>
                  </a:cubicBezTo>
                  <a:cubicBezTo>
                    <a:pt x="428996" y="29199"/>
                    <a:pt x="439312" y="33020"/>
                    <a:pt x="451156" y="33020"/>
                  </a:cubicBezTo>
                  <a:cubicBezTo>
                    <a:pt x="475225" y="33402"/>
                    <a:pt x="499677" y="33784"/>
                    <a:pt x="523747" y="36077"/>
                  </a:cubicBezTo>
                  <a:cubicBezTo>
                    <a:pt x="532916" y="36841"/>
                    <a:pt x="548199" y="36841"/>
                    <a:pt x="549345" y="47156"/>
                  </a:cubicBezTo>
                  <a:cubicBezTo>
                    <a:pt x="550873" y="57854"/>
                    <a:pt x="535209" y="54033"/>
                    <a:pt x="528332" y="58618"/>
                  </a:cubicBezTo>
                  <a:cubicBezTo>
                    <a:pt x="524511" y="61292"/>
                    <a:pt x="521072" y="62821"/>
                    <a:pt x="516488" y="63585"/>
                  </a:cubicBezTo>
                  <a:cubicBezTo>
                    <a:pt x="443896" y="77721"/>
                    <a:pt x="370159" y="77721"/>
                    <a:pt x="297186" y="85362"/>
                  </a:cubicBezTo>
                  <a:cubicBezTo>
                    <a:pt x="240641" y="91475"/>
                    <a:pt x="186388" y="103701"/>
                    <a:pt x="134810" y="126243"/>
                  </a:cubicBezTo>
                  <a:cubicBezTo>
                    <a:pt x="91637" y="144964"/>
                    <a:pt x="49229" y="165595"/>
                    <a:pt x="12551" y="195777"/>
                  </a:cubicBezTo>
                  <a:cubicBezTo>
                    <a:pt x="7202" y="200362"/>
                    <a:pt x="-2731" y="204947"/>
                    <a:pt x="707" y="213352"/>
                  </a:cubicBezTo>
                  <a:cubicBezTo>
                    <a:pt x="4146" y="220993"/>
                    <a:pt x="14079" y="216791"/>
                    <a:pt x="21339" y="216791"/>
                  </a:cubicBezTo>
                  <a:cubicBezTo>
                    <a:pt x="24013" y="216791"/>
                    <a:pt x="26687" y="216791"/>
                    <a:pt x="28980" y="215645"/>
                  </a:cubicBezTo>
                  <a:cubicBezTo>
                    <a:pt x="54578" y="207239"/>
                    <a:pt x="79794" y="198070"/>
                    <a:pt x="105392" y="189664"/>
                  </a:cubicBezTo>
                  <a:cubicBezTo>
                    <a:pt x="123348" y="183934"/>
                    <a:pt x="140541" y="175910"/>
                    <a:pt x="160026" y="177439"/>
                  </a:cubicBezTo>
                  <a:cubicBezTo>
                    <a:pt x="165375" y="177821"/>
                    <a:pt x="172252" y="175910"/>
                    <a:pt x="174544" y="183169"/>
                  </a:cubicBezTo>
                  <a:cubicBezTo>
                    <a:pt x="176455" y="190429"/>
                    <a:pt x="171488" y="192721"/>
                    <a:pt x="165757" y="195395"/>
                  </a:cubicBezTo>
                  <a:cubicBezTo>
                    <a:pt x="158880" y="198452"/>
                    <a:pt x="153149" y="204565"/>
                    <a:pt x="146272" y="206857"/>
                  </a:cubicBezTo>
                  <a:cubicBezTo>
                    <a:pt x="95840" y="224432"/>
                    <a:pt x="64511" y="264166"/>
                    <a:pt x="32800" y="303518"/>
                  </a:cubicBezTo>
                  <a:cubicBezTo>
                    <a:pt x="28216" y="309249"/>
                    <a:pt x="22867" y="318037"/>
                    <a:pt x="26687" y="323767"/>
                  </a:cubicBezTo>
                  <a:cubicBezTo>
                    <a:pt x="32800" y="331409"/>
                    <a:pt x="40442" y="323385"/>
                    <a:pt x="46937" y="319947"/>
                  </a:cubicBezTo>
                  <a:cubicBezTo>
                    <a:pt x="52667" y="317272"/>
                    <a:pt x="57252" y="313070"/>
                    <a:pt x="62601" y="309631"/>
                  </a:cubicBezTo>
                  <a:cubicBezTo>
                    <a:pt x="83614" y="296641"/>
                    <a:pt x="101953" y="297787"/>
                    <a:pt x="115325" y="314216"/>
                  </a:cubicBezTo>
                  <a:cubicBezTo>
                    <a:pt x="126023" y="326824"/>
                    <a:pt x="132136" y="341724"/>
                    <a:pt x="137103" y="357771"/>
                  </a:cubicBezTo>
                  <a:cubicBezTo>
                    <a:pt x="147800" y="392920"/>
                    <a:pt x="151621" y="431126"/>
                    <a:pt x="175308" y="461691"/>
                  </a:cubicBezTo>
                  <a:cubicBezTo>
                    <a:pt x="210076" y="506774"/>
                    <a:pt x="223066" y="557970"/>
                    <a:pt x="220392" y="614515"/>
                  </a:cubicBezTo>
                  <a:cubicBezTo>
                    <a:pt x="218863" y="644315"/>
                    <a:pt x="221156" y="674116"/>
                    <a:pt x="221538" y="704299"/>
                  </a:cubicBezTo>
                  <a:cubicBezTo>
                    <a:pt x="221538" y="704299"/>
                    <a:pt x="221538" y="704299"/>
                    <a:pt x="221538" y="704299"/>
                  </a:cubicBezTo>
                  <a:cubicBezTo>
                    <a:pt x="221538" y="704299"/>
                    <a:pt x="221538" y="704299"/>
                    <a:pt x="221538" y="704299"/>
                  </a:cubicBezTo>
                  <a:cubicBezTo>
                    <a:pt x="196322" y="710412"/>
                    <a:pt x="174544" y="721109"/>
                    <a:pt x="160026" y="743651"/>
                  </a:cubicBezTo>
                  <a:cubicBezTo>
                    <a:pt x="140923" y="778036"/>
                    <a:pt x="147036" y="814332"/>
                    <a:pt x="152003" y="850246"/>
                  </a:cubicBezTo>
                  <a:cubicBezTo>
                    <a:pt x="163465" y="878900"/>
                    <a:pt x="174544" y="907555"/>
                    <a:pt x="197086" y="929714"/>
                  </a:cubicBezTo>
                  <a:cubicBezTo>
                    <a:pt x="205873" y="938119"/>
                    <a:pt x="212368" y="949963"/>
                    <a:pt x="226887" y="950345"/>
                  </a:cubicBezTo>
                  <a:cubicBezTo>
                    <a:pt x="234910" y="973651"/>
                    <a:pt x="242551" y="997339"/>
                    <a:pt x="251338" y="1020262"/>
                  </a:cubicBezTo>
                  <a:cubicBezTo>
                    <a:pt x="273880" y="1078717"/>
                    <a:pt x="444279" y="1312920"/>
                    <a:pt x="633780" y="1386275"/>
                  </a:cubicBezTo>
                  <a:cubicBezTo>
                    <a:pt x="634162" y="1419132"/>
                    <a:pt x="634162" y="1451607"/>
                    <a:pt x="634544" y="1484465"/>
                  </a:cubicBezTo>
                  <a:cubicBezTo>
                    <a:pt x="631870" y="1519996"/>
                    <a:pt x="620790" y="1550561"/>
                    <a:pt x="588315" y="1569664"/>
                  </a:cubicBezTo>
                  <a:cubicBezTo>
                    <a:pt x="575707" y="1583036"/>
                    <a:pt x="578763" y="1589531"/>
                    <a:pt x="585258" y="1601375"/>
                  </a:cubicBezTo>
                  <a:cubicBezTo>
                    <a:pt x="607418" y="1640727"/>
                    <a:pt x="640657" y="1706823"/>
                    <a:pt x="652119" y="1717903"/>
                  </a:cubicBezTo>
                  <a:cubicBezTo>
                    <a:pt x="656704" y="1720195"/>
                    <a:pt x="832833" y="1720195"/>
                    <a:pt x="835890" y="1719431"/>
                  </a:cubicBezTo>
                  <a:cubicBezTo>
                    <a:pt x="841238" y="1717139"/>
                    <a:pt x="888614" y="1628119"/>
                    <a:pt x="915358" y="1592970"/>
                  </a:cubicBezTo>
                  <a:cubicBezTo>
                    <a:pt x="921853" y="1584182"/>
                    <a:pt x="916504" y="1576159"/>
                    <a:pt x="909627" y="1565461"/>
                  </a:cubicBezTo>
                  <a:cubicBezTo>
                    <a:pt x="895109" y="1551325"/>
                    <a:pt x="883265" y="1535661"/>
                    <a:pt x="875242" y="1516176"/>
                  </a:cubicBezTo>
                  <a:cubicBezTo>
                    <a:pt x="867983" y="1498219"/>
                    <a:pt x="874096" y="1411491"/>
                    <a:pt x="865690" y="1387039"/>
                  </a:cubicBezTo>
                  <a:cubicBezTo>
                    <a:pt x="864926" y="1385893"/>
                    <a:pt x="1019278" y="1319797"/>
                    <a:pt x="1090341" y="1274332"/>
                  </a:cubicBezTo>
                  <a:cubicBezTo>
                    <a:pt x="1131604" y="1247970"/>
                    <a:pt x="1183946" y="1178817"/>
                    <a:pt x="1191205" y="1166973"/>
                  </a:cubicBezTo>
                  <a:cubicBezTo>
                    <a:pt x="1245839" y="1079099"/>
                    <a:pt x="1258065" y="967538"/>
                    <a:pt x="1263414" y="956840"/>
                  </a:cubicBezTo>
                  <a:cubicBezTo>
                    <a:pt x="1263414" y="956840"/>
                    <a:pt x="1263414" y="956840"/>
                    <a:pt x="1263414" y="956840"/>
                  </a:cubicBezTo>
                  <a:cubicBezTo>
                    <a:pt x="1302002" y="935827"/>
                    <a:pt x="1323780" y="902206"/>
                    <a:pt x="1338298" y="861325"/>
                  </a:cubicBezTo>
                  <a:cubicBezTo>
                    <a:pt x="1346703" y="837638"/>
                    <a:pt x="1342883" y="815096"/>
                    <a:pt x="1344029" y="791790"/>
                  </a:cubicBezTo>
                  <a:cubicBezTo>
                    <a:pt x="1347849" y="752438"/>
                    <a:pt x="1329128" y="724166"/>
                    <a:pt x="1291687" y="708119"/>
                  </a:cubicBezTo>
                  <a:close/>
                  <a:moveTo>
                    <a:pt x="272352" y="878518"/>
                  </a:moveTo>
                  <a:cubicBezTo>
                    <a:pt x="272352" y="878518"/>
                    <a:pt x="272352" y="878518"/>
                    <a:pt x="272352" y="878518"/>
                  </a:cubicBezTo>
                  <a:cubicBezTo>
                    <a:pt x="272352" y="878518"/>
                    <a:pt x="272352" y="878518"/>
                    <a:pt x="272352" y="878518"/>
                  </a:cubicBezTo>
                  <a:cubicBezTo>
                    <a:pt x="272352" y="878518"/>
                    <a:pt x="272352" y="878518"/>
                    <a:pt x="272352" y="878518"/>
                  </a:cubicBezTo>
                  <a:close/>
                </a:path>
              </a:pathLst>
            </a:custGeom>
            <a:solidFill>
              <a:srgbClr val="FEAD6D"/>
            </a:solidFill>
            <a:ln w="3807"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BEE3DBF-0054-4808-9614-EE0B6F60473A}"/>
                </a:ext>
              </a:extLst>
            </p:cNvPr>
            <p:cNvSpPr/>
            <p:nvPr/>
          </p:nvSpPr>
          <p:spPr>
            <a:xfrm>
              <a:off x="10108578" y="3061131"/>
              <a:ext cx="244932" cy="1310536"/>
            </a:xfrm>
            <a:custGeom>
              <a:avLst/>
              <a:gdLst>
                <a:gd name="connsiteX0" fmla="*/ 0 w 317109"/>
                <a:gd name="connsiteY0" fmla="*/ 0 h 1696726"/>
                <a:gd name="connsiteX1" fmla="*/ 317109 w 317109"/>
                <a:gd name="connsiteY1" fmla="*/ 0 h 1696726"/>
                <a:gd name="connsiteX2" fmla="*/ 317109 w 317109"/>
                <a:gd name="connsiteY2" fmla="*/ 1696727 h 1696726"/>
                <a:gd name="connsiteX3" fmla="*/ 0 w 317109"/>
                <a:gd name="connsiteY3" fmla="*/ 1696727 h 1696726"/>
              </a:gdLst>
              <a:ahLst/>
              <a:cxnLst>
                <a:cxn ang="0">
                  <a:pos x="connsiteX0" y="connsiteY0"/>
                </a:cxn>
                <a:cxn ang="0">
                  <a:pos x="connsiteX1" y="connsiteY1"/>
                </a:cxn>
                <a:cxn ang="0">
                  <a:pos x="connsiteX2" y="connsiteY2"/>
                </a:cxn>
                <a:cxn ang="0">
                  <a:pos x="connsiteX3" y="connsiteY3"/>
                </a:cxn>
              </a:cxnLst>
              <a:rect l="l" t="t" r="r" b="b"/>
              <a:pathLst>
                <a:path w="317109" h="1696726">
                  <a:moveTo>
                    <a:pt x="0" y="0"/>
                  </a:moveTo>
                  <a:lnTo>
                    <a:pt x="317109" y="0"/>
                  </a:lnTo>
                  <a:lnTo>
                    <a:pt x="317109" y="1696727"/>
                  </a:lnTo>
                  <a:lnTo>
                    <a:pt x="0" y="1696727"/>
                  </a:lnTo>
                  <a:close/>
                </a:path>
              </a:pathLst>
            </a:custGeom>
            <a:solidFill>
              <a:srgbClr val="00C1B8"/>
            </a:solidFill>
            <a:ln w="3807"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1D2B3C1-4958-466E-9522-20687484609F}"/>
                </a:ext>
              </a:extLst>
            </p:cNvPr>
            <p:cNvSpPr/>
            <p:nvPr/>
          </p:nvSpPr>
          <p:spPr>
            <a:xfrm>
              <a:off x="10150768" y="3025014"/>
              <a:ext cx="171998" cy="716088"/>
            </a:xfrm>
            <a:custGeom>
              <a:avLst/>
              <a:gdLst>
                <a:gd name="connsiteX0" fmla="*/ 1540 w 222682"/>
                <a:gd name="connsiteY0" fmla="*/ 77324 h 927105"/>
                <a:gd name="connsiteX1" fmla="*/ 12 w 222682"/>
                <a:gd name="connsiteY1" fmla="*/ 15049 h 927105"/>
                <a:gd name="connsiteX2" fmla="*/ 9946 w 222682"/>
                <a:gd name="connsiteY2" fmla="*/ 148 h 927105"/>
                <a:gd name="connsiteX3" fmla="*/ 198683 w 222682"/>
                <a:gd name="connsiteY3" fmla="*/ 531 h 927105"/>
                <a:gd name="connsiteX4" fmla="*/ 221989 w 222682"/>
                <a:gd name="connsiteY4" fmla="*/ 18105 h 927105"/>
                <a:gd name="connsiteX5" fmla="*/ 212437 w 222682"/>
                <a:gd name="connsiteY5" fmla="*/ 83437 h 927105"/>
                <a:gd name="connsiteX6" fmla="*/ 162769 w 222682"/>
                <a:gd name="connsiteY6" fmla="*/ 152208 h 927105"/>
                <a:gd name="connsiteX7" fmla="*/ 156274 w 222682"/>
                <a:gd name="connsiteY7" fmla="*/ 196909 h 927105"/>
                <a:gd name="connsiteX8" fmla="*/ 199829 w 222682"/>
                <a:gd name="connsiteY8" fmla="*/ 726826 h 927105"/>
                <a:gd name="connsiteX9" fmla="*/ 206706 w 222682"/>
                <a:gd name="connsiteY9" fmla="*/ 909832 h 927105"/>
                <a:gd name="connsiteX10" fmla="*/ 189896 w 222682"/>
                <a:gd name="connsiteY10" fmla="*/ 927025 h 927105"/>
                <a:gd name="connsiteX11" fmla="*/ 20643 w 222682"/>
                <a:gd name="connsiteY11" fmla="*/ 915181 h 927105"/>
                <a:gd name="connsiteX12" fmla="*/ 5743 w 222682"/>
                <a:gd name="connsiteY12" fmla="*/ 896460 h 927105"/>
                <a:gd name="connsiteX13" fmla="*/ 59613 w 222682"/>
                <a:gd name="connsiteY13" fmla="*/ 181627 h 927105"/>
                <a:gd name="connsiteX14" fmla="*/ 46623 w 222682"/>
                <a:gd name="connsiteY14" fmla="*/ 148005 h 927105"/>
                <a:gd name="connsiteX15" fmla="*/ 1540 w 222682"/>
                <a:gd name="connsiteY15" fmla="*/ 77324 h 927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2682" h="927105">
                  <a:moveTo>
                    <a:pt x="1540" y="77324"/>
                  </a:moveTo>
                  <a:cubicBezTo>
                    <a:pt x="1158" y="56693"/>
                    <a:pt x="394" y="35680"/>
                    <a:pt x="12" y="15049"/>
                  </a:cubicBezTo>
                  <a:cubicBezTo>
                    <a:pt x="12" y="8554"/>
                    <a:pt x="-752" y="531"/>
                    <a:pt x="9946" y="148"/>
                  </a:cubicBezTo>
                  <a:cubicBezTo>
                    <a:pt x="37836" y="3205"/>
                    <a:pt x="163151" y="3969"/>
                    <a:pt x="198683" y="531"/>
                  </a:cubicBezTo>
                  <a:cubicBezTo>
                    <a:pt x="216258" y="-1380"/>
                    <a:pt x="220460" y="1295"/>
                    <a:pt x="221989" y="18105"/>
                  </a:cubicBezTo>
                  <a:cubicBezTo>
                    <a:pt x="224281" y="40647"/>
                    <a:pt x="220842" y="62424"/>
                    <a:pt x="212437" y="83437"/>
                  </a:cubicBezTo>
                  <a:cubicBezTo>
                    <a:pt x="201357" y="110182"/>
                    <a:pt x="183783" y="132341"/>
                    <a:pt x="162769" y="152208"/>
                  </a:cubicBezTo>
                  <a:cubicBezTo>
                    <a:pt x="149397" y="164816"/>
                    <a:pt x="153982" y="180863"/>
                    <a:pt x="156274" y="196909"/>
                  </a:cubicBezTo>
                  <a:cubicBezTo>
                    <a:pt x="160477" y="225946"/>
                    <a:pt x="194098" y="640480"/>
                    <a:pt x="199829" y="726826"/>
                  </a:cubicBezTo>
                  <a:cubicBezTo>
                    <a:pt x="203268" y="779932"/>
                    <a:pt x="204032" y="856344"/>
                    <a:pt x="206706" y="909832"/>
                  </a:cubicBezTo>
                  <a:cubicBezTo>
                    <a:pt x="207470" y="923205"/>
                    <a:pt x="203650" y="927789"/>
                    <a:pt x="189896" y="927025"/>
                  </a:cubicBezTo>
                  <a:cubicBezTo>
                    <a:pt x="133351" y="923205"/>
                    <a:pt x="76806" y="921676"/>
                    <a:pt x="20643" y="915181"/>
                  </a:cubicBezTo>
                  <a:cubicBezTo>
                    <a:pt x="8035" y="913653"/>
                    <a:pt x="5743" y="907922"/>
                    <a:pt x="5743" y="896460"/>
                  </a:cubicBezTo>
                  <a:cubicBezTo>
                    <a:pt x="5361" y="825397"/>
                    <a:pt x="53500" y="214102"/>
                    <a:pt x="59613" y="181627"/>
                  </a:cubicBezTo>
                  <a:cubicBezTo>
                    <a:pt x="62288" y="167108"/>
                    <a:pt x="56175" y="157175"/>
                    <a:pt x="46623" y="148005"/>
                  </a:cubicBezTo>
                  <a:cubicBezTo>
                    <a:pt x="25610" y="127756"/>
                    <a:pt x="6507" y="107125"/>
                    <a:pt x="1540" y="77324"/>
                  </a:cubicBezTo>
                  <a:close/>
                </a:path>
              </a:pathLst>
            </a:custGeom>
            <a:solidFill>
              <a:srgbClr val="FE5353"/>
            </a:solidFill>
            <a:ln w="3807"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5A911EF1-C0F2-4E03-AE1E-8FA49F5820BA}"/>
                </a:ext>
              </a:extLst>
            </p:cNvPr>
            <p:cNvSpPr/>
            <p:nvPr/>
          </p:nvSpPr>
          <p:spPr>
            <a:xfrm>
              <a:off x="9656530" y="1724406"/>
              <a:ext cx="1052912" cy="759805"/>
            </a:xfrm>
            <a:custGeom>
              <a:avLst/>
              <a:gdLst>
                <a:gd name="connsiteX0" fmla="*/ 1363132 w 1363185"/>
                <a:gd name="connsiteY0" fmla="*/ 368972 h 983705"/>
                <a:gd name="connsiteX1" fmla="*/ 1338298 w 1363185"/>
                <a:gd name="connsiteY1" fmla="*/ 513008 h 983705"/>
                <a:gd name="connsiteX2" fmla="*/ 1292451 w 1363185"/>
                <a:gd name="connsiteY2" fmla="*/ 707094 h 983705"/>
                <a:gd name="connsiteX3" fmla="*/ 1274876 w 1363185"/>
                <a:gd name="connsiteY3" fmla="*/ 752559 h 983705"/>
                <a:gd name="connsiteX4" fmla="*/ 1265706 w 1363185"/>
                <a:gd name="connsiteY4" fmla="*/ 957343 h 983705"/>
                <a:gd name="connsiteX5" fmla="*/ 1258829 w 1363185"/>
                <a:gd name="connsiteY5" fmla="*/ 970715 h 983705"/>
                <a:gd name="connsiteX6" fmla="*/ 1243547 w 1363185"/>
                <a:gd name="connsiteY6" fmla="*/ 983705 h 983705"/>
                <a:gd name="connsiteX7" fmla="*/ 1228265 w 1363185"/>
                <a:gd name="connsiteY7" fmla="*/ 938240 h 983705"/>
                <a:gd name="connsiteX8" fmla="*/ 1226737 w 1363185"/>
                <a:gd name="connsiteY8" fmla="*/ 688756 h 983705"/>
                <a:gd name="connsiteX9" fmla="*/ 1206869 w 1363185"/>
                <a:gd name="connsiteY9" fmla="*/ 553124 h 983705"/>
                <a:gd name="connsiteX10" fmla="*/ 1181653 w 1363185"/>
                <a:gd name="connsiteY10" fmla="*/ 493905 h 983705"/>
                <a:gd name="connsiteX11" fmla="*/ 1105242 w 1363185"/>
                <a:gd name="connsiteY11" fmla="*/ 446148 h 983705"/>
                <a:gd name="connsiteX12" fmla="*/ 867983 w 1363185"/>
                <a:gd name="connsiteY12" fmla="*/ 453407 h 983705"/>
                <a:gd name="connsiteX13" fmla="*/ 800358 w 1363185"/>
                <a:gd name="connsiteY13" fmla="*/ 478623 h 983705"/>
                <a:gd name="connsiteX14" fmla="*/ 694910 w 1363185"/>
                <a:gd name="connsiteY14" fmla="*/ 478241 h 983705"/>
                <a:gd name="connsiteX15" fmla="*/ 577617 w 1363185"/>
                <a:gd name="connsiteY15" fmla="*/ 442327 h 983705"/>
                <a:gd name="connsiteX16" fmla="*/ 361372 w 1363185"/>
                <a:gd name="connsiteY16" fmla="*/ 444619 h 983705"/>
                <a:gd name="connsiteX17" fmla="*/ 299478 w 1363185"/>
                <a:gd name="connsiteY17" fmla="*/ 499636 h 983705"/>
                <a:gd name="connsiteX18" fmla="*/ 282285 w 1363185"/>
                <a:gd name="connsiteY18" fmla="*/ 633357 h 983705"/>
                <a:gd name="connsiteX19" fmla="*/ 272734 w 1363185"/>
                <a:gd name="connsiteY19" fmla="*/ 768224 h 983705"/>
                <a:gd name="connsiteX20" fmla="*/ 261272 w 1363185"/>
                <a:gd name="connsiteY20" fmla="*/ 937476 h 983705"/>
                <a:gd name="connsiteX21" fmla="*/ 243697 w 1363185"/>
                <a:gd name="connsiteY21" fmla="*/ 960400 h 983705"/>
                <a:gd name="connsiteX22" fmla="*/ 228797 w 1363185"/>
                <a:gd name="connsiteY22" fmla="*/ 942443 h 983705"/>
                <a:gd name="connsiteX23" fmla="*/ 228415 w 1363185"/>
                <a:gd name="connsiteY23" fmla="*/ 735367 h 983705"/>
                <a:gd name="connsiteX24" fmla="*/ 220392 w 1363185"/>
                <a:gd name="connsiteY24" fmla="*/ 614636 h 983705"/>
                <a:gd name="connsiteX25" fmla="*/ 175309 w 1363185"/>
                <a:gd name="connsiteY25" fmla="*/ 461812 h 983705"/>
                <a:gd name="connsiteX26" fmla="*/ 137103 w 1363185"/>
                <a:gd name="connsiteY26" fmla="*/ 357892 h 983705"/>
                <a:gd name="connsiteX27" fmla="*/ 115325 w 1363185"/>
                <a:gd name="connsiteY27" fmla="*/ 314337 h 983705"/>
                <a:gd name="connsiteX28" fmla="*/ 62601 w 1363185"/>
                <a:gd name="connsiteY28" fmla="*/ 309752 h 983705"/>
                <a:gd name="connsiteX29" fmla="*/ 46937 w 1363185"/>
                <a:gd name="connsiteY29" fmla="*/ 320068 h 983705"/>
                <a:gd name="connsiteX30" fmla="*/ 26687 w 1363185"/>
                <a:gd name="connsiteY30" fmla="*/ 323889 h 983705"/>
                <a:gd name="connsiteX31" fmla="*/ 32800 w 1363185"/>
                <a:gd name="connsiteY31" fmla="*/ 303639 h 983705"/>
                <a:gd name="connsiteX32" fmla="*/ 146272 w 1363185"/>
                <a:gd name="connsiteY32" fmla="*/ 206978 h 983705"/>
                <a:gd name="connsiteX33" fmla="*/ 165757 w 1363185"/>
                <a:gd name="connsiteY33" fmla="*/ 195517 h 983705"/>
                <a:gd name="connsiteX34" fmla="*/ 174544 w 1363185"/>
                <a:gd name="connsiteY34" fmla="*/ 183291 h 983705"/>
                <a:gd name="connsiteX35" fmla="*/ 160026 w 1363185"/>
                <a:gd name="connsiteY35" fmla="*/ 177560 h 983705"/>
                <a:gd name="connsiteX36" fmla="*/ 105392 w 1363185"/>
                <a:gd name="connsiteY36" fmla="*/ 189786 h 983705"/>
                <a:gd name="connsiteX37" fmla="*/ 28980 w 1363185"/>
                <a:gd name="connsiteY37" fmla="*/ 215766 h 983705"/>
                <a:gd name="connsiteX38" fmla="*/ 21339 w 1363185"/>
                <a:gd name="connsiteY38" fmla="*/ 216912 h 983705"/>
                <a:gd name="connsiteX39" fmla="*/ 707 w 1363185"/>
                <a:gd name="connsiteY39" fmla="*/ 213473 h 983705"/>
                <a:gd name="connsiteX40" fmla="*/ 12551 w 1363185"/>
                <a:gd name="connsiteY40" fmla="*/ 195899 h 983705"/>
                <a:gd name="connsiteX41" fmla="*/ 134810 w 1363185"/>
                <a:gd name="connsiteY41" fmla="*/ 126364 h 983705"/>
                <a:gd name="connsiteX42" fmla="*/ 297186 w 1363185"/>
                <a:gd name="connsiteY42" fmla="*/ 85483 h 983705"/>
                <a:gd name="connsiteX43" fmla="*/ 516488 w 1363185"/>
                <a:gd name="connsiteY43" fmla="*/ 63706 h 983705"/>
                <a:gd name="connsiteX44" fmla="*/ 528332 w 1363185"/>
                <a:gd name="connsiteY44" fmla="*/ 58739 h 983705"/>
                <a:gd name="connsiteX45" fmla="*/ 549345 w 1363185"/>
                <a:gd name="connsiteY45" fmla="*/ 47277 h 983705"/>
                <a:gd name="connsiteX46" fmla="*/ 523747 w 1363185"/>
                <a:gd name="connsiteY46" fmla="*/ 36198 h 983705"/>
                <a:gd name="connsiteX47" fmla="*/ 451156 w 1363185"/>
                <a:gd name="connsiteY47" fmla="*/ 33141 h 983705"/>
                <a:gd name="connsiteX48" fmla="*/ 418298 w 1363185"/>
                <a:gd name="connsiteY48" fmla="*/ 25118 h 983705"/>
                <a:gd name="connsiteX49" fmla="*/ 412567 w 1363185"/>
                <a:gd name="connsiteY49" fmla="*/ 16713 h 983705"/>
                <a:gd name="connsiteX50" fmla="*/ 419827 w 1363185"/>
                <a:gd name="connsiteY50" fmla="*/ 11364 h 983705"/>
                <a:gd name="connsiteX51" fmla="*/ 468348 w 1363185"/>
                <a:gd name="connsiteY51" fmla="*/ 2576 h 983705"/>
                <a:gd name="connsiteX52" fmla="*/ 662817 w 1363185"/>
                <a:gd name="connsiteY52" fmla="*/ 2958 h 983705"/>
                <a:gd name="connsiteX53" fmla="*/ 803797 w 1363185"/>
                <a:gd name="connsiteY53" fmla="*/ 30467 h 983705"/>
                <a:gd name="connsiteX54" fmla="*/ 916122 w 1363185"/>
                <a:gd name="connsiteY54" fmla="*/ 71729 h 983705"/>
                <a:gd name="connsiteX55" fmla="*/ 1086521 w 1363185"/>
                <a:gd name="connsiteY55" fmla="*/ 181762 h 983705"/>
                <a:gd name="connsiteX56" fmla="*/ 1154527 w 1363185"/>
                <a:gd name="connsiteY56" fmla="*/ 202012 h 983705"/>
                <a:gd name="connsiteX57" fmla="*/ 1221006 w 1363185"/>
                <a:gd name="connsiteY57" fmla="*/ 177178 h 983705"/>
                <a:gd name="connsiteX58" fmla="*/ 1217185 w 1363185"/>
                <a:gd name="connsiteY58" fmla="*/ 158839 h 983705"/>
                <a:gd name="connsiteX59" fmla="*/ 1217949 w 1363185"/>
                <a:gd name="connsiteY59" fmla="*/ 141646 h 983705"/>
                <a:gd name="connsiteX60" fmla="*/ 1237434 w 1363185"/>
                <a:gd name="connsiteY60" fmla="*/ 146231 h 983705"/>
                <a:gd name="connsiteX61" fmla="*/ 1292451 w 1363185"/>
                <a:gd name="connsiteY61" fmla="*/ 202394 h 983705"/>
                <a:gd name="connsiteX62" fmla="*/ 1322633 w 1363185"/>
                <a:gd name="connsiteY62" fmla="*/ 255882 h 983705"/>
                <a:gd name="connsiteX63" fmla="*/ 1363132 w 1363185"/>
                <a:gd name="connsiteY63" fmla="*/ 368972 h 983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363185" h="983705">
                  <a:moveTo>
                    <a:pt x="1363132" y="368972"/>
                  </a:moveTo>
                  <a:cubicBezTo>
                    <a:pt x="1363896" y="412908"/>
                    <a:pt x="1356637" y="459902"/>
                    <a:pt x="1338298" y="513008"/>
                  </a:cubicBezTo>
                  <a:cubicBezTo>
                    <a:pt x="1315756" y="576048"/>
                    <a:pt x="1293979" y="705948"/>
                    <a:pt x="1292451" y="707094"/>
                  </a:cubicBezTo>
                  <a:cubicBezTo>
                    <a:pt x="1276404" y="717028"/>
                    <a:pt x="1276022" y="738423"/>
                    <a:pt x="1274876" y="752559"/>
                  </a:cubicBezTo>
                  <a:cubicBezTo>
                    <a:pt x="1272202" y="794968"/>
                    <a:pt x="1279079" y="916463"/>
                    <a:pt x="1265706" y="957343"/>
                  </a:cubicBezTo>
                  <a:cubicBezTo>
                    <a:pt x="1261886" y="968805"/>
                    <a:pt x="1264943" y="960400"/>
                    <a:pt x="1258829" y="970715"/>
                  </a:cubicBezTo>
                  <a:cubicBezTo>
                    <a:pt x="1255391" y="976828"/>
                    <a:pt x="1251952" y="982941"/>
                    <a:pt x="1243547" y="983705"/>
                  </a:cubicBezTo>
                  <a:cubicBezTo>
                    <a:pt x="1238580" y="981795"/>
                    <a:pt x="1224444" y="960400"/>
                    <a:pt x="1228265" y="938240"/>
                  </a:cubicBezTo>
                  <a:cubicBezTo>
                    <a:pt x="1236670" y="885898"/>
                    <a:pt x="1230175" y="741480"/>
                    <a:pt x="1226737" y="688756"/>
                  </a:cubicBezTo>
                  <a:cubicBezTo>
                    <a:pt x="1223680" y="642908"/>
                    <a:pt x="1217949" y="597825"/>
                    <a:pt x="1206869" y="553124"/>
                  </a:cubicBezTo>
                  <a:cubicBezTo>
                    <a:pt x="1201521" y="531729"/>
                    <a:pt x="1192733" y="512626"/>
                    <a:pt x="1181653" y="493905"/>
                  </a:cubicBezTo>
                  <a:cubicBezTo>
                    <a:pt x="1164079" y="464486"/>
                    <a:pt x="1137335" y="449586"/>
                    <a:pt x="1105242" y="446148"/>
                  </a:cubicBezTo>
                  <a:cubicBezTo>
                    <a:pt x="1026155" y="438124"/>
                    <a:pt x="946687" y="437742"/>
                    <a:pt x="867983" y="453407"/>
                  </a:cubicBezTo>
                  <a:cubicBezTo>
                    <a:pt x="843913" y="457991"/>
                    <a:pt x="821753" y="466779"/>
                    <a:pt x="800358" y="478623"/>
                  </a:cubicBezTo>
                  <a:cubicBezTo>
                    <a:pt x="765209" y="498490"/>
                    <a:pt x="729677" y="499254"/>
                    <a:pt x="694910" y="478241"/>
                  </a:cubicBezTo>
                  <a:cubicBezTo>
                    <a:pt x="658614" y="456463"/>
                    <a:pt x="619262" y="447676"/>
                    <a:pt x="577617" y="442327"/>
                  </a:cubicBezTo>
                  <a:cubicBezTo>
                    <a:pt x="505026" y="432776"/>
                    <a:pt x="433199" y="430483"/>
                    <a:pt x="361372" y="444619"/>
                  </a:cubicBezTo>
                  <a:cubicBezTo>
                    <a:pt x="329661" y="450732"/>
                    <a:pt x="309793" y="468689"/>
                    <a:pt x="299478" y="499636"/>
                  </a:cubicBezTo>
                  <a:cubicBezTo>
                    <a:pt x="284578" y="543191"/>
                    <a:pt x="284578" y="588656"/>
                    <a:pt x="282285" y="633357"/>
                  </a:cubicBezTo>
                  <a:cubicBezTo>
                    <a:pt x="280375" y="674619"/>
                    <a:pt x="276172" y="726197"/>
                    <a:pt x="272734" y="768224"/>
                  </a:cubicBezTo>
                  <a:cubicBezTo>
                    <a:pt x="273116" y="780068"/>
                    <a:pt x="261272" y="917227"/>
                    <a:pt x="261272" y="937476"/>
                  </a:cubicBezTo>
                  <a:cubicBezTo>
                    <a:pt x="261272" y="946264"/>
                    <a:pt x="255923" y="958490"/>
                    <a:pt x="243697" y="960400"/>
                  </a:cubicBezTo>
                  <a:cubicBezTo>
                    <a:pt x="229179" y="961546"/>
                    <a:pt x="231853" y="951230"/>
                    <a:pt x="228797" y="942443"/>
                  </a:cubicBezTo>
                  <a:cubicBezTo>
                    <a:pt x="215425" y="902709"/>
                    <a:pt x="237584" y="775865"/>
                    <a:pt x="228415" y="735367"/>
                  </a:cubicBezTo>
                  <a:cubicBezTo>
                    <a:pt x="227651" y="731546"/>
                    <a:pt x="218863" y="644437"/>
                    <a:pt x="220392" y="614636"/>
                  </a:cubicBezTo>
                  <a:cubicBezTo>
                    <a:pt x="223066" y="558091"/>
                    <a:pt x="210076" y="506513"/>
                    <a:pt x="175309" y="461812"/>
                  </a:cubicBezTo>
                  <a:cubicBezTo>
                    <a:pt x="151239" y="430865"/>
                    <a:pt x="147800" y="393041"/>
                    <a:pt x="137103" y="357892"/>
                  </a:cubicBezTo>
                  <a:cubicBezTo>
                    <a:pt x="132136" y="341845"/>
                    <a:pt x="126023" y="326945"/>
                    <a:pt x="115325" y="314337"/>
                  </a:cubicBezTo>
                  <a:cubicBezTo>
                    <a:pt x="101953" y="298291"/>
                    <a:pt x="83614" y="296762"/>
                    <a:pt x="62601" y="309752"/>
                  </a:cubicBezTo>
                  <a:cubicBezTo>
                    <a:pt x="57252" y="313191"/>
                    <a:pt x="52285" y="317394"/>
                    <a:pt x="46937" y="320068"/>
                  </a:cubicBezTo>
                  <a:cubicBezTo>
                    <a:pt x="40441" y="323124"/>
                    <a:pt x="32800" y="331530"/>
                    <a:pt x="26687" y="323889"/>
                  </a:cubicBezTo>
                  <a:cubicBezTo>
                    <a:pt x="22485" y="318540"/>
                    <a:pt x="28216" y="309370"/>
                    <a:pt x="32800" y="303639"/>
                  </a:cubicBezTo>
                  <a:cubicBezTo>
                    <a:pt x="64511" y="264287"/>
                    <a:pt x="95840" y="224553"/>
                    <a:pt x="146272" y="206978"/>
                  </a:cubicBezTo>
                  <a:cubicBezTo>
                    <a:pt x="153149" y="204686"/>
                    <a:pt x="158880" y="198573"/>
                    <a:pt x="165757" y="195517"/>
                  </a:cubicBezTo>
                  <a:cubicBezTo>
                    <a:pt x="171488" y="192842"/>
                    <a:pt x="176837" y="190550"/>
                    <a:pt x="174544" y="183291"/>
                  </a:cubicBezTo>
                  <a:cubicBezTo>
                    <a:pt x="172252" y="176031"/>
                    <a:pt x="165375" y="177942"/>
                    <a:pt x="160026" y="177560"/>
                  </a:cubicBezTo>
                  <a:cubicBezTo>
                    <a:pt x="140541" y="175649"/>
                    <a:pt x="122966" y="183673"/>
                    <a:pt x="105392" y="189786"/>
                  </a:cubicBezTo>
                  <a:cubicBezTo>
                    <a:pt x="79794" y="198191"/>
                    <a:pt x="54578" y="206978"/>
                    <a:pt x="28980" y="215766"/>
                  </a:cubicBezTo>
                  <a:cubicBezTo>
                    <a:pt x="26687" y="216530"/>
                    <a:pt x="24013" y="216912"/>
                    <a:pt x="21339" y="216912"/>
                  </a:cubicBezTo>
                  <a:cubicBezTo>
                    <a:pt x="14079" y="216530"/>
                    <a:pt x="4146" y="221115"/>
                    <a:pt x="707" y="213473"/>
                  </a:cubicBezTo>
                  <a:cubicBezTo>
                    <a:pt x="-2731" y="205450"/>
                    <a:pt x="7202" y="200483"/>
                    <a:pt x="12551" y="195899"/>
                  </a:cubicBezTo>
                  <a:cubicBezTo>
                    <a:pt x="49229" y="165334"/>
                    <a:pt x="91638" y="145085"/>
                    <a:pt x="134810" y="126364"/>
                  </a:cubicBezTo>
                  <a:cubicBezTo>
                    <a:pt x="186388" y="103822"/>
                    <a:pt x="240641" y="91596"/>
                    <a:pt x="297186" y="85483"/>
                  </a:cubicBezTo>
                  <a:cubicBezTo>
                    <a:pt x="370159" y="77842"/>
                    <a:pt x="444279" y="77842"/>
                    <a:pt x="516488" y="63706"/>
                  </a:cubicBezTo>
                  <a:cubicBezTo>
                    <a:pt x="521073" y="62942"/>
                    <a:pt x="524511" y="61414"/>
                    <a:pt x="528332" y="58739"/>
                  </a:cubicBezTo>
                  <a:cubicBezTo>
                    <a:pt x="535209" y="54154"/>
                    <a:pt x="550873" y="57975"/>
                    <a:pt x="549345" y="47277"/>
                  </a:cubicBezTo>
                  <a:cubicBezTo>
                    <a:pt x="547817" y="36962"/>
                    <a:pt x="532916" y="36962"/>
                    <a:pt x="523747" y="36198"/>
                  </a:cubicBezTo>
                  <a:cubicBezTo>
                    <a:pt x="499677" y="33905"/>
                    <a:pt x="475607" y="33523"/>
                    <a:pt x="451156" y="33141"/>
                  </a:cubicBezTo>
                  <a:cubicBezTo>
                    <a:pt x="439312" y="33141"/>
                    <a:pt x="428996" y="28939"/>
                    <a:pt x="418298" y="25118"/>
                  </a:cubicBezTo>
                  <a:cubicBezTo>
                    <a:pt x="414096" y="23590"/>
                    <a:pt x="411421" y="21297"/>
                    <a:pt x="412567" y="16713"/>
                  </a:cubicBezTo>
                  <a:cubicBezTo>
                    <a:pt x="413332" y="13274"/>
                    <a:pt x="416388" y="11746"/>
                    <a:pt x="419827" y="11364"/>
                  </a:cubicBezTo>
                  <a:cubicBezTo>
                    <a:pt x="435873" y="9071"/>
                    <a:pt x="451156" y="2958"/>
                    <a:pt x="468348" y="2576"/>
                  </a:cubicBezTo>
                  <a:cubicBezTo>
                    <a:pt x="533298" y="284"/>
                    <a:pt x="598248" y="-2008"/>
                    <a:pt x="662817" y="2958"/>
                  </a:cubicBezTo>
                  <a:cubicBezTo>
                    <a:pt x="710956" y="6397"/>
                    <a:pt x="757185" y="18623"/>
                    <a:pt x="803797" y="30467"/>
                  </a:cubicBezTo>
                  <a:cubicBezTo>
                    <a:pt x="842767" y="40400"/>
                    <a:pt x="879062" y="56829"/>
                    <a:pt x="916122" y="71729"/>
                  </a:cubicBezTo>
                  <a:cubicBezTo>
                    <a:pt x="977634" y="100766"/>
                    <a:pt x="1025773" y="151198"/>
                    <a:pt x="1086521" y="181762"/>
                  </a:cubicBezTo>
                  <a:cubicBezTo>
                    <a:pt x="1107916" y="192460"/>
                    <a:pt x="1129311" y="203540"/>
                    <a:pt x="1154527" y="202012"/>
                  </a:cubicBezTo>
                  <a:cubicBezTo>
                    <a:pt x="1178597" y="198955"/>
                    <a:pt x="1202667" y="195899"/>
                    <a:pt x="1221006" y="177178"/>
                  </a:cubicBezTo>
                  <a:cubicBezTo>
                    <a:pt x="1219859" y="171065"/>
                    <a:pt x="1218713" y="164952"/>
                    <a:pt x="1217185" y="158839"/>
                  </a:cubicBezTo>
                  <a:cubicBezTo>
                    <a:pt x="1216039" y="152726"/>
                    <a:pt x="1211454" y="145085"/>
                    <a:pt x="1217949" y="141646"/>
                  </a:cubicBezTo>
                  <a:cubicBezTo>
                    <a:pt x="1224062" y="138208"/>
                    <a:pt x="1231703" y="141646"/>
                    <a:pt x="1237434" y="146231"/>
                  </a:cubicBezTo>
                  <a:cubicBezTo>
                    <a:pt x="1258447" y="163806"/>
                    <a:pt x="1276786" y="180234"/>
                    <a:pt x="1292451" y="202394"/>
                  </a:cubicBezTo>
                  <a:cubicBezTo>
                    <a:pt x="1303912" y="218440"/>
                    <a:pt x="1314610" y="239835"/>
                    <a:pt x="1322633" y="255882"/>
                  </a:cubicBezTo>
                  <a:cubicBezTo>
                    <a:pt x="1333331" y="276895"/>
                    <a:pt x="1363132" y="323124"/>
                    <a:pt x="1363132" y="368972"/>
                  </a:cubicBezTo>
                  <a:close/>
                </a:path>
              </a:pathLst>
            </a:custGeom>
            <a:solidFill>
              <a:srgbClr val="582200"/>
            </a:solidFill>
            <a:ln w="3807"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19C9A62-AFF2-4F79-9731-C06E4C9B5F9B}"/>
                </a:ext>
              </a:extLst>
            </p:cNvPr>
            <p:cNvSpPr/>
            <p:nvPr/>
          </p:nvSpPr>
          <p:spPr>
            <a:xfrm>
              <a:off x="10043066" y="2314234"/>
              <a:ext cx="74365" cy="99744"/>
            </a:xfrm>
            <a:custGeom>
              <a:avLst/>
              <a:gdLst>
                <a:gd name="connsiteX0" fmla="*/ 96279 w 96279"/>
                <a:gd name="connsiteY0" fmla="*/ 64568 h 129136"/>
                <a:gd name="connsiteX1" fmla="*/ 48139 w 96279"/>
                <a:gd name="connsiteY1" fmla="*/ 129136 h 129136"/>
                <a:gd name="connsiteX2" fmla="*/ 0 w 96279"/>
                <a:gd name="connsiteY2" fmla="*/ 64568 h 129136"/>
                <a:gd name="connsiteX3" fmla="*/ 48139 w 96279"/>
                <a:gd name="connsiteY3" fmla="*/ 0 h 129136"/>
                <a:gd name="connsiteX4" fmla="*/ 96279 w 96279"/>
                <a:gd name="connsiteY4" fmla="*/ 64568 h 1291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279" h="129136">
                  <a:moveTo>
                    <a:pt x="96279" y="64568"/>
                  </a:moveTo>
                  <a:cubicBezTo>
                    <a:pt x="96279" y="100228"/>
                    <a:pt x="74726" y="129136"/>
                    <a:pt x="48139" y="129136"/>
                  </a:cubicBezTo>
                  <a:cubicBezTo>
                    <a:pt x="21553" y="129136"/>
                    <a:pt x="0" y="100228"/>
                    <a:pt x="0" y="64568"/>
                  </a:cubicBezTo>
                  <a:cubicBezTo>
                    <a:pt x="0" y="28908"/>
                    <a:pt x="21553" y="0"/>
                    <a:pt x="48139" y="0"/>
                  </a:cubicBezTo>
                  <a:cubicBezTo>
                    <a:pt x="74726" y="0"/>
                    <a:pt x="96279" y="28908"/>
                    <a:pt x="96279" y="64568"/>
                  </a:cubicBezTo>
                  <a:close/>
                </a:path>
              </a:pathLst>
            </a:custGeom>
            <a:solidFill>
              <a:srgbClr val="2D2E2C"/>
            </a:solidFill>
            <a:ln w="3807"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040CA0E-7DD9-4DB6-9216-BD4E181C8303}"/>
                </a:ext>
              </a:extLst>
            </p:cNvPr>
            <p:cNvSpPr/>
            <p:nvPr/>
          </p:nvSpPr>
          <p:spPr>
            <a:xfrm>
              <a:off x="10352920" y="2313054"/>
              <a:ext cx="74365" cy="99744"/>
            </a:xfrm>
            <a:custGeom>
              <a:avLst/>
              <a:gdLst>
                <a:gd name="connsiteX0" fmla="*/ 96279 w 96279"/>
                <a:gd name="connsiteY0" fmla="*/ 64568 h 129136"/>
                <a:gd name="connsiteX1" fmla="*/ 48139 w 96279"/>
                <a:gd name="connsiteY1" fmla="*/ 129136 h 129136"/>
                <a:gd name="connsiteX2" fmla="*/ 0 w 96279"/>
                <a:gd name="connsiteY2" fmla="*/ 64568 h 129136"/>
                <a:gd name="connsiteX3" fmla="*/ 48139 w 96279"/>
                <a:gd name="connsiteY3" fmla="*/ 0 h 129136"/>
                <a:gd name="connsiteX4" fmla="*/ 96279 w 96279"/>
                <a:gd name="connsiteY4" fmla="*/ 64568 h 1291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279" h="129136">
                  <a:moveTo>
                    <a:pt x="96279" y="64568"/>
                  </a:moveTo>
                  <a:cubicBezTo>
                    <a:pt x="96279" y="100228"/>
                    <a:pt x="74726" y="129136"/>
                    <a:pt x="48139" y="129136"/>
                  </a:cubicBezTo>
                  <a:cubicBezTo>
                    <a:pt x="21553" y="129136"/>
                    <a:pt x="0" y="100228"/>
                    <a:pt x="0" y="64568"/>
                  </a:cubicBezTo>
                  <a:cubicBezTo>
                    <a:pt x="0" y="28908"/>
                    <a:pt x="21553" y="0"/>
                    <a:pt x="48139" y="0"/>
                  </a:cubicBezTo>
                  <a:cubicBezTo>
                    <a:pt x="74726" y="0"/>
                    <a:pt x="96279" y="28908"/>
                    <a:pt x="96279" y="64568"/>
                  </a:cubicBezTo>
                  <a:close/>
                </a:path>
              </a:pathLst>
            </a:custGeom>
            <a:solidFill>
              <a:srgbClr val="2D2E2C"/>
            </a:solidFill>
            <a:ln w="3807"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1DCAD9CA-98C2-444A-9D8F-2A2BE13E7326}"/>
                </a:ext>
              </a:extLst>
            </p:cNvPr>
            <p:cNvSpPr/>
            <p:nvPr/>
          </p:nvSpPr>
          <p:spPr>
            <a:xfrm>
              <a:off x="9995696" y="2248271"/>
              <a:ext cx="157762" cy="39455"/>
            </a:xfrm>
            <a:custGeom>
              <a:avLst/>
              <a:gdLst>
                <a:gd name="connsiteX0" fmla="*/ 142708 w 204252"/>
                <a:gd name="connsiteY0" fmla="*/ 584 h 51082"/>
                <a:gd name="connsiteX1" fmla="*/ 176711 w 204252"/>
                <a:gd name="connsiteY1" fmla="*/ 966 h 51082"/>
                <a:gd name="connsiteX2" fmla="*/ 204220 w 204252"/>
                <a:gd name="connsiteY2" fmla="*/ 29238 h 51082"/>
                <a:gd name="connsiteX3" fmla="*/ 172126 w 204252"/>
                <a:gd name="connsiteY3" fmla="*/ 50634 h 51082"/>
                <a:gd name="connsiteX4" fmla="*/ 21977 w 204252"/>
                <a:gd name="connsiteY4" fmla="*/ 45667 h 51082"/>
                <a:gd name="connsiteX5" fmla="*/ 200 w 204252"/>
                <a:gd name="connsiteY5" fmla="*/ 40700 h 51082"/>
                <a:gd name="connsiteX6" fmla="*/ 18539 w 204252"/>
                <a:gd name="connsiteY6" fmla="*/ 24654 h 51082"/>
                <a:gd name="connsiteX7" fmla="*/ 142708 w 204252"/>
                <a:gd name="connsiteY7" fmla="*/ 584 h 5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4252" h="51082">
                  <a:moveTo>
                    <a:pt x="142708" y="584"/>
                  </a:moveTo>
                  <a:cubicBezTo>
                    <a:pt x="151113" y="584"/>
                    <a:pt x="164103" y="-180"/>
                    <a:pt x="176711" y="966"/>
                  </a:cubicBezTo>
                  <a:cubicBezTo>
                    <a:pt x="192376" y="2112"/>
                    <a:pt x="204984" y="15866"/>
                    <a:pt x="204220" y="29238"/>
                  </a:cubicBezTo>
                  <a:cubicBezTo>
                    <a:pt x="203073" y="43757"/>
                    <a:pt x="190083" y="53308"/>
                    <a:pt x="172126" y="50634"/>
                  </a:cubicBezTo>
                  <a:cubicBezTo>
                    <a:pt x="122077" y="43757"/>
                    <a:pt x="72409" y="39554"/>
                    <a:pt x="21977" y="45667"/>
                  </a:cubicBezTo>
                  <a:cubicBezTo>
                    <a:pt x="14336" y="46431"/>
                    <a:pt x="2110" y="50252"/>
                    <a:pt x="200" y="40700"/>
                  </a:cubicBezTo>
                  <a:cubicBezTo>
                    <a:pt x="-1711" y="31531"/>
                    <a:pt x="10515" y="27710"/>
                    <a:pt x="18539" y="24654"/>
                  </a:cubicBezTo>
                  <a:cubicBezTo>
                    <a:pt x="57127" y="9371"/>
                    <a:pt x="96097" y="-2855"/>
                    <a:pt x="142708" y="584"/>
                  </a:cubicBezTo>
                  <a:close/>
                </a:path>
              </a:pathLst>
            </a:custGeom>
            <a:solidFill>
              <a:srgbClr val="552003"/>
            </a:solidFill>
            <a:ln w="3807"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A46EB14D-494D-43A4-A5A4-80E591DE3F41}"/>
                </a:ext>
              </a:extLst>
            </p:cNvPr>
            <p:cNvSpPr/>
            <p:nvPr/>
          </p:nvSpPr>
          <p:spPr>
            <a:xfrm>
              <a:off x="10316528" y="2248459"/>
              <a:ext cx="158319" cy="38601"/>
            </a:xfrm>
            <a:custGeom>
              <a:avLst/>
              <a:gdLst>
                <a:gd name="connsiteX0" fmla="*/ 66983 w 204972"/>
                <a:gd name="connsiteY0" fmla="*/ 340 h 49976"/>
                <a:gd name="connsiteX1" fmla="*/ 191534 w 204972"/>
                <a:gd name="connsiteY1" fmla="*/ 27466 h 49976"/>
                <a:gd name="connsiteX2" fmla="*/ 204524 w 204972"/>
                <a:gd name="connsiteY2" fmla="*/ 40838 h 49976"/>
                <a:gd name="connsiteX3" fmla="*/ 187332 w 204972"/>
                <a:gd name="connsiteY3" fmla="*/ 45423 h 49976"/>
                <a:gd name="connsiteX4" fmla="*/ 31833 w 204972"/>
                <a:gd name="connsiteY4" fmla="*/ 49625 h 49976"/>
                <a:gd name="connsiteX5" fmla="*/ 122 w 204972"/>
                <a:gd name="connsiteY5" fmla="*/ 29376 h 49976"/>
                <a:gd name="connsiteX6" fmla="*/ 26867 w 204972"/>
                <a:gd name="connsiteY6" fmla="*/ 340 h 49976"/>
                <a:gd name="connsiteX7" fmla="*/ 66983 w 204972"/>
                <a:gd name="connsiteY7" fmla="*/ 340 h 4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4972" h="49976">
                  <a:moveTo>
                    <a:pt x="66983" y="340"/>
                  </a:moveTo>
                  <a:cubicBezTo>
                    <a:pt x="110920" y="-1189"/>
                    <a:pt x="152564" y="7981"/>
                    <a:pt x="191534" y="27466"/>
                  </a:cubicBezTo>
                  <a:cubicBezTo>
                    <a:pt x="197265" y="30140"/>
                    <a:pt x="207199" y="32051"/>
                    <a:pt x="204524" y="40838"/>
                  </a:cubicBezTo>
                  <a:cubicBezTo>
                    <a:pt x="202232" y="47333"/>
                    <a:pt x="193445" y="46187"/>
                    <a:pt x="187332" y="45423"/>
                  </a:cubicBezTo>
                  <a:cubicBezTo>
                    <a:pt x="135372" y="38928"/>
                    <a:pt x="83411" y="43130"/>
                    <a:pt x="31833" y="49625"/>
                  </a:cubicBezTo>
                  <a:cubicBezTo>
                    <a:pt x="14641" y="51918"/>
                    <a:pt x="1651" y="42748"/>
                    <a:pt x="122" y="29376"/>
                  </a:cubicBezTo>
                  <a:cubicBezTo>
                    <a:pt x="-1406" y="16386"/>
                    <a:pt x="11584" y="1486"/>
                    <a:pt x="26867" y="340"/>
                  </a:cubicBezTo>
                  <a:cubicBezTo>
                    <a:pt x="40239" y="-425"/>
                    <a:pt x="53611" y="340"/>
                    <a:pt x="66983" y="340"/>
                  </a:cubicBezTo>
                  <a:close/>
                </a:path>
              </a:pathLst>
            </a:custGeom>
            <a:solidFill>
              <a:srgbClr val="562103"/>
            </a:solidFill>
            <a:ln w="3807"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36AA4BBA-6157-4136-A56F-9808B56DD6A3}"/>
                </a:ext>
              </a:extLst>
            </p:cNvPr>
            <p:cNvSpPr/>
            <p:nvPr/>
          </p:nvSpPr>
          <p:spPr>
            <a:xfrm>
              <a:off x="10074052" y="2317480"/>
              <a:ext cx="33641" cy="45445"/>
            </a:xfrm>
            <a:custGeom>
              <a:avLst/>
              <a:gdLst>
                <a:gd name="connsiteX0" fmla="*/ 43555 w 43554"/>
                <a:gd name="connsiteY0" fmla="*/ 29419 h 58837"/>
                <a:gd name="connsiteX1" fmla="*/ 21777 w 43554"/>
                <a:gd name="connsiteY1" fmla="*/ 58837 h 58837"/>
                <a:gd name="connsiteX2" fmla="*/ 0 w 43554"/>
                <a:gd name="connsiteY2" fmla="*/ 29419 h 58837"/>
                <a:gd name="connsiteX3" fmla="*/ 21777 w 43554"/>
                <a:gd name="connsiteY3" fmla="*/ 0 h 58837"/>
                <a:gd name="connsiteX4" fmla="*/ 43555 w 43554"/>
                <a:gd name="connsiteY4" fmla="*/ 29419 h 58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54" h="58837">
                  <a:moveTo>
                    <a:pt x="43555" y="29419"/>
                  </a:moveTo>
                  <a:cubicBezTo>
                    <a:pt x="43555" y="45666"/>
                    <a:pt x="33805" y="58837"/>
                    <a:pt x="21777" y="58837"/>
                  </a:cubicBezTo>
                  <a:cubicBezTo>
                    <a:pt x="9750" y="58837"/>
                    <a:pt x="0" y="45666"/>
                    <a:pt x="0" y="29419"/>
                  </a:cubicBezTo>
                  <a:cubicBezTo>
                    <a:pt x="0" y="13171"/>
                    <a:pt x="9750" y="0"/>
                    <a:pt x="21777" y="0"/>
                  </a:cubicBezTo>
                  <a:cubicBezTo>
                    <a:pt x="33805" y="0"/>
                    <a:pt x="43555" y="13171"/>
                    <a:pt x="43555" y="29419"/>
                  </a:cubicBezTo>
                  <a:close/>
                </a:path>
              </a:pathLst>
            </a:custGeom>
            <a:solidFill>
              <a:srgbClr val="FFFFFF"/>
            </a:solidFill>
            <a:ln w="3807"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933E89D5-1737-4B90-9359-7967E89DF8CE}"/>
                </a:ext>
              </a:extLst>
            </p:cNvPr>
            <p:cNvSpPr/>
            <p:nvPr/>
          </p:nvSpPr>
          <p:spPr>
            <a:xfrm>
              <a:off x="10385382" y="2316299"/>
              <a:ext cx="33641" cy="45445"/>
            </a:xfrm>
            <a:custGeom>
              <a:avLst/>
              <a:gdLst>
                <a:gd name="connsiteX0" fmla="*/ 43555 w 43554"/>
                <a:gd name="connsiteY0" fmla="*/ 29419 h 58837"/>
                <a:gd name="connsiteX1" fmla="*/ 21777 w 43554"/>
                <a:gd name="connsiteY1" fmla="*/ 58837 h 58837"/>
                <a:gd name="connsiteX2" fmla="*/ 0 w 43554"/>
                <a:gd name="connsiteY2" fmla="*/ 29419 h 58837"/>
                <a:gd name="connsiteX3" fmla="*/ 21777 w 43554"/>
                <a:gd name="connsiteY3" fmla="*/ 0 h 58837"/>
                <a:gd name="connsiteX4" fmla="*/ 43555 w 43554"/>
                <a:gd name="connsiteY4" fmla="*/ 29419 h 58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54" h="58837">
                  <a:moveTo>
                    <a:pt x="43555" y="29419"/>
                  </a:moveTo>
                  <a:cubicBezTo>
                    <a:pt x="43555" y="45666"/>
                    <a:pt x="33805" y="58837"/>
                    <a:pt x="21777" y="58837"/>
                  </a:cubicBezTo>
                  <a:cubicBezTo>
                    <a:pt x="9750" y="58837"/>
                    <a:pt x="0" y="45666"/>
                    <a:pt x="0" y="29419"/>
                  </a:cubicBezTo>
                  <a:cubicBezTo>
                    <a:pt x="0" y="13171"/>
                    <a:pt x="9750" y="0"/>
                    <a:pt x="21777" y="0"/>
                  </a:cubicBezTo>
                  <a:cubicBezTo>
                    <a:pt x="33805" y="0"/>
                    <a:pt x="43555" y="13171"/>
                    <a:pt x="43555" y="29419"/>
                  </a:cubicBezTo>
                  <a:close/>
                </a:path>
              </a:pathLst>
            </a:custGeom>
            <a:solidFill>
              <a:srgbClr val="FFFFFF"/>
            </a:solidFill>
            <a:ln w="3807"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88E27CAA-0DFF-41C2-AEB2-28766B10B22C}"/>
                </a:ext>
              </a:extLst>
            </p:cNvPr>
            <p:cNvSpPr/>
            <p:nvPr/>
          </p:nvSpPr>
          <p:spPr>
            <a:xfrm>
              <a:off x="10177041" y="2446734"/>
              <a:ext cx="42494" cy="87908"/>
            </a:xfrm>
            <a:custGeom>
              <a:avLst/>
              <a:gdLst>
                <a:gd name="connsiteX0" fmla="*/ 16046 w 55016"/>
                <a:gd name="connsiteY0" fmla="*/ 76794 h 113813"/>
                <a:gd name="connsiteX1" fmla="*/ 55017 w 55016"/>
                <a:gd name="connsiteY1" fmla="*/ 111943 h 113813"/>
                <a:gd name="connsiteX2" fmla="*/ 0 w 55016"/>
                <a:gd name="connsiteY2" fmla="*/ 109651 h 113813"/>
                <a:gd name="connsiteX3" fmla="*/ 4203 w 55016"/>
                <a:gd name="connsiteY3" fmla="*/ 19485 h 113813"/>
                <a:gd name="connsiteX4" fmla="*/ 24070 w 55016"/>
                <a:gd name="connsiteY4" fmla="*/ 0 h 113813"/>
                <a:gd name="connsiteX5" fmla="*/ 20631 w 55016"/>
                <a:gd name="connsiteY5" fmla="*/ 42409 h 113813"/>
                <a:gd name="connsiteX6" fmla="*/ 16046 w 55016"/>
                <a:gd name="connsiteY6" fmla="*/ 76794 h 113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16" h="113813">
                  <a:moveTo>
                    <a:pt x="16046" y="76794"/>
                  </a:moveTo>
                  <a:cubicBezTo>
                    <a:pt x="16429" y="105448"/>
                    <a:pt x="40880" y="105066"/>
                    <a:pt x="55017" y="111943"/>
                  </a:cubicBezTo>
                  <a:cubicBezTo>
                    <a:pt x="39352" y="116146"/>
                    <a:pt x="15664" y="112326"/>
                    <a:pt x="0" y="109651"/>
                  </a:cubicBezTo>
                  <a:cubicBezTo>
                    <a:pt x="382" y="103920"/>
                    <a:pt x="3439" y="44701"/>
                    <a:pt x="4203" y="19485"/>
                  </a:cubicBezTo>
                  <a:cubicBezTo>
                    <a:pt x="4585" y="16046"/>
                    <a:pt x="15282" y="6113"/>
                    <a:pt x="24070" y="0"/>
                  </a:cubicBezTo>
                  <a:cubicBezTo>
                    <a:pt x="29036" y="13754"/>
                    <a:pt x="24070" y="25980"/>
                    <a:pt x="20631" y="42409"/>
                  </a:cubicBezTo>
                  <a:cubicBezTo>
                    <a:pt x="19485" y="50432"/>
                    <a:pt x="16811" y="72973"/>
                    <a:pt x="16046" y="76794"/>
                  </a:cubicBezTo>
                  <a:close/>
                </a:path>
              </a:pathLst>
            </a:custGeom>
            <a:solidFill>
              <a:srgbClr val="DD8D55"/>
            </a:solidFill>
            <a:ln w="3807"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8F021987-86D4-498D-A887-EB5FD2716BF5}"/>
                </a:ext>
              </a:extLst>
            </p:cNvPr>
            <p:cNvSpPr/>
            <p:nvPr/>
          </p:nvSpPr>
          <p:spPr>
            <a:xfrm>
              <a:off x="9869751" y="2290183"/>
              <a:ext cx="732400" cy="184218"/>
            </a:xfrm>
            <a:custGeom>
              <a:avLst/>
              <a:gdLst>
                <a:gd name="connsiteX0" fmla="*/ 925850 w 948224"/>
                <a:gd name="connsiteY0" fmla="*/ 1337 h 238504"/>
                <a:gd name="connsiteX1" fmla="*/ 584288 w 948224"/>
                <a:gd name="connsiteY1" fmla="*/ 1337 h 238504"/>
                <a:gd name="connsiteX2" fmla="*/ 538823 w 948224"/>
                <a:gd name="connsiteY2" fmla="*/ 23115 h 238504"/>
                <a:gd name="connsiteX3" fmla="*/ 480750 w 948224"/>
                <a:gd name="connsiteY3" fmla="*/ 48713 h 238504"/>
                <a:gd name="connsiteX4" fmla="*/ 438724 w 948224"/>
                <a:gd name="connsiteY4" fmla="*/ 48331 h 238504"/>
                <a:gd name="connsiteX5" fmla="*/ 422677 w 948224"/>
                <a:gd name="connsiteY5" fmla="*/ 38779 h 238504"/>
                <a:gd name="connsiteX6" fmla="*/ 358109 w 948224"/>
                <a:gd name="connsiteY6" fmla="*/ 955 h 238504"/>
                <a:gd name="connsiteX7" fmla="*/ 98690 w 948224"/>
                <a:gd name="connsiteY7" fmla="*/ 573 h 238504"/>
                <a:gd name="connsiteX8" fmla="*/ 7378 w 948224"/>
                <a:gd name="connsiteY8" fmla="*/ 4012 h 238504"/>
                <a:gd name="connsiteX9" fmla="*/ 501 w 948224"/>
                <a:gd name="connsiteY9" fmla="*/ 34958 h 238504"/>
                <a:gd name="connsiteX10" fmla="*/ 7378 w 948224"/>
                <a:gd name="connsiteY10" fmla="*/ 44128 h 238504"/>
                <a:gd name="connsiteX11" fmla="*/ 23425 w 948224"/>
                <a:gd name="connsiteY11" fmla="*/ 78895 h 238504"/>
                <a:gd name="connsiteX12" fmla="*/ 23043 w 948224"/>
                <a:gd name="connsiteY12" fmla="*/ 147666 h 238504"/>
                <a:gd name="connsiteX13" fmla="*/ 29920 w 948224"/>
                <a:gd name="connsiteY13" fmla="*/ 178995 h 238504"/>
                <a:gd name="connsiteX14" fmla="*/ 70036 w 948224"/>
                <a:gd name="connsiteY14" fmla="*/ 225606 h 238504"/>
                <a:gd name="connsiteX15" fmla="*/ 107478 w 948224"/>
                <a:gd name="connsiteY15" fmla="*/ 236686 h 238504"/>
                <a:gd name="connsiteX16" fmla="*/ 363076 w 948224"/>
                <a:gd name="connsiteY16" fmla="*/ 236686 h 238504"/>
                <a:gd name="connsiteX17" fmla="*/ 432229 w 948224"/>
                <a:gd name="connsiteY17" fmla="*/ 172882 h 238504"/>
                <a:gd name="connsiteX18" fmla="*/ 435285 w 948224"/>
                <a:gd name="connsiteY18" fmla="*/ 112134 h 238504"/>
                <a:gd name="connsiteX19" fmla="*/ 459737 w 948224"/>
                <a:gd name="connsiteY19" fmla="*/ 88447 h 238504"/>
                <a:gd name="connsiteX20" fmla="*/ 494122 w 948224"/>
                <a:gd name="connsiteY20" fmla="*/ 88447 h 238504"/>
                <a:gd name="connsiteX21" fmla="*/ 515135 w 948224"/>
                <a:gd name="connsiteY21" fmla="*/ 109460 h 238504"/>
                <a:gd name="connsiteX22" fmla="*/ 515518 w 948224"/>
                <a:gd name="connsiteY22" fmla="*/ 172500 h 238504"/>
                <a:gd name="connsiteX23" fmla="*/ 580086 w 948224"/>
                <a:gd name="connsiteY23" fmla="*/ 237068 h 238504"/>
                <a:gd name="connsiteX24" fmla="*/ 858225 w 948224"/>
                <a:gd name="connsiteY24" fmla="*/ 230955 h 238504"/>
                <a:gd name="connsiteX25" fmla="*/ 891464 w 948224"/>
                <a:gd name="connsiteY25" fmla="*/ 219875 h 238504"/>
                <a:gd name="connsiteX26" fmla="*/ 918208 w 948224"/>
                <a:gd name="connsiteY26" fmla="*/ 172882 h 238504"/>
                <a:gd name="connsiteX27" fmla="*/ 917826 w 948224"/>
                <a:gd name="connsiteY27" fmla="*/ 62467 h 238504"/>
                <a:gd name="connsiteX28" fmla="*/ 928142 w 948224"/>
                <a:gd name="connsiteY28" fmla="*/ 45656 h 238504"/>
                <a:gd name="connsiteX29" fmla="*/ 948009 w 948224"/>
                <a:gd name="connsiteY29" fmla="*/ 20440 h 238504"/>
                <a:gd name="connsiteX30" fmla="*/ 925850 w 948224"/>
                <a:gd name="connsiteY30" fmla="*/ 1337 h 238504"/>
                <a:gd name="connsiteX31" fmla="*/ 398225 w 948224"/>
                <a:gd name="connsiteY31" fmla="*/ 163331 h 238504"/>
                <a:gd name="connsiteX32" fmla="*/ 361930 w 948224"/>
                <a:gd name="connsiteY32" fmla="*/ 200772 h 238504"/>
                <a:gd name="connsiteX33" fmla="*/ 92960 w 948224"/>
                <a:gd name="connsiteY33" fmla="*/ 200008 h 238504"/>
                <a:gd name="connsiteX34" fmla="*/ 58574 w 948224"/>
                <a:gd name="connsiteY34" fmla="*/ 165623 h 238504"/>
                <a:gd name="connsiteX35" fmla="*/ 58574 w 948224"/>
                <a:gd name="connsiteY35" fmla="*/ 66287 h 238504"/>
                <a:gd name="connsiteX36" fmla="*/ 94488 w 948224"/>
                <a:gd name="connsiteY36" fmla="*/ 31520 h 238504"/>
                <a:gd name="connsiteX37" fmla="*/ 226298 w 948224"/>
                <a:gd name="connsiteY37" fmla="*/ 31520 h 238504"/>
                <a:gd name="connsiteX38" fmla="*/ 361930 w 948224"/>
                <a:gd name="connsiteY38" fmla="*/ 31138 h 238504"/>
                <a:gd name="connsiteX39" fmla="*/ 398225 w 948224"/>
                <a:gd name="connsiteY39" fmla="*/ 68198 h 238504"/>
                <a:gd name="connsiteX40" fmla="*/ 398225 w 948224"/>
                <a:gd name="connsiteY40" fmla="*/ 163331 h 238504"/>
                <a:gd name="connsiteX41" fmla="*/ 891464 w 948224"/>
                <a:gd name="connsiteY41" fmla="*/ 167151 h 238504"/>
                <a:gd name="connsiteX42" fmla="*/ 858989 w 948224"/>
                <a:gd name="connsiteY42" fmla="*/ 199626 h 238504"/>
                <a:gd name="connsiteX43" fmla="*/ 585816 w 948224"/>
                <a:gd name="connsiteY43" fmla="*/ 199626 h 238504"/>
                <a:gd name="connsiteX44" fmla="*/ 552959 w 948224"/>
                <a:gd name="connsiteY44" fmla="*/ 166387 h 238504"/>
                <a:gd name="connsiteX45" fmla="*/ 552959 w 948224"/>
                <a:gd name="connsiteY45" fmla="*/ 65141 h 238504"/>
                <a:gd name="connsiteX46" fmla="*/ 586199 w 948224"/>
                <a:gd name="connsiteY46" fmla="*/ 30374 h 238504"/>
                <a:gd name="connsiteX47" fmla="*/ 614853 w 948224"/>
                <a:gd name="connsiteY47" fmla="*/ 30374 h 238504"/>
                <a:gd name="connsiteX48" fmla="*/ 862810 w 948224"/>
                <a:gd name="connsiteY48" fmla="*/ 31138 h 238504"/>
                <a:gd name="connsiteX49" fmla="*/ 891464 w 948224"/>
                <a:gd name="connsiteY49" fmla="*/ 63613 h 238504"/>
                <a:gd name="connsiteX50" fmla="*/ 891464 w 948224"/>
                <a:gd name="connsiteY50" fmla="*/ 167151 h 23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948224" h="238504">
                  <a:moveTo>
                    <a:pt x="925850" y="1337"/>
                  </a:moveTo>
                  <a:cubicBezTo>
                    <a:pt x="811996" y="1337"/>
                    <a:pt x="698142" y="1719"/>
                    <a:pt x="584288" y="1337"/>
                  </a:cubicBezTo>
                  <a:cubicBezTo>
                    <a:pt x="565185" y="1337"/>
                    <a:pt x="546082" y="7450"/>
                    <a:pt x="538823" y="23115"/>
                  </a:cubicBezTo>
                  <a:cubicBezTo>
                    <a:pt x="525833" y="50623"/>
                    <a:pt x="504438" y="50241"/>
                    <a:pt x="480750" y="48713"/>
                  </a:cubicBezTo>
                  <a:cubicBezTo>
                    <a:pt x="466614" y="47949"/>
                    <a:pt x="452860" y="48331"/>
                    <a:pt x="438724" y="48331"/>
                  </a:cubicBezTo>
                  <a:cubicBezTo>
                    <a:pt x="431082" y="48331"/>
                    <a:pt x="426880" y="46038"/>
                    <a:pt x="422677" y="38779"/>
                  </a:cubicBezTo>
                  <a:cubicBezTo>
                    <a:pt x="408923" y="13563"/>
                    <a:pt x="388292" y="573"/>
                    <a:pt x="358109" y="955"/>
                  </a:cubicBezTo>
                  <a:cubicBezTo>
                    <a:pt x="271764" y="1719"/>
                    <a:pt x="185036" y="-191"/>
                    <a:pt x="98690" y="573"/>
                  </a:cubicBezTo>
                  <a:cubicBezTo>
                    <a:pt x="68508" y="955"/>
                    <a:pt x="37561" y="-2483"/>
                    <a:pt x="7378" y="4012"/>
                  </a:cubicBezTo>
                  <a:cubicBezTo>
                    <a:pt x="2412" y="13945"/>
                    <a:pt x="-1409" y="23879"/>
                    <a:pt x="501" y="34958"/>
                  </a:cubicBezTo>
                  <a:cubicBezTo>
                    <a:pt x="2794" y="38015"/>
                    <a:pt x="3940" y="42600"/>
                    <a:pt x="7378" y="44128"/>
                  </a:cubicBezTo>
                  <a:cubicBezTo>
                    <a:pt x="23807" y="50623"/>
                    <a:pt x="23807" y="64377"/>
                    <a:pt x="23425" y="78895"/>
                  </a:cubicBezTo>
                  <a:cubicBezTo>
                    <a:pt x="23043" y="101819"/>
                    <a:pt x="23425" y="124742"/>
                    <a:pt x="23043" y="147666"/>
                  </a:cubicBezTo>
                  <a:cubicBezTo>
                    <a:pt x="23043" y="158746"/>
                    <a:pt x="24189" y="169061"/>
                    <a:pt x="29920" y="178995"/>
                  </a:cubicBezTo>
                  <a:cubicBezTo>
                    <a:pt x="38325" y="198862"/>
                    <a:pt x="52461" y="213762"/>
                    <a:pt x="70036" y="225606"/>
                  </a:cubicBezTo>
                  <a:cubicBezTo>
                    <a:pt x="80734" y="235540"/>
                    <a:pt x="94870" y="236686"/>
                    <a:pt x="107478" y="236686"/>
                  </a:cubicBezTo>
                  <a:cubicBezTo>
                    <a:pt x="192677" y="237832"/>
                    <a:pt x="277876" y="238214"/>
                    <a:pt x="363076" y="236686"/>
                  </a:cubicBezTo>
                  <a:cubicBezTo>
                    <a:pt x="401282" y="235922"/>
                    <a:pt x="425351" y="210706"/>
                    <a:pt x="432229" y="172882"/>
                  </a:cubicBezTo>
                  <a:cubicBezTo>
                    <a:pt x="436049" y="152633"/>
                    <a:pt x="434903" y="132384"/>
                    <a:pt x="435285" y="112134"/>
                  </a:cubicBezTo>
                  <a:cubicBezTo>
                    <a:pt x="435667" y="90357"/>
                    <a:pt x="437577" y="88829"/>
                    <a:pt x="459737" y="88447"/>
                  </a:cubicBezTo>
                  <a:cubicBezTo>
                    <a:pt x="471199" y="88447"/>
                    <a:pt x="482660" y="88829"/>
                    <a:pt x="494122" y="88447"/>
                  </a:cubicBezTo>
                  <a:cubicBezTo>
                    <a:pt x="508640" y="88065"/>
                    <a:pt x="514753" y="95324"/>
                    <a:pt x="515135" y="109460"/>
                  </a:cubicBezTo>
                  <a:cubicBezTo>
                    <a:pt x="515518" y="130473"/>
                    <a:pt x="514753" y="151487"/>
                    <a:pt x="515518" y="172500"/>
                  </a:cubicBezTo>
                  <a:cubicBezTo>
                    <a:pt x="516664" y="208031"/>
                    <a:pt x="544554" y="237832"/>
                    <a:pt x="580086" y="237068"/>
                  </a:cubicBezTo>
                  <a:cubicBezTo>
                    <a:pt x="672926" y="235540"/>
                    <a:pt x="765767" y="244327"/>
                    <a:pt x="858225" y="230955"/>
                  </a:cubicBezTo>
                  <a:cubicBezTo>
                    <a:pt x="869305" y="227134"/>
                    <a:pt x="880384" y="223696"/>
                    <a:pt x="891464" y="219875"/>
                  </a:cubicBezTo>
                  <a:cubicBezTo>
                    <a:pt x="907893" y="208414"/>
                    <a:pt x="917062" y="193513"/>
                    <a:pt x="918208" y="172882"/>
                  </a:cubicBezTo>
                  <a:cubicBezTo>
                    <a:pt x="920119" y="136204"/>
                    <a:pt x="920501" y="99144"/>
                    <a:pt x="917826" y="62467"/>
                  </a:cubicBezTo>
                  <a:cubicBezTo>
                    <a:pt x="917444" y="54826"/>
                    <a:pt x="913624" y="44892"/>
                    <a:pt x="928142" y="45656"/>
                  </a:cubicBezTo>
                  <a:cubicBezTo>
                    <a:pt x="946099" y="46420"/>
                    <a:pt x="948009" y="34576"/>
                    <a:pt x="948009" y="20440"/>
                  </a:cubicBezTo>
                  <a:cubicBezTo>
                    <a:pt x="949919" y="1719"/>
                    <a:pt x="938839" y="1337"/>
                    <a:pt x="925850" y="1337"/>
                  </a:cubicBezTo>
                  <a:close/>
                  <a:moveTo>
                    <a:pt x="398225" y="163331"/>
                  </a:moveTo>
                  <a:cubicBezTo>
                    <a:pt x="397843" y="187400"/>
                    <a:pt x="385999" y="200390"/>
                    <a:pt x="361930" y="200772"/>
                  </a:cubicBezTo>
                  <a:cubicBezTo>
                    <a:pt x="272146" y="201154"/>
                    <a:pt x="182744" y="200772"/>
                    <a:pt x="92960" y="200008"/>
                  </a:cubicBezTo>
                  <a:cubicBezTo>
                    <a:pt x="70800" y="200008"/>
                    <a:pt x="58956" y="187400"/>
                    <a:pt x="58574" y="165623"/>
                  </a:cubicBezTo>
                  <a:cubicBezTo>
                    <a:pt x="58192" y="132384"/>
                    <a:pt x="58192" y="99527"/>
                    <a:pt x="58574" y="66287"/>
                  </a:cubicBezTo>
                  <a:cubicBezTo>
                    <a:pt x="58956" y="42982"/>
                    <a:pt x="70800" y="31520"/>
                    <a:pt x="94488" y="31520"/>
                  </a:cubicBezTo>
                  <a:cubicBezTo>
                    <a:pt x="138425" y="31138"/>
                    <a:pt x="182362" y="31520"/>
                    <a:pt x="226298" y="31520"/>
                  </a:cubicBezTo>
                  <a:cubicBezTo>
                    <a:pt x="230119" y="31520"/>
                    <a:pt x="343591" y="30756"/>
                    <a:pt x="361930" y="31138"/>
                  </a:cubicBezTo>
                  <a:cubicBezTo>
                    <a:pt x="385999" y="31902"/>
                    <a:pt x="398225" y="44510"/>
                    <a:pt x="398225" y="68198"/>
                  </a:cubicBezTo>
                  <a:cubicBezTo>
                    <a:pt x="398607" y="99909"/>
                    <a:pt x="398607" y="131620"/>
                    <a:pt x="398225" y="163331"/>
                  </a:cubicBezTo>
                  <a:close/>
                  <a:moveTo>
                    <a:pt x="891464" y="167151"/>
                  </a:moveTo>
                  <a:cubicBezTo>
                    <a:pt x="891082" y="186636"/>
                    <a:pt x="878092" y="199626"/>
                    <a:pt x="858989" y="199626"/>
                  </a:cubicBezTo>
                  <a:cubicBezTo>
                    <a:pt x="768059" y="200008"/>
                    <a:pt x="677129" y="200390"/>
                    <a:pt x="585816" y="199626"/>
                  </a:cubicBezTo>
                  <a:cubicBezTo>
                    <a:pt x="563275" y="199626"/>
                    <a:pt x="553341" y="188546"/>
                    <a:pt x="552959" y="166387"/>
                  </a:cubicBezTo>
                  <a:cubicBezTo>
                    <a:pt x="552577" y="132766"/>
                    <a:pt x="552577" y="98762"/>
                    <a:pt x="552959" y="65141"/>
                  </a:cubicBezTo>
                  <a:cubicBezTo>
                    <a:pt x="553341" y="41453"/>
                    <a:pt x="562893" y="31520"/>
                    <a:pt x="586199" y="30374"/>
                  </a:cubicBezTo>
                  <a:cubicBezTo>
                    <a:pt x="595750" y="29992"/>
                    <a:pt x="605302" y="30374"/>
                    <a:pt x="614853" y="30374"/>
                  </a:cubicBezTo>
                  <a:cubicBezTo>
                    <a:pt x="619438" y="30374"/>
                    <a:pt x="811614" y="29992"/>
                    <a:pt x="862810" y="31138"/>
                  </a:cubicBezTo>
                  <a:cubicBezTo>
                    <a:pt x="879238" y="31520"/>
                    <a:pt x="891082" y="46038"/>
                    <a:pt x="891464" y="63613"/>
                  </a:cubicBezTo>
                  <a:cubicBezTo>
                    <a:pt x="892228" y="98380"/>
                    <a:pt x="892228" y="132766"/>
                    <a:pt x="891464" y="167151"/>
                  </a:cubicBezTo>
                  <a:close/>
                </a:path>
              </a:pathLst>
            </a:custGeom>
            <a:solidFill>
              <a:srgbClr val="2D2E2C"/>
            </a:solidFill>
            <a:ln w="3807"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F5B0144-8A9A-4844-BB95-FBAB526498B7}"/>
                </a:ext>
              </a:extLst>
            </p:cNvPr>
            <p:cNvSpPr/>
            <p:nvPr/>
          </p:nvSpPr>
          <p:spPr>
            <a:xfrm>
              <a:off x="9696324" y="2901274"/>
              <a:ext cx="1178627" cy="1475115"/>
            </a:xfrm>
            <a:custGeom>
              <a:avLst/>
              <a:gdLst>
                <a:gd name="connsiteX0" fmla="*/ 1384966 w 1525945"/>
                <a:gd name="connsiteY0" fmla="*/ 358259 h 1909803"/>
                <a:gd name="connsiteX1" fmla="*/ 1456793 w 1525945"/>
                <a:gd name="connsiteY1" fmla="*/ 487777 h 1909803"/>
                <a:gd name="connsiteX2" fmla="*/ 1516394 w 1525945"/>
                <a:gd name="connsiteY2" fmla="*/ 703641 h 1909803"/>
                <a:gd name="connsiteX3" fmla="*/ 1525946 w 1525945"/>
                <a:gd name="connsiteY3" fmla="*/ 907661 h 1909803"/>
                <a:gd name="connsiteX4" fmla="*/ 1446095 w 1525945"/>
                <a:gd name="connsiteY4" fmla="*/ 1144538 h 1909803"/>
                <a:gd name="connsiteX5" fmla="*/ 1340265 w 1525945"/>
                <a:gd name="connsiteY5" fmla="*/ 1261066 h 1909803"/>
                <a:gd name="connsiteX6" fmla="*/ 1324601 w 1525945"/>
                <a:gd name="connsiteY6" fmla="*/ 1298126 h 1909803"/>
                <a:gd name="connsiteX7" fmla="*/ 1381145 w 1525945"/>
                <a:gd name="connsiteY7" fmla="*/ 1909039 h 1909803"/>
                <a:gd name="connsiteX8" fmla="*/ 805382 w 1525945"/>
                <a:gd name="connsiteY8" fmla="*/ 1909803 h 1909803"/>
                <a:gd name="connsiteX9" fmla="*/ 787807 w 1525945"/>
                <a:gd name="connsiteY9" fmla="*/ 1902926 h 1909803"/>
                <a:gd name="connsiteX10" fmla="*/ 746544 w 1525945"/>
                <a:gd name="connsiteY10" fmla="*/ 1507877 h 1909803"/>
                <a:gd name="connsiteX11" fmla="*/ 749983 w 1525945"/>
                <a:gd name="connsiteY11" fmla="*/ 1394405 h 1909803"/>
                <a:gd name="connsiteX12" fmla="*/ 632309 w 1525945"/>
                <a:gd name="connsiteY12" fmla="*/ 1371481 h 1909803"/>
                <a:gd name="connsiteX13" fmla="*/ 641478 w 1525945"/>
                <a:gd name="connsiteY13" fmla="*/ 1501382 h 1909803"/>
                <a:gd name="connsiteX14" fmla="*/ 598305 w 1525945"/>
                <a:gd name="connsiteY14" fmla="*/ 1908657 h 1909803"/>
                <a:gd name="connsiteX15" fmla="*/ 0 w 1525945"/>
                <a:gd name="connsiteY15" fmla="*/ 1908657 h 1909803"/>
                <a:gd name="connsiteX16" fmla="*/ 19485 w 1525945"/>
                <a:gd name="connsiteY16" fmla="*/ 1696996 h 1909803"/>
                <a:gd name="connsiteX17" fmla="*/ 121113 w 1525945"/>
                <a:gd name="connsiteY17" fmla="*/ 211548 h 1909803"/>
                <a:gd name="connsiteX18" fmla="*/ 289219 w 1525945"/>
                <a:gd name="connsiteY18" fmla="*/ 80120 h 1909803"/>
                <a:gd name="connsiteX19" fmla="*/ 380531 w 1525945"/>
                <a:gd name="connsiteY19" fmla="*/ 10203 h 1909803"/>
                <a:gd name="connsiteX20" fmla="*/ 396196 w 1525945"/>
                <a:gd name="connsiteY20" fmla="*/ 269 h 1909803"/>
                <a:gd name="connsiteX21" fmla="*/ 393521 w 1525945"/>
                <a:gd name="connsiteY21" fmla="*/ 18226 h 1909803"/>
                <a:gd name="connsiteX22" fmla="*/ 398488 w 1525945"/>
                <a:gd name="connsiteY22" fmla="*/ 124057 h 1909803"/>
                <a:gd name="connsiteX23" fmla="*/ 500116 w 1525945"/>
                <a:gd name="connsiteY23" fmla="*/ 241731 h 1909803"/>
                <a:gd name="connsiteX24" fmla="*/ 563538 w 1525945"/>
                <a:gd name="connsiteY24" fmla="*/ 287960 h 1909803"/>
                <a:gd name="connsiteX25" fmla="*/ 579584 w 1525945"/>
                <a:gd name="connsiteY25" fmla="*/ 304007 h 1909803"/>
                <a:gd name="connsiteX26" fmla="*/ 641096 w 1525945"/>
                <a:gd name="connsiteY26" fmla="*/ 468674 h 1909803"/>
                <a:gd name="connsiteX27" fmla="*/ 621229 w 1525945"/>
                <a:gd name="connsiteY27" fmla="*/ 1073857 h 1909803"/>
                <a:gd name="connsiteX28" fmla="*/ 687707 w 1525945"/>
                <a:gd name="connsiteY28" fmla="*/ 1079206 h 1909803"/>
                <a:gd name="connsiteX29" fmla="*/ 767558 w 1525945"/>
                <a:gd name="connsiteY29" fmla="*/ 1083790 h 1909803"/>
                <a:gd name="connsiteX30" fmla="*/ 745780 w 1525945"/>
                <a:gd name="connsiteY30" fmla="*/ 477462 h 1909803"/>
                <a:gd name="connsiteX31" fmla="*/ 803853 w 1525945"/>
                <a:gd name="connsiteY31" fmla="*/ 317761 h 1909803"/>
                <a:gd name="connsiteX32" fmla="*/ 819518 w 1525945"/>
                <a:gd name="connsiteY32" fmla="*/ 294455 h 1909803"/>
                <a:gd name="connsiteX33" fmla="*/ 946362 w 1525945"/>
                <a:gd name="connsiteY33" fmla="*/ 188243 h 1909803"/>
                <a:gd name="connsiteX34" fmla="*/ 1006345 w 1525945"/>
                <a:gd name="connsiteY34" fmla="*/ 90053 h 1909803"/>
                <a:gd name="connsiteX35" fmla="*/ 999850 w 1525945"/>
                <a:gd name="connsiteY35" fmla="*/ 23957 h 1909803"/>
                <a:gd name="connsiteX36" fmla="*/ 994119 w 1525945"/>
                <a:gd name="connsiteY36" fmla="*/ 2562 h 1909803"/>
                <a:gd name="connsiteX37" fmla="*/ 1016278 w 1525945"/>
                <a:gd name="connsiteY37" fmla="*/ 7529 h 1909803"/>
                <a:gd name="connsiteX38" fmla="*/ 1195846 w 1525945"/>
                <a:gd name="connsiteY38" fmla="*/ 145834 h 1909803"/>
                <a:gd name="connsiteX39" fmla="*/ 1384966 w 1525945"/>
                <a:gd name="connsiteY39" fmla="*/ 358259 h 190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25945" h="1909803">
                  <a:moveTo>
                    <a:pt x="1384966" y="358259"/>
                  </a:moveTo>
                  <a:cubicBezTo>
                    <a:pt x="1414003" y="397993"/>
                    <a:pt x="1436926" y="441930"/>
                    <a:pt x="1456793" y="487777"/>
                  </a:cubicBezTo>
                  <a:cubicBezTo>
                    <a:pt x="1473604" y="527130"/>
                    <a:pt x="1512574" y="671548"/>
                    <a:pt x="1516394" y="703641"/>
                  </a:cubicBezTo>
                  <a:cubicBezTo>
                    <a:pt x="1522507" y="755219"/>
                    <a:pt x="1523653" y="890850"/>
                    <a:pt x="1525946" y="907661"/>
                  </a:cubicBezTo>
                  <a:cubicBezTo>
                    <a:pt x="1518687" y="993242"/>
                    <a:pt x="1492707" y="1072329"/>
                    <a:pt x="1446095" y="1144538"/>
                  </a:cubicBezTo>
                  <a:cubicBezTo>
                    <a:pt x="1417441" y="1189239"/>
                    <a:pt x="1382674" y="1228973"/>
                    <a:pt x="1340265" y="1261066"/>
                  </a:cubicBezTo>
                  <a:cubicBezTo>
                    <a:pt x="1327275" y="1271000"/>
                    <a:pt x="1322690" y="1280933"/>
                    <a:pt x="1324601" y="1298126"/>
                  </a:cubicBezTo>
                  <a:cubicBezTo>
                    <a:pt x="1331096" y="1358873"/>
                    <a:pt x="1375414" y="1850202"/>
                    <a:pt x="1381145" y="1909039"/>
                  </a:cubicBezTo>
                  <a:cubicBezTo>
                    <a:pt x="1355165" y="1909039"/>
                    <a:pt x="905863" y="1909039"/>
                    <a:pt x="805382" y="1909803"/>
                  </a:cubicBezTo>
                  <a:cubicBezTo>
                    <a:pt x="797740" y="1909803"/>
                    <a:pt x="794302" y="1903308"/>
                    <a:pt x="787807" y="1902926"/>
                  </a:cubicBezTo>
                  <a:cubicBezTo>
                    <a:pt x="771760" y="1896431"/>
                    <a:pt x="751129" y="1518956"/>
                    <a:pt x="746544" y="1507877"/>
                  </a:cubicBezTo>
                  <a:cubicBezTo>
                    <a:pt x="741960" y="1492594"/>
                    <a:pt x="762591" y="1395933"/>
                    <a:pt x="749983" y="1394405"/>
                  </a:cubicBezTo>
                  <a:cubicBezTo>
                    <a:pt x="710249" y="1389056"/>
                    <a:pt x="670897" y="1381797"/>
                    <a:pt x="632309" y="1371481"/>
                  </a:cubicBezTo>
                  <a:cubicBezTo>
                    <a:pt x="618554" y="1367661"/>
                    <a:pt x="644534" y="1488392"/>
                    <a:pt x="641478" y="1501382"/>
                  </a:cubicBezTo>
                  <a:cubicBezTo>
                    <a:pt x="640714" y="1566714"/>
                    <a:pt x="611295" y="1895285"/>
                    <a:pt x="598305" y="1908657"/>
                  </a:cubicBezTo>
                  <a:cubicBezTo>
                    <a:pt x="493239" y="1908657"/>
                    <a:pt x="24834" y="1908657"/>
                    <a:pt x="0" y="1908657"/>
                  </a:cubicBezTo>
                  <a:cubicBezTo>
                    <a:pt x="4967" y="1837976"/>
                    <a:pt x="11080" y="1767295"/>
                    <a:pt x="19485" y="1696996"/>
                  </a:cubicBezTo>
                  <a:cubicBezTo>
                    <a:pt x="20631" y="1687827"/>
                    <a:pt x="119203" y="220336"/>
                    <a:pt x="121113" y="211548"/>
                  </a:cubicBezTo>
                  <a:cubicBezTo>
                    <a:pt x="176894" y="167612"/>
                    <a:pt x="233056" y="123675"/>
                    <a:pt x="289219" y="80120"/>
                  </a:cubicBezTo>
                  <a:cubicBezTo>
                    <a:pt x="319402" y="56432"/>
                    <a:pt x="350349" y="33891"/>
                    <a:pt x="380531" y="10203"/>
                  </a:cubicBezTo>
                  <a:cubicBezTo>
                    <a:pt x="385498" y="6000"/>
                    <a:pt x="391611" y="4472"/>
                    <a:pt x="396196" y="269"/>
                  </a:cubicBezTo>
                  <a:cubicBezTo>
                    <a:pt x="399634" y="6764"/>
                    <a:pt x="396578" y="12877"/>
                    <a:pt x="393521" y="18226"/>
                  </a:cubicBezTo>
                  <a:cubicBezTo>
                    <a:pt x="373272" y="54522"/>
                    <a:pt x="380913" y="89671"/>
                    <a:pt x="398488" y="124057"/>
                  </a:cubicBezTo>
                  <a:cubicBezTo>
                    <a:pt x="422940" y="171050"/>
                    <a:pt x="459236" y="208874"/>
                    <a:pt x="500116" y="241731"/>
                  </a:cubicBezTo>
                  <a:cubicBezTo>
                    <a:pt x="520365" y="258160"/>
                    <a:pt x="541760" y="273442"/>
                    <a:pt x="563538" y="287960"/>
                  </a:cubicBezTo>
                  <a:cubicBezTo>
                    <a:pt x="570033" y="292163"/>
                    <a:pt x="576146" y="296748"/>
                    <a:pt x="579584" y="304007"/>
                  </a:cubicBezTo>
                  <a:cubicBezTo>
                    <a:pt x="597541" y="347180"/>
                    <a:pt x="636129" y="457595"/>
                    <a:pt x="641096" y="468674"/>
                  </a:cubicBezTo>
                  <a:cubicBezTo>
                    <a:pt x="644917" y="485867"/>
                    <a:pt x="605564" y="1071565"/>
                    <a:pt x="621229" y="1073857"/>
                  </a:cubicBezTo>
                  <a:cubicBezTo>
                    <a:pt x="643388" y="1077295"/>
                    <a:pt x="665548" y="1077678"/>
                    <a:pt x="687707" y="1079206"/>
                  </a:cubicBezTo>
                  <a:cubicBezTo>
                    <a:pt x="714451" y="1081116"/>
                    <a:pt x="740814" y="1082644"/>
                    <a:pt x="767558" y="1083790"/>
                  </a:cubicBezTo>
                  <a:cubicBezTo>
                    <a:pt x="785897" y="1084555"/>
                    <a:pt x="750365" y="507645"/>
                    <a:pt x="745780" y="477462"/>
                  </a:cubicBezTo>
                  <a:cubicBezTo>
                    <a:pt x="767558" y="425120"/>
                    <a:pt x="782076" y="370103"/>
                    <a:pt x="803853" y="317761"/>
                  </a:cubicBezTo>
                  <a:cubicBezTo>
                    <a:pt x="807674" y="308591"/>
                    <a:pt x="813405" y="301332"/>
                    <a:pt x="819518" y="294455"/>
                  </a:cubicBezTo>
                  <a:cubicBezTo>
                    <a:pt x="865747" y="263891"/>
                    <a:pt x="908156" y="228359"/>
                    <a:pt x="946362" y="188243"/>
                  </a:cubicBezTo>
                  <a:cubicBezTo>
                    <a:pt x="973488" y="159588"/>
                    <a:pt x="993737" y="127113"/>
                    <a:pt x="1006345" y="90053"/>
                  </a:cubicBezTo>
                  <a:cubicBezTo>
                    <a:pt x="1014368" y="66748"/>
                    <a:pt x="1010930" y="44970"/>
                    <a:pt x="999850" y="23957"/>
                  </a:cubicBezTo>
                  <a:cubicBezTo>
                    <a:pt x="996411" y="17462"/>
                    <a:pt x="991063" y="11349"/>
                    <a:pt x="994119" y="2562"/>
                  </a:cubicBezTo>
                  <a:cubicBezTo>
                    <a:pt x="1003288" y="-3551"/>
                    <a:pt x="1009783" y="2562"/>
                    <a:pt x="1016278" y="7529"/>
                  </a:cubicBezTo>
                  <a:cubicBezTo>
                    <a:pt x="1077026" y="52229"/>
                    <a:pt x="1136245" y="99223"/>
                    <a:pt x="1195846" y="145834"/>
                  </a:cubicBezTo>
                  <a:cubicBezTo>
                    <a:pt x="1208072" y="155004"/>
                    <a:pt x="1345232" y="303243"/>
                    <a:pt x="1384966" y="358259"/>
                  </a:cubicBezTo>
                  <a:close/>
                </a:path>
              </a:pathLst>
            </a:custGeom>
            <a:solidFill>
              <a:schemeClr val="accent5">
                <a:lumMod val="60000"/>
                <a:lumOff val="40000"/>
              </a:schemeClr>
            </a:solidFill>
            <a:ln w="3807"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E096EA3-BDA6-4462-A32C-FA7B7EB4011C}"/>
                </a:ext>
              </a:extLst>
            </p:cNvPr>
            <p:cNvSpPr/>
            <p:nvPr/>
          </p:nvSpPr>
          <p:spPr>
            <a:xfrm>
              <a:off x="9006365" y="3023448"/>
              <a:ext cx="1013695" cy="1165189"/>
            </a:xfrm>
            <a:custGeom>
              <a:avLst/>
              <a:gdLst>
                <a:gd name="connsiteX0" fmla="*/ 1014772 w 1312411"/>
                <a:gd name="connsiteY0" fmla="*/ 53371 h 1508548"/>
                <a:gd name="connsiteX1" fmla="*/ 1082778 w 1312411"/>
                <a:gd name="connsiteY1" fmla="*/ 199700 h 1508548"/>
                <a:gd name="connsiteX2" fmla="*/ 1307811 w 1312411"/>
                <a:gd name="connsiteY2" fmla="*/ 1321809 h 1508548"/>
                <a:gd name="connsiteX3" fmla="*/ 1292529 w 1312411"/>
                <a:gd name="connsiteY3" fmla="*/ 1453238 h 1508548"/>
                <a:gd name="connsiteX4" fmla="*/ 1214589 w 1312411"/>
                <a:gd name="connsiteY4" fmla="*/ 1505962 h 1508548"/>
                <a:gd name="connsiteX5" fmla="*/ 532613 w 1312411"/>
                <a:gd name="connsiteY5" fmla="*/ 1506726 h 1508548"/>
                <a:gd name="connsiteX6" fmla="*/ 389722 w 1312411"/>
                <a:gd name="connsiteY6" fmla="*/ 1468520 h 1508548"/>
                <a:gd name="connsiteX7" fmla="*/ 323244 w 1312411"/>
                <a:gd name="connsiteY7" fmla="*/ 1379500 h 1508548"/>
                <a:gd name="connsiteX8" fmla="*/ 22 w 1312411"/>
                <a:gd name="connsiteY8" fmla="*/ 189002 h 1508548"/>
                <a:gd name="connsiteX9" fmla="*/ 139855 w 1312411"/>
                <a:gd name="connsiteY9" fmla="*/ 35414 h 1508548"/>
                <a:gd name="connsiteX10" fmla="*/ 868443 w 1312411"/>
                <a:gd name="connsiteY10" fmla="*/ 265 h 1508548"/>
                <a:gd name="connsiteX11" fmla="*/ 1014772 w 1312411"/>
                <a:gd name="connsiteY11" fmla="*/ 53371 h 1508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12411" h="1508548">
                  <a:moveTo>
                    <a:pt x="1014772" y="53371"/>
                  </a:moveTo>
                  <a:cubicBezTo>
                    <a:pt x="1056416" y="93105"/>
                    <a:pt x="1074373" y="143537"/>
                    <a:pt x="1082778" y="199700"/>
                  </a:cubicBezTo>
                  <a:cubicBezTo>
                    <a:pt x="1091948" y="258537"/>
                    <a:pt x="1298642" y="1263736"/>
                    <a:pt x="1307811" y="1321809"/>
                  </a:cubicBezTo>
                  <a:cubicBezTo>
                    <a:pt x="1315071" y="1366128"/>
                    <a:pt x="1316217" y="1411211"/>
                    <a:pt x="1292529" y="1453238"/>
                  </a:cubicBezTo>
                  <a:cubicBezTo>
                    <a:pt x="1274954" y="1484566"/>
                    <a:pt x="1248210" y="1500613"/>
                    <a:pt x="1214589" y="1505962"/>
                  </a:cubicBezTo>
                  <a:cubicBezTo>
                    <a:pt x="1185552" y="1510547"/>
                    <a:pt x="598709" y="1507872"/>
                    <a:pt x="532613" y="1506726"/>
                  </a:cubicBezTo>
                  <a:cubicBezTo>
                    <a:pt x="482181" y="1505962"/>
                    <a:pt x="433277" y="1497557"/>
                    <a:pt x="389722" y="1468520"/>
                  </a:cubicBezTo>
                  <a:cubicBezTo>
                    <a:pt x="356865" y="1446360"/>
                    <a:pt x="332795" y="1418088"/>
                    <a:pt x="323244" y="1379500"/>
                  </a:cubicBezTo>
                  <a:cubicBezTo>
                    <a:pt x="319805" y="1366510"/>
                    <a:pt x="-3035" y="242873"/>
                    <a:pt x="22" y="189002"/>
                  </a:cubicBezTo>
                  <a:cubicBezTo>
                    <a:pt x="4606" y="112590"/>
                    <a:pt x="50453" y="41909"/>
                    <a:pt x="139855" y="35414"/>
                  </a:cubicBezTo>
                  <a:cubicBezTo>
                    <a:pt x="197928" y="31212"/>
                    <a:pt x="825652" y="-117"/>
                    <a:pt x="868443" y="265"/>
                  </a:cubicBezTo>
                  <a:cubicBezTo>
                    <a:pt x="924606" y="-2410"/>
                    <a:pt x="973509" y="15165"/>
                    <a:pt x="1014772" y="53371"/>
                  </a:cubicBezTo>
                  <a:close/>
                </a:path>
              </a:pathLst>
            </a:custGeom>
            <a:solidFill>
              <a:srgbClr val="003242"/>
            </a:solidFill>
            <a:ln w="3807"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9295CAE8-9833-44DA-B33B-CBA043732E94}"/>
                </a:ext>
              </a:extLst>
            </p:cNvPr>
            <p:cNvSpPr/>
            <p:nvPr/>
          </p:nvSpPr>
          <p:spPr>
            <a:xfrm>
              <a:off x="9129106" y="3717421"/>
              <a:ext cx="277168" cy="343257"/>
            </a:xfrm>
            <a:custGeom>
              <a:avLst/>
              <a:gdLst>
                <a:gd name="connsiteX0" fmla="*/ 55828 w 358844"/>
                <a:gd name="connsiteY0" fmla="*/ 351509 h 444408"/>
                <a:gd name="connsiteX1" fmla="*/ 58885 w 358844"/>
                <a:gd name="connsiteY1" fmla="*/ 310247 h 444408"/>
                <a:gd name="connsiteX2" fmla="*/ 48951 w 358844"/>
                <a:gd name="connsiteY2" fmla="*/ 295346 h 444408"/>
                <a:gd name="connsiteX3" fmla="*/ 29084 w 358844"/>
                <a:gd name="connsiteY3" fmla="*/ 241094 h 444408"/>
                <a:gd name="connsiteX4" fmla="*/ 22971 w 358844"/>
                <a:gd name="connsiteY4" fmla="*/ 225430 h 444408"/>
                <a:gd name="connsiteX5" fmla="*/ 19532 w 358844"/>
                <a:gd name="connsiteY5" fmla="*/ 152838 h 444408"/>
                <a:gd name="connsiteX6" fmla="*/ 62323 w 358844"/>
                <a:gd name="connsiteY6" fmla="*/ 116543 h 444408"/>
                <a:gd name="connsiteX7" fmla="*/ 196044 w 358844"/>
                <a:gd name="connsiteY7" fmla="*/ 15297 h 444408"/>
                <a:gd name="connsiteX8" fmla="*/ 233868 w 358844"/>
                <a:gd name="connsiteY8" fmla="*/ 14 h 444408"/>
                <a:gd name="connsiteX9" fmla="*/ 261376 w 358844"/>
                <a:gd name="connsiteY9" fmla="*/ 14151 h 444408"/>
                <a:gd name="connsiteX10" fmla="*/ 257556 w 358844"/>
                <a:gd name="connsiteY10" fmla="*/ 44333 h 444408"/>
                <a:gd name="connsiteX11" fmla="*/ 146758 w 358844"/>
                <a:gd name="connsiteY11" fmla="*/ 161626 h 444408"/>
                <a:gd name="connsiteX12" fmla="*/ 126509 w 358844"/>
                <a:gd name="connsiteY12" fmla="*/ 179964 h 444408"/>
                <a:gd name="connsiteX13" fmla="*/ 212090 w 358844"/>
                <a:gd name="connsiteY13" fmla="*/ 137938 h 444408"/>
                <a:gd name="connsiteX14" fmla="*/ 269017 w 358844"/>
                <a:gd name="connsiteY14" fmla="*/ 112722 h 444408"/>
                <a:gd name="connsiteX15" fmla="*/ 312572 w 358844"/>
                <a:gd name="connsiteY15" fmla="*/ 126476 h 444408"/>
                <a:gd name="connsiteX16" fmla="*/ 300346 w 358844"/>
                <a:gd name="connsiteY16" fmla="*/ 164300 h 444408"/>
                <a:gd name="connsiteX17" fmla="*/ 264815 w 358844"/>
                <a:gd name="connsiteY17" fmla="*/ 195247 h 444408"/>
                <a:gd name="connsiteX18" fmla="*/ 304167 w 358844"/>
                <a:gd name="connsiteY18" fmla="*/ 182257 h 444408"/>
                <a:gd name="connsiteX19" fmla="*/ 341609 w 358844"/>
                <a:gd name="connsiteY19" fmla="*/ 193337 h 444408"/>
                <a:gd name="connsiteX20" fmla="*/ 333585 w 358844"/>
                <a:gd name="connsiteY20" fmla="*/ 233071 h 444408"/>
                <a:gd name="connsiteX21" fmla="*/ 289649 w 358844"/>
                <a:gd name="connsiteY21" fmla="*/ 270131 h 444408"/>
                <a:gd name="connsiteX22" fmla="*/ 311808 w 358844"/>
                <a:gd name="connsiteY22" fmla="*/ 264018 h 444408"/>
                <a:gd name="connsiteX23" fmla="*/ 353835 w 358844"/>
                <a:gd name="connsiteY23" fmla="*/ 274333 h 444408"/>
                <a:gd name="connsiteX24" fmla="*/ 344665 w 358844"/>
                <a:gd name="connsiteY24" fmla="*/ 316742 h 444408"/>
                <a:gd name="connsiteX25" fmla="*/ 248004 w 358844"/>
                <a:gd name="connsiteY25" fmla="*/ 388951 h 444408"/>
                <a:gd name="connsiteX26" fmla="*/ 154017 w 358844"/>
                <a:gd name="connsiteY26" fmla="*/ 441293 h 444408"/>
                <a:gd name="connsiteX27" fmla="*/ 97091 w 358844"/>
                <a:gd name="connsiteY27" fmla="*/ 429067 h 444408"/>
                <a:gd name="connsiteX28" fmla="*/ 90596 w 358844"/>
                <a:gd name="connsiteY28" fmla="*/ 385895 h 444408"/>
                <a:gd name="connsiteX29" fmla="*/ 84483 w 358844"/>
                <a:gd name="connsiteY29" fmla="*/ 368702 h 444408"/>
                <a:gd name="connsiteX30" fmla="*/ 55828 w 358844"/>
                <a:gd name="connsiteY30" fmla="*/ 351509 h 444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58844" h="444408">
                  <a:moveTo>
                    <a:pt x="55828" y="351509"/>
                  </a:moveTo>
                  <a:cubicBezTo>
                    <a:pt x="50097" y="338901"/>
                    <a:pt x="50861" y="327822"/>
                    <a:pt x="58885" y="310247"/>
                  </a:cubicBezTo>
                  <a:cubicBezTo>
                    <a:pt x="63087" y="301459"/>
                    <a:pt x="55064" y="298403"/>
                    <a:pt x="48951" y="295346"/>
                  </a:cubicBezTo>
                  <a:cubicBezTo>
                    <a:pt x="22207" y="282356"/>
                    <a:pt x="16094" y="267074"/>
                    <a:pt x="29084" y="241094"/>
                  </a:cubicBezTo>
                  <a:cubicBezTo>
                    <a:pt x="33287" y="232307"/>
                    <a:pt x="30230" y="229632"/>
                    <a:pt x="22971" y="225430"/>
                  </a:cubicBezTo>
                  <a:cubicBezTo>
                    <a:pt x="-6066" y="208619"/>
                    <a:pt x="-7976" y="172323"/>
                    <a:pt x="19532" y="152838"/>
                  </a:cubicBezTo>
                  <a:cubicBezTo>
                    <a:pt x="35197" y="141758"/>
                    <a:pt x="47805" y="128004"/>
                    <a:pt x="62323" y="116543"/>
                  </a:cubicBezTo>
                  <a:cubicBezTo>
                    <a:pt x="106642" y="82539"/>
                    <a:pt x="150961" y="48536"/>
                    <a:pt x="196044" y="15297"/>
                  </a:cubicBezTo>
                  <a:cubicBezTo>
                    <a:pt x="207124" y="6891"/>
                    <a:pt x="219350" y="-368"/>
                    <a:pt x="233868" y="14"/>
                  </a:cubicBezTo>
                  <a:cubicBezTo>
                    <a:pt x="245712" y="14"/>
                    <a:pt x="256409" y="4599"/>
                    <a:pt x="261376" y="14151"/>
                  </a:cubicBezTo>
                  <a:cubicBezTo>
                    <a:pt x="266343" y="23702"/>
                    <a:pt x="264815" y="34400"/>
                    <a:pt x="257556" y="44333"/>
                  </a:cubicBezTo>
                  <a:cubicBezTo>
                    <a:pt x="226227" y="88652"/>
                    <a:pt x="186110" y="124566"/>
                    <a:pt x="146758" y="161626"/>
                  </a:cubicBezTo>
                  <a:cubicBezTo>
                    <a:pt x="141409" y="166975"/>
                    <a:pt x="135679" y="171941"/>
                    <a:pt x="126509" y="179964"/>
                  </a:cubicBezTo>
                  <a:cubicBezTo>
                    <a:pt x="160894" y="165064"/>
                    <a:pt x="185728" y="152838"/>
                    <a:pt x="212090" y="137938"/>
                  </a:cubicBezTo>
                  <a:cubicBezTo>
                    <a:pt x="230429" y="127622"/>
                    <a:pt x="249150" y="118453"/>
                    <a:pt x="269017" y="112722"/>
                  </a:cubicBezTo>
                  <a:cubicBezTo>
                    <a:pt x="286974" y="107373"/>
                    <a:pt x="305695" y="112340"/>
                    <a:pt x="312572" y="126476"/>
                  </a:cubicBezTo>
                  <a:cubicBezTo>
                    <a:pt x="320213" y="142523"/>
                    <a:pt x="312190" y="153984"/>
                    <a:pt x="300346" y="164300"/>
                  </a:cubicBezTo>
                  <a:cubicBezTo>
                    <a:pt x="288884" y="173852"/>
                    <a:pt x="277805" y="183785"/>
                    <a:pt x="264815" y="195247"/>
                  </a:cubicBezTo>
                  <a:cubicBezTo>
                    <a:pt x="280861" y="190280"/>
                    <a:pt x="290795" y="184167"/>
                    <a:pt x="304167" y="182257"/>
                  </a:cubicBezTo>
                  <a:cubicBezTo>
                    <a:pt x="320595" y="179964"/>
                    <a:pt x="332439" y="178054"/>
                    <a:pt x="341609" y="193337"/>
                  </a:cubicBezTo>
                  <a:cubicBezTo>
                    <a:pt x="350778" y="208619"/>
                    <a:pt x="343137" y="222373"/>
                    <a:pt x="333585" y="233071"/>
                  </a:cubicBezTo>
                  <a:cubicBezTo>
                    <a:pt x="320977" y="247589"/>
                    <a:pt x="303785" y="255994"/>
                    <a:pt x="289649" y="270131"/>
                  </a:cubicBezTo>
                  <a:cubicBezTo>
                    <a:pt x="303403" y="267838"/>
                    <a:pt x="304549" y="265928"/>
                    <a:pt x="311808" y="264018"/>
                  </a:cubicBezTo>
                  <a:cubicBezTo>
                    <a:pt x="328619" y="259433"/>
                    <a:pt x="343519" y="259051"/>
                    <a:pt x="353835" y="274333"/>
                  </a:cubicBezTo>
                  <a:cubicBezTo>
                    <a:pt x="364532" y="290380"/>
                    <a:pt x="356509" y="305662"/>
                    <a:pt x="344665" y="316742"/>
                  </a:cubicBezTo>
                  <a:cubicBezTo>
                    <a:pt x="315247" y="344250"/>
                    <a:pt x="281625" y="366409"/>
                    <a:pt x="248004" y="388951"/>
                  </a:cubicBezTo>
                  <a:cubicBezTo>
                    <a:pt x="218203" y="408818"/>
                    <a:pt x="186492" y="426011"/>
                    <a:pt x="154017" y="441293"/>
                  </a:cubicBezTo>
                  <a:cubicBezTo>
                    <a:pt x="139117" y="447024"/>
                    <a:pt x="113519" y="445878"/>
                    <a:pt x="97091" y="429067"/>
                  </a:cubicBezTo>
                  <a:cubicBezTo>
                    <a:pt x="84483" y="416077"/>
                    <a:pt x="81808" y="401559"/>
                    <a:pt x="90596" y="385895"/>
                  </a:cubicBezTo>
                  <a:cubicBezTo>
                    <a:pt x="96326" y="376343"/>
                    <a:pt x="95944" y="372523"/>
                    <a:pt x="84483" y="368702"/>
                  </a:cubicBezTo>
                  <a:cubicBezTo>
                    <a:pt x="74549" y="364499"/>
                    <a:pt x="63851" y="360297"/>
                    <a:pt x="55828" y="351509"/>
                  </a:cubicBezTo>
                  <a:close/>
                </a:path>
              </a:pathLst>
            </a:custGeom>
            <a:solidFill>
              <a:srgbClr val="FEAD6D"/>
            </a:solidFill>
            <a:ln w="3807"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0E738580-6CB4-4C06-BBB7-1B046FD4177B}"/>
                </a:ext>
              </a:extLst>
            </p:cNvPr>
            <p:cNvSpPr/>
            <p:nvPr/>
          </p:nvSpPr>
          <p:spPr>
            <a:xfrm>
              <a:off x="9984447" y="2870492"/>
              <a:ext cx="228150" cy="268013"/>
            </a:xfrm>
            <a:custGeom>
              <a:avLst/>
              <a:gdLst>
                <a:gd name="connsiteX0" fmla="*/ 177138 w 295382"/>
                <a:gd name="connsiteY0" fmla="*/ 129524 h 346991"/>
                <a:gd name="connsiteX1" fmla="*/ 282204 w 295382"/>
                <a:gd name="connsiteY1" fmla="*/ 190271 h 346991"/>
                <a:gd name="connsiteX2" fmla="*/ 294430 w 295382"/>
                <a:gd name="connsiteY2" fmla="*/ 205172 h 346991"/>
                <a:gd name="connsiteX3" fmla="*/ 201208 w 295382"/>
                <a:gd name="connsiteY3" fmla="*/ 343859 h 346991"/>
                <a:gd name="connsiteX4" fmla="*/ 73600 w 295382"/>
                <a:gd name="connsiteY4" fmla="*/ 241467 h 346991"/>
                <a:gd name="connsiteX5" fmla="*/ 4447 w 295382"/>
                <a:gd name="connsiteY5" fmla="*/ 129906 h 346991"/>
                <a:gd name="connsiteX6" fmla="*/ 22786 w 295382"/>
                <a:gd name="connsiteY6" fmla="*/ 40122 h 346991"/>
                <a:gd name="connsiteX7" fmla="*/ 120975 w 295382"/>
                <a:gd name="connsiteY7" fmla="*/ 6 h 346991"/>
                <a:gd name="connsiteX8" fmla="*/ 140078 w 295382"/>
                <a:gd name="connsiteY8" fmla="*/ 19873 h 346991"/>
                <a:gd name="connsiteX9" fmla="*/ 177138 w 295382"/>
                <a:gd name="connsiteY9" fmla="*/ 129524 h 34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382" h="346991">
                  <a:moveTo>
                    <a:pt x="177138" y="129524"/>
                  </a:moveTo>
                  <a:cubicBezTo>
                    <a:pt x="206939" y="158942"/>
                    <a:pt x="243234" y="176517"/>
                    <a:pt x="282204" y="190271"/>
                  </a:cubicBezTo>
                  <a:cubicBezTo>
                    <a:pt x="289846" y="192946"/>
                    <a:pt x="298251" y="195620"/>
                    <a:pt x="294430" y="205172"/>
                  </a:cubicBezTo>
                  <a:cubicBezTo>
                    <a:pt x="291374" y="213195"/>
                    <a:pt x="232919" y="370985"/>
                    <a:pt x="201208" y="343859"/>
                  </a:cubicBezTo>
                  <a:cubicBezTo>
                    <a:pt x="156889" y="311766"/>
                    <a:pt x="111042" y="281966"/>
                    <a:pt x="73600" y="241467"/>
                  </a:cubicBezTo>
                  <a:cubicBezTo>
                    <a:pt x="43035" y="208610"/>
                    <a:pt x="17055" y="173079"/>
                    <a:pt x="4447" y="129906"/>
                  </a:cubicBezTo>
                  <a:cubicBezTo>
                    <a:pt x="-2812" y="104308"/>
                    <a:pt x="-3958" y="58843"/>
                    <a:pt x="22786" y="40122"/>
                  </a:cubicBezTo>
                  <a:cubicBezTo>
                    <a:pt x="52205" y="18727"/>
                    <a:pt x="82005" y="-376"/>
                    <a:pt x="120975" y="6"/>
                  </a:cubicBezTo>
                  <a:cubicBezTo>
                    <a:pt x="136258" y="388"/>
                    <a:pt x="141607" y="4972"/>
                    <a:pt x="140078" y="19873"/>
                  </a:cubicBezTo>
                  <a:cubicBezTo>
                    <a:pt x="137786" y="50055"/>
                    <a:pt x="168351" y="121118"/>
                    <a:pt x="177138" y="129524"/>
                  </a:cubicBezTo>
                  <a:close/>
                </a:path>
              </a:pathLst>
            </a:custGeom>
            <a:solidFill>
              <a:srgbClr val="00DCD4"/>
            </a:solidFill>
            <a:ln w="3807"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1674C53-98FE-48FE-93E5-E7C00BD5694C}"/>
                </a:ext>
              </a:extLst>
            </p:cNvPr>
            <p:cNvSpPr/>
            <p:nvPr/>
          </p:nvSpPr>
          <p:spPr>
            <a:xfrm>
              <a:off x="10146351" y="2800853"/>
              <a:ext cx="177703" cy="91580"/>
            </a:xfrm>
            <a:custGeom>
              <a:avLst/>
              <a:gdLst>
                <a:gd name="connsiteX0" fmla="*/ 227325 w 230069"/>
                <a:gd name="connsiteY0" fmla="*/ 6113 h 118567"/>
                <a:gd name="connsiteX1" fmla="*/ 129136 w 230069"/>
                <a:gd name="connsiteY1" fmla="*/ 61130 h 118567"/>
                <a:gd name="connsiteX2" fmla="*/ 23306 w 230069"/>
                <a:gd name="connsiteY2" fmla="*/ 114618 h 118567"/>
                <a:gd name="connsiteX3" fmla="*/ 764 w 230069"/>
                <a:gd name="connsiteY3" fmla="*/ 105830 h 118567"/>
                <a:gd name="connsiteX4" fmla="*/ 0 w 230069"/>
                <a:gd name="connsiteY4" fmla="*/ 7641 h 118567"/>
                <a:gd name="connsiteX5" fmla="*/ 228472 w 230069"/>
                <a:gd name="connsiteY5" fmla="*/ 0 h 118567"/>
                <a:gd name="connsiteX6" fmla="*/ 227325 w 230069"/>
                <a:gd name="connsiteY6" fmla="*/ 6113 h 11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069" h="118567">
                  <a:moveTo>
                    <a:pt x="227325" y="6113"/>
                  </a:moveTo>
                  <a:cubicBezTo>
                    <a:pt x="197525" y="30183"/>
                    <a:pt x="161993" y="43173"/>
                    <a:pt x="129136" y="61130"/>
                  </a:cubicBezTo>
                  <a:cubicBezTo>
                    <a:pt x="94369" y="80233"/>
                    <a:pt x="58455" y="96661"/>
                    <a:pt x="23306" y="114618"/>
                  </a:cubicBezTo>
                  <a:cubicBezTo>
                    <a:pt x="11462" y="120731"/>
                    <a:pt x="3439" y="121113"/>
                    <a:pt x="764" y="105830"/>
                  </a:cubicBezTo>
                  <a:cubicBezTo>
                    <a:pt x="382" y="72973"/>
                    <a:pt x="382" y="40498"/>
                    <a:pt x="0" y="7641"/>
                  </a:cubicBezTo>
                  <a:cubicBezTo>
                    <a:pt x="76794" y="29419"/>
                    <a:pt x="152824" y="25216"/>
                    <a:pt x="228472" y="0"/>
                  </a:cubicBezTo>
                  <a:cubicBezTo>
                    <a:pt x="230764" y="2292"/>
                    <a:pt x="230764" y="4585"/>
                    <a:pt x="227325" y="6113"/>
                  </a:cubicBezTo>
                  <a:close/>
                </a:path>
              </a:pathLst>
            </a:custGeom>
            <a:solidFill>
              <a:srgbClr val="E08D55"/>
            </a:solidFill>
            <a:ln w="3807"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6115950E-BF33-4F8E-B208-D66140045EF1}"/>
                </a:ext>
              </a:extLst>
            </p:cNvPr>
            <p:cNvSpPr/>
            <p:nvPr/>
          </p:nvSpPr>
          <p:spPr>
            <a:xfrm>
              <a:off x="10158450" y="4336719"/>
              <a:ext cx="146074" cy="39465"/>
            </a:xfrm>
            <a:custGeom>
              <a:avLst/>
              <a:gdLst>
                <a:gd name="connsiteX0" fmla="*/ 0 w 189119"/>
                <a:gd name="connsiteY0" fmla="*/ 50215 h 51094"/>
                <a:gd name="connsiteX1" fmla="*/ 5731 w 189119"/>
                <a:gd name="connsiteY1" fmla="*/ 4367 h 51094"/>
                <a:gd name="connsiteX2" fmla="*/ 25598 w 189119"/>
                <a:gd name="connsiteY2" fmla="*/ 547 h 51094"/>
                <a:gd name="connsiteX3" fmla="*/ 157027 w 189119"/>
                <a:gd name="connsiteY3" fmla="*/ 4749 h 51094"/>
                <a:gd name="connsiteX4" fmla="*/ 182242 w 189119"/>
                <a:gd name="connsiteY4" fmla="*/ 11244 h 51094"/>
                <a:gd name="connsiteX5" fmla="*/ 189119 w 189119"/>
                <a:gd name="connsiteY5" fmla="*/ 44484 h 51094"/>
                <a:gd name="connsiteX6" fmla="*/ 175365 w 189119"/>
                <a:gd name="connsiteY6" fmla="*/ 50979 h 51094"/>
                <a:gd name="connsiteX7" fmla="*/ 0 w 189119"/>
                <a:gd name="connsiteY7" fmla="*/ 50215 h 51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119" h="51094">
                  <a:moveTo>
                    <a:pt x="0" y="50215"/>
                  </a:moveTo>
                  <a:cubicBezTo>
                    <a:pt x="1910" y="34932"/>
                    <a:pt x="3821" y="19650"/>
                    <a:pt x="5731" y="4367"/>
                  </a:cubicBezTo>
                  <a:cubicBezTo>
                    <a:pt x="11844" y="-217"/>
                    <a:pt x="18721" y="-599"/>
                    <a:pt x="25598" y="547"/>
                  </a:cubicBezTo>
                  <a:cubicBezTo>
                    <a:pt x="69153" y="6660"/>
                    <a:pt x="113090" y="4367"/>
                    <a:pt x="157027" y="4749"/>
                  </a:cubicBezTo>
                  <a:cubicBezTo>
                    <a:pt x="166196" y="4749"/>
                    <a:pt x="174983" y="4749"/>
                    <a:pt x="182242" y="11244"/>
                  </a:cubicBezTo>
                  <a:cubicBezTo>
                    <a:pt x="184917" y="22324"/>
                    <a:pt x="181478" y="34550"/>
                    <a:pt x="189119" y="44484"/>
                  </a:cubicBezTo>
                  <a:cubicBezTo>
                    <a:pt x="187209" y="52507"/>
                    <a:pt x="181096" y="50979"/>
                    <a:pt x="175365" y="50979"/>
                  </a:cubicBezTo>
                  <a:cubicBezTo>
                    <a:pt x="117292" y="50596"/>
                    <a:pt x="58455" y="50215"/>
                    <a:pt x="0" y="50215"/>
                  </a:cubicBezTo>
                  <a:close/>
                </a:path>
              </a:pathLst>
            </a:custGeom>
            <a:solidFill>
              <a:srgbClr val="385050"/>
            </a:solidFill>
            <a:ln w="3807"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F3227F1-81B1-49C6-9C58-BB6E2850904F}"/>
                </a:ext>
              </a:extLst>
            </p:cNvPr>
            <p:cNvSpPr/>
            <p:nvPr/>
          </p:nvSpPr>
          <p:spPr>
            <a:xfrm>
              <a:off x="10168425" y="3952287"/>
              <a:ext cx="125374" cy="163531"/>
            </a:xfrm>
            <a:custGeom>
              <a:avLst/>
              <a:gdLst>
                <a:gd name="connsiteX0" fmla="*/ 457 w 162319"/>
                <a:gd name="connsiteY0" fmla="*/ 10373 h 211720"/>
                <a:gd name="connsiteX1" fmla="*/ 10773 w 162319"/>
                <a:gd name="connsiteY1" fmla="*/ 822 h 211720"/>
                <a:gd name="connsiteX2" fmla="*/ 154045 w 162319"/>
                <a:gd name="connsiteY2" fmla="*/ 29094 h 211720"/>
                <a:gd name="connsiteX3" fmla="*/ 161686 w 162319"/>
                <a:gd name="connsiteY3" fmla="*/ 42466 h 211720"/>
                <a:gd name="connsiteX4" fmla="*/ 115075 w 162319"/>
                <a:gd name="connsiteY4" fmla="*/ 189941 h 211720"/>
                <a:gd name="connsiteX5" fmla="*/ 61968 w 162319"/>
                <a:gd name="connsiteY5" fmla="*/ 197201 h 211720"/>
                <a:gd name="connsiteX6" fmla="*/ 457 w 162319"/>
                <a:gd name="connsiteY6" fmla="*/ 10373 h 211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319" h="211720">
                  <a:moveTo>
                    <a:pt x="457" y="10373"/>
                  </a:moveTo>
                  <a:cubicBezTo>
                    <a:pt x="-1453" y="822"/>
                    <a:pt x="2749" y="-1470"/>
                    <a:pt x="10773" y="822"/>
                  </a:cubicBezTo>
                  <a:cubicBezTo>
                    <a:pt x="57766" y="13812"/>
                    <a:pt x="106287" y="21071"/>
                    <a:pt x="154045" y="29094"/>
                  </a:cubicBezTo>
                  <a:cubicBezTo>
                    <a:pt x="162450" y="30622"/>
                    <a:pt x="163214" y="34825"/>
                    <a:pt x="161686" y="42466"/>
                  </a:cubicBezTo>
                  <a:cubicBezTo>
                    <a:pt x="156337" y="70357"/>
                    <a:pt x="151752" y="128048"/>
                    <a:pt x="115075" y="189941"/>
                  </a:cubicBezTo>
                  <a:cubicBezTo>
                    <a:pt x="99792" y="215539"/>
                    <a:pt x="74194" y="219360"/>
                    <a:pt x="61968" y="197201"/>
                  </a:cubicBezTo>
                  <a:cubicBezTo>
                    <a:pt x="24145" y="128048"/>
                    <a:pt x="3895" y="26420"/>
                    <a:pt x="457" y="10373"/>
                  </a:cubicBezTo>
                  <a:close/>
                </a:path>
              </a:pathLst>
            </a:custGeom>
            <a:solidFill>
              <a:srgbClr val="FD5353"/>
            </a:solidFill>
            <a:ln w="3807"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C48C220F-91C6-4427-9EA3-B6510B8AC3FE}"/>
                </a:ext>
              </a:extLst>
            </p:cNvPr>
            <p:cNvSpPr/>
            <p:nvPr/>
          </p:nvSpPr>
          <p:spPr>
            <a:xfrm>
              <a:off x="9835316" y="3148185"/>
              <a:ext cx="321954" cy="528228"/>
            </a:xfrm>
            <a:custGeom>
              <a:avLst/>
              <a:gdLst>
                <a:gd name="connsiteX0" fmla="*/ 409568 w 416827"/>
                <a:gd name="connsiteY0" fmla="*/ 683887 h 683886"/>
                <a:gd name="connsiteX1" fmla="*/ 289601 w 416827"/>
                <a:gd name="connsiteY1" fmla="*/ 462674 h 683886"/>
                <a:gd name="connsiteX2" fmla="*/ 71063 w 416827"/>
                <a:gd name="connsiteY2" fmla="*/ 255216 h 683886"/>
                <a:gd name="connsiteX3" fmla="*/ 56927 w 416827"/>
                <a:gd name="connsiteY3" fmla="*/ 248339 h 683886"/>
                <a:gd name="connsiteX4" fmla="*/ 53488 w 416827"/>
                <a:gd name="connsiteY4" fmla="*/ 242608 h 683886"/>
                <a:gd name="connsiteX5" fmla="*/ 127608 w 416827"/>
                <a:gd name="connsiteY5" fmla="*/ 154734 h 683886"/>
                <a:gd name="connsiteX6" fmla="*/ 205548 w 416827"/>
                <a:gd name="connsiteY6" fmla="*/ 64568 h 683886"/>
                <a:gd name="connsiteX7" fmla="*/ 0 w 416827"/>
                <a:gd name="connsiteY7" fmla="*/ 7641 h 683886"/>
                <a:gd name="connsiteX8" fmla="*/ 1528 w 416827"/>
                <a:gd name="connsiteY8" fmla="*/ 0 h 683886"/>
                <a:gd name="connsiteX9" fmla="*/ 212807 w 416827"/>
                <a:gd name="connsiteY9" fmla="*/ 61130 h 683886"/>
                <a:gd name="connsiteX10" fmla="*/ 133339 w 416827"/>
                <a:gd name="connsiteY10" fmla="*/ 160083 h 683886"/>
                <a:gd name="connsiteX11" fmla="*/ 61512 w 416827"/>
                <a:gd name="connsiteY11" fmla="*/ 241844 h 683886"/>
                <a:gd name="connsiteX12" fmla="*/ 74884 w 416827"/>
                <a:gd name="connsiteY12" fmla="*/ 248339 h 683886"/>
                <a:gd name="connsiteX13" fmla="*/ 296860 w 416827"/>
                <a:gd name="connsiteY13" fmla="*/ 458854 h 683886"/>
                <a:gd name="connsiteX14" fmla="*/ 416827 w 416827"/>
                <a:gd name="connsiteY14" fmla="*/ 680066 h 683886"/>
                <a:gd name="connsiteX15" fmla="*/ 409568 w 416827"/>
                <a:gd name="connsiteY15" fmla="*/ 683887 h 683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6827" h="683886">
                  <a:moveTo>
                    <a:pt x="409568" y="683887"/>
                  </a:moveTo>
                  <a:cubicBezTo>
                    <a:pt x="409186" y="683123"/>
                    <a:pt x="375565" y="623139"/>
                    <a:pt x="289601" y="462674"/>
                  </a:cubicBezTo>
                  <a:cubicBezTo>
                    <a:pt x="214718" y="323223"/>
                    <a:pt x="110033" y="273937"/>
                    <a:pt x="71063" y="255216"/>
                  </a:cubicBezTo>
                  <a:cubicBezTo>
                    <a:pt x="64568" y="252159"/>
                    <a:pt x="59983" y="249867"/>
                    <a:pt x="56927" y="248339"/>
                  </a:cubicBezTo>
                  <a:cubicBezTo>
                    <a:pt x="55017" y="247193"/>
                    <a:pt x="53488" y="245282"/>
                    <a:pt x="53488" y="242608"/>
                  </a:cubicBezTo>
                  <a:cubicBezTo>
                    <a:pt x="51960" y="230000"/>
                    <a:pt x="80615" y="200964"/>
                    <a:pt x="127608" y="154734"/>
                  </a:cubicBezTo>
                  <a:cubicBezTo>
                    <a:pt x="160465" y="122259"/>
                    <a:pt x="209751" y="73738"/>
                    <a:pt x="205548" y="64568"/>
                  </a:cubicBezTo>
                  <a:cubicBezTo>
                    <a:pt x="197907" y="49286"/>
                    <a:pt x="75266" y="21395"/>
                    <a:pt x="0" y="7641"/>
                  </a:cubicBezTo>
                  <a:lnTo>
                    <a:pt x="1528" y="0"/>
                  </a:lnTo>
                  <a:cubicBezTo>
                    <a:pt x="34767" y="6113"/>
                    <a:pt x="201345" y="37824"/>
                    <a:pt x="212807" y="61130"/>
                  </a:cubicBezTo>
                  <a:cubicBezTo>
                    <a:pt x="218920" y="73738"/>
                    <a:pt x="191794" y="102392"/>
                    <a:pt x="133339" y="160083"/>
                  </a:cubicBezTo>
                  <a:cubicBezTo>
                    <a:pt x="103538" y="189502"/>
                    <a:pt x="58837" y="233439"/>
                    <a:pt x="61512" y="241844"/>
                  </a:cubicBezTo>
                  <a:cubicBezTo>
                    <a:pt x="64186" y="243372"/>
                    <a:pt x="68771" y="245664"/>
                    <a:pt x="74884" y="248339"/>
                  </a:cubicBezTo>
                  <a:cubicBezTo>
                    <a:pt x="114618" y="267060"/>
                    <a:pt x="220831" y="317110"/>
                    <a:pt x="296860" y="458854"/>
                  </a:cubicBezTo>
                  <a:cubicBezTo>
                    <a:pt x="382824" y="619319"/>
                    <a:pt x="416445" y="679302"/>
                    <a:pt x="416827" y="680066"/>
                  </a:cubicBezTo>
                  <a:lnTo>
                    <a:pt x="409568" y="683887"/>
                  </a:lnTo>
                  <a:close/>
                </a:path>
              </a:pathLst>
            </a:custGeom>
            <a:solidFill>
              <a:srgbClr val="B3B3B3"/>
            </a:solidFill>
            <a:ln w="3807"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61AE3AC-C116-4882-A141-BA4FAE5240D0}"/>
                </a:ext>
              </a:extLst>
            </p:cNvPr>
            <p:cNvSpPr/>
            <p:nvPr/>
          </p:nvSpPr>
          <p:spPr>
            <a:xfrm>
              <a:off x="10302163" y="3098018"/>
              <a:ext cx="395138" cy="605544"/>
            </a:xfrm>
            <a:custGeom>
              <a:avLst/>
              <a:gdLst>
                <a:gd name="connsiteX0" fmla="*/ 6877 w 511577"/>
                <a:gd name="connsiteY0" fmla="*/ 783986 h 783986"/>
                <a:gd name="connsiteX1" fmla="*/ 0 w 511577"/>
                <a:gd name="connsiteY1" fmla="*/ 780548 h 783986"/>
                <a:gd name="connsiteX2" fmla="*/ 186445 w 511577"/>
                <a:gd name="connsiteY2" fmla="*/ 437458 h 783986"/>
                <a:gd name="connsiteX3" fmla="*/ 323987 w 511577"/>
                <a:gd name="connsiteY3" fmla="*/ 322840 h 783986"/>
                <a:gd name="connsiteX4" fmla="*/ 357226 w 511577"/>
                <a:gd name="connsiteY4" fmla="*/ 300299 h 783986"/>
                <a:gd name="connsiteX5" fmla="*/ 353023 w 511577"/>
                <a:gd name="connsiteY5" fmla="*/ 291894 h 783986"/>
                <a:gd name="connsiteX6" fmla="*/ 326661 w 511577"/>
                <a:gd name="connsiteY6" fmla="*/ 266678 h 783986"/>
                <a:gd name="connsiteX7" fmla="*/ 206312 w 511577"/>
                <a:gd name="connsiteY7" fmla="*/ 122641 h 783986"/>
                <a:gd name="connsiteX8" fmla="*/ 216628 w 511577"/>
                <a:gd name="connsiteY8" fmla="*/ 114618 h 783986"/>
                <a:gd name="connsiteX9" fmla="*/ 485980 w 511577"/>
                <a:gd name="connsiteY9" fmla="*/ 35532 h 783986"/>
                <a:gd name="connsiteX10" fmla="*/ 503937 w 511577"/>
                <a:gd name="connsiteY10" fmla="*/ 0 h 783986"/>
                <a:gd name="connsiteX11" fmla="*/ 511578 w 511577"/>
                <a:gd name="connsiteY11" fmla="*/ 0 h 783986"/>
                <a:gd name="connsiteX12" fmla="*/ 490564 w 511577"/>
                <a:gd name="connsiteY12" fmla="*/ 41645 h 783986"/>
                <a:gd name="connsiteX13" fmla="*/ 218156 w 511577"/>
                <a:gd name="connsiteY13" fmla="*/ 122259 h 783986"/>
                <a:gd name="connsiteX14" fmla="*/ 213953 w 511577"/>
                <a:gd name="connsiteY14" fmla="*/ 124934 h 783986"/>
                <a:gd name="connsiteX15" fmla="*/ 332010 w 511577"/>
                <a:gd name="connsiteY15" fmla="*/ 261329 h 783986"/>
                <a:gd name="connsiteX16" fmla="*/ 358372 w 511577"/>
                <a:gd name="connsiteY16" fmla="*/ 286927 h 783986"/>
                <a:gd name="connsiteX17" fmla="*/ 364867 w 511577"/>
                <a:gd name="connsiteY17" fmla="*/ 301827 h 783986"/>
                <a:gd name="connsiteX18" fmla="*/ 327807 w 511577"/>
                <a:gd name="connsiteY18" fmla="*/ 329717 h 783986"/>
                <a:gd name="connsiteX19" fmla="*/ 193322 w 511577"/>
                <a:gd name="connsiteY19" fmla="*/ 441661 h 783986"/>
                <a:gd name="connsiteX20" fmla="*/ 6877 w 511577"/>
                <a:gd name="connsiteY20" fmla="*/ 783986 h 783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11577" h="783986">
                  <a:moveTo>
                    <a:pt x="6877" y="783986"/>
                  </a:moveTo>
                  <a:lnTo>
                    <a:pt x="0" y="780548"/>
                  </a:lnTo>
                  <a:cubicBezTo>
                    <a:pt x="1146" y="778256"/>
                    <a:pt x="111179" y="555133"/>
                    <a:pt x="186445" y="437458"/>
                  </a:cubicBezTo>
                  <a:cubicBezTo>
                    <a:pt x="229618" y="370216"/>
                    <a:pt x="286545" y="341943"/>
                    <a:pt x="323987" y="322840"/>
                  </a:cubicBezTo>
                  <a:cubicBezTo>
                    <a:pt x="341943" y="314053"/>
                    <a:pt x="356079" y="306794"/>
                    <a:pt x="357226" y="300299"/>
                  </a:cubicBezTo>
                  <a:cubicBezTo>
                    <a:pt x="357608" y="298007"/>
                    <a:pt x="356079" y="295332"/>
                    <a:pt x="353023" y="291894"/>
                  </a:cubicBezTo>
                  <a:cubicBezTo>
                    <a:pt x="347292" y="286163"/>
                    <a:pt x="337741" y="276993"/>
                    <a:pt x="326661" y="266678"/>
                  </a:cubicBezTo>
                  <a:cubicBezTo>
                    <a:pt x="259801" y="203256"/>
                    <a:pt x="200199" y="144419"/>
                    <a:pt x="206312" y="122641"/>
                  </a:cubicBezTo>
                  <a:cubicBezTo>
                    <a:pt x="207076" y="119585"/>
                    <a:pt x="209751" y="115764"/>
                    <a:pt x="216628" y="114618"/>
                  </a:cubicBezTo>
                  <a:cubicBezTo>
                    <a:pt x="263239" y="106213"/>
                    <a:pt x="468405" y="48522"/>
                    <a:pt x="485980" y="35532"/>
                  </a:cubicBezTo>
                  <a:cubicBezTo>
                    <a:pt x="503172" y="22924"/>
                    <a:pt x="503937" y="382"/>
                    <a:pt x="503937" y="0"/>
                  </a:cubicBezTo>
                  <a:lnTo>
                    <a:pt x="511578" y="0"/>
                  </a:lnTo>
                  <a:cubicBezTo>
                    <a:pt x="511578" y="1146"/>
                    <a:pt x="510814" y="26744"/>
                    <a:pt x="490564" y="41645"/>
                  </a:cubicBezTo>
                  <a:cubicBezTo>
                    <a:pt x="471080" y="56163"/>
                    <a:pt x="261711" y="114236"/>
                    <a:pt x="218156" y="122259"/>
                  </a:cubicBezTo>
                  <a:cubicBezTo>
                    <a:pt x="214335" y="123023"/>
                    <a:pt x="213953" y="124551"/>
                    <a:pt x="213953" y="124934"/>
                  </a:cubicBezTo>
                  <a:cubicBezTo>
                    <a:pt x="208222" y="144037"/>
                    <a:pt x="291893" y="223123"/>
                    <a:pt x="332010" y="261329"/>
                  </a:cubicBezTo>
                  <a:cubicBezTo>
                    <a:pt x="343090" y="271645"/>
                    <a:pt x="352641" y="280814"/>
                    <a:pt x="358372" y="286927"/>
                  </a:cubicBezTo>
                  <a:cubicBezTo>
                    <a:pt x="363721" y="292276"/>
                    <a:pt x="365631" y="297242"/>
                    <a:pt x="364867" y="301827"/>
                  </a:cubicBezTo>
                  <a:cubicBezTo>
                    <a:pt x="363339" y="312143"/>
                    <a:pt x="349202" y="319020"/>
                    <a:pt x="327807" y="329717"/>
                  </a:cubicBezTo>
                  <a:cubicBezTo>
                    <a:pt x="291129" y="348056"/>
                    <a:pt x="235349" y="375947"/>
                    <a:pt x="193322" y="441661"/>
                  </a:cubicBezTo>
                  <a:cubicBezTo>
                    <a:pt x="117674" y="558571"/>
                    <a:pt x="8023" y="781694"/>
                    <a:pt x="6877" y="783986"/>
                  </a:cubicBezTo>
                  <a:close/>
                </a:path>
              </a:pathLst>
            </a:custGeom>
            <a:solidFill>
              <a:srgbClr val="B3B3B3"/>
            </a:solidFill>
            <a:ln w="3807"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0595DF9D-AE41-4770-8301-963F1D818A1C}"/>
                </a:ext>
              </a:extLst>
            </p:cNvPr>
            <p:cNvSpPr/>
            <p:nvPr/>
          </p:nvSpPr>
          <p:spPr>
            <a:xfrm>
              <a:off x="10012966" y="3400790"/>
              <a:ext cx="703811" cy="585772"/>
            </a:xfrm>
            <a:custGeom>
              <a:avLst/>
              <a:gdLst>
                <a:gd name="connsiteX0" fmla="*/ 471844 w 911211"/>
                <a:gd name="connsiteY0" fmla="*/ 758388 h 758388"/>
                <a:gd name="connsiteX1" fmla="*/ 7641 w 911211"/>
                <a:gd name="connsiteY1" fmla="*/ 639186 h 758388"/>
                <a:gd name="connsiteX2" fmla="*/ 5731 w 911211"/>
                <a:gd name="connsiteY2" fmla="*/ 638040 h 758388"/>
                <a:gd name="connsiteX3" fmla="*/ 0 w 911211"/>
                <a:gd name="connsiteY3" fmla="*/ 409950 h 758388"/>
                <a:gd name="connsiteX4" fmla="*/ 4203 w 911211"/>
                <a:gd name="connsiteY4" fmla="*/ 410332 h 758388"/>
                <a:gd name="connsiteX5" fmla="*/ 438986 w 911211"/>
                <a:gd name="connsiteY5" fmla="*/ 440515 h 758388"/>
                <a:gd name="connsiteX6" fmla="*/ 672043 w 911211"/>
                <a:gd name="connsiteY6" fmla="*/ 320930 h 758388"/>
                <a:gd name="connsiteX7" fmla="*/ 627342 w 911211"/>
                <a:gd name="connsiteY7" fmla="*/ 3056 h 758388"/>
                <a:gd name="connsiteX8" fmla="*/ 634219 w 911211"/>
                <a:gd name="connsiteY8" fmla="*/ 0 h 758388"/>
                <a:gd name="connsiteX9" fmla="*/ 678538 w 911211"/>
                <a:gd name="connsiteY9" fmla="*/ 325133 h 758388"/>
                <a:gd name="connsiteX10" fmla="*/ 438986 w 911211"/>
                <a:gd name="connsiteY10" fmla="*/ 448156 h 758388"/>
                <a:gd name="connsiteX11" fmla="*/ 438604 w 911211"/>
                <a:gd name="connsiteY11" fmla="*/ 448156 h 758388"/>
                <a:gd name="connsiteX12" fmla="*/ 8023 w 911211"/>
                <a:gd name="connsiteY12" fmla="*/ 418355 h 758388"/>
                <a:gd name="connsiteX13" fmla="*/ 13372 w 911211"/>
                <a:gd name="connsiteY13" fmla="*/ 633455 h 758388"/>
                <a:gd name="connsiteX14" fmla="*/ 497441 w 911211"/>
                <a:gd name="connsiteY14" fmla="*/ 750365 h 758388"/>
                <a:gd name="connsiteX15" fmla="*/ 906627 w 911211"/>
                <a:gd name="connsiteY15" fmla="*/ 625431 h 758388"/>
                <a:gd name="connsiteX16" fmla="*/ 911212 w 911211"/>
                <a:gd name="connsiteY16" fmla="*/ 631545 h 758388"/>
                <a:gd name="connsiteX17" fmla="*/ 497824 w 911211"/>
                <a:gd name="connsiteY17" fmla="*/ 758006 h 758388"/>
                <a:gd name="connsiteX18" fmla="*/ 471844 w 911211"/>
                <a:gd name="connsiteY18" fmla="*/ 758388 h 758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1211" h="758388">
                  <a:moveTo>
                    <a:pt x="471844" y="758388"/>
                  </a:moveTo>
                  <a:cubicBezTo>
                    <a:pt x="235731" y="758388"/>
                    <a:pt x="9934" y="640332"/>
                    <a:pt x="7641" y="639186"/>
                  </a:cubicBezTo>
                  <a:lnTo>
                    <a:pt x="5731" y="638040"/>
                  </a:lnTo>
                  <a:lnTo>
                    <a:pt x="0" y="409950"/>
                  </a:lnTo>
                  <a:lnTo>
                    <a:pt x="4203" y="410332"/>
                  </a:lnTo>
                  <a:cubicBezTo>
                    <a:pt x="8023" y="410714"/>
                    <a:pt x="388173" y="440897"/>
                    <a:pt x="438986" y="440515"/>
                  </a:cubicBezTo>
                  <a:cubicBezTo>
                    <a:pt x="494003" y="440133"/>
                    <a:pt x="613206" y="414917"/>
                    <a:pt x="672043" y="320930"/>
                  </a:cubicBezTo>
                  <a:cubicBezTo>
                    <a:pt x="730880" y="226943"/>
                    <a:pt x="628488" y="5349"/>
                    <a:pt x="627342" y="3056"/>
                  </a:cubicBezTo>
                  <a:lnTo>
                    <a:pt x="634219" y="0"/>
                  </a:lnTo>
                  <a:cubicBezTo>
                    <a:pt x="638422" y="9169"/>
                    <a:pt x="739667" y="227707"/>
                    <a:pt x="678538" y="325133"/>
                  </a:cubicBezTo>
                  <a:cubicBezTo>
                    <a:pt x="617790" y="421794"/>
                    <a:pt x="495149" y="447774"/>
                    <a:pt x="438986" y="448156"/>
                  </a:cubicBezTo>
                  <a:cubicBezTo>
                    <a:pt x="438986" y="448156"/>
                    <a:pt x="438604" y="448156"/>
                    <a:pt x="438604" y="448156"/>
                  </a:cubicBezTo>
                  <a:cubicBezTo>
                    <a:pt x="388173" y="448156"/>
                    <a:pt x="51960" y="421794"/>
                    <a:pt x="8023" y="418355"/>
                  </a:cubicBezTo>
                  <a:lnTo>
                    <a:pt x="13372" y="633455"/>
                  </a:lnTo>
                  <a:cubicBezTo>
                    <a:pt x="37060" y="645681"/>
                    <a:pt x="265913" y="759152"/>
                    <a:pt x="497441" y="750365"/>
                  </a:cubicBezTo>
                  <a:cubicBezTo>
                    <a:pt x="740432" y="741196"/>
                    <a:pt x="905099" y="626578"/>
                    <a:pt x="906627" y="625431"/>
                  </a:cubicBezTo>
                  <a:lnTo>
                    <a:pt x="911212" y="631545"/>
                  </a:lnTo>
                  <a:cubicBezTo>
                    <a:pt x="909684" y="632691"/>
                    <a:pt x="743106" y="748837"/>
                    <a:pt x="497824" y="758006"/>
                  </a:cubicBezTo>
                  <a:cubicBezTo>
                    <a:pt x="488654" y="758006"/>
                    <a:pt x="480249" y="758388"/>
                    <a:pt x="471844" y="758388"/>
                  </a:cubicBezTo>
                  <a:close/>
                </a:path>
              </a:pathLst>
            </a:custGeom>
            <a:solidFill>
              <a:srgbClr val="B3B3B3"/>
            </a:solidFill>
            <a:ln w="3807"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FDF6F2B2-E8B9-44A8-99E9-228EA061C070}"/>
                </a:ext>
              </a:extLst>
            </p:cNvPr>
            <p:cNvSpPr/>
            <p:nvPr/>
          </p:nvSpPr>
          <p:spPr>
            <a:xfrm>
              <a:off x="10317493" y="3317849"/>
              <a:ext cx="217819" cy="75268"/>
            </a:xfrm>
            <a:custGeom>
              <a:avLst/>
              <a:gdLst>
                <a:gd name="connsiteX0" fmla="*/ 142147 w 282006"/>
                <a:gd name="connsiteY0" fmla="*/ 406 h 97448"/>
                <a:gd name="connsiteX1" fmla="*/ 265934 w 282006"/>
                <a:gd name="connsiteY1" fmla="*/ 24 h 97448"/>
                <a:gd name="connsiteX2" fmla="*/ 281980 w 282006"/>
                <a:gd name="connsiteY2" fmla="*/ 16070 h 97448"/>
                <a:gd name="connsiteX3" fmla="*/ 281598 w 282006"/>
                <a:gd name="connsiteY3" fmla="*/ 81020 h 97448"/>
                <a:gd name="connsiteX4" fmla="*/ 267080 w 282006"/>
                <a:gd name="connsiteY4" fmla="*/ 97449 h 97448"/>
                <a:gd name="connsiteX5" fmla="*/ 11864 w 282006"/>
                <a:gd name="connsiteY5" fmla="*/ 97067 h 97448"/>
                <a:gd name="connsiteX6" fmla="*/ 20 w 282006"/>
                <a:gd name="connsiteY6" fmla="*/ 84459 h 97448"/>
                <a:gd name="connsiteX7" fmla="*/ 20 w 282006"/>
                <a:gd name="connsiteY7" fmla="*/ 14160 h 97448"/>
                <a:gd name="connsiteX8" fmla="*/ 14539 w 282006"/>
                <a:gd name="connsiteY8" fmla="*/ 406 h 97448"/>
                <a:gd name="connsiteX9" fmla="*/ 142147 w 282006"/>
                <a:gd name="connsiteY9" fmla="*/ 406 h 97448"/>
                <a:gd name="connsiteX10" fmla="*/ 142147 w 282006"/>
                <a:gd name="connsiteY10" fmla="*/ 406 h 97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2006" h="97448">
                  <a:moveTo>
                    <a:pt x="142147" y="406"/>
                  </a:moveTo>
                  <a:cubicBezTo>
                    <a:pt x="183409" y="406"/>
                    <a:pt x="224672" y="788"/>
                    <a:pt x="265934" y="24"/>
                  </a:cubicBezTo>
                  <a:cubicBezTo>
                    <a:pt x="278542" y="-358"/>
                    <a:pt x="282363" y="3844"/>
                    <a:pt x="281980" y="16070"/>
                  </a:cubicBezTo>
                  <a:cubicBezTo>
                    <a:pt x="280834" y="37465"/>
                    <a:pt x="281216" y="59243"/>
                    <a:pt x="281598" y="81020"/>
                  </a:cubicBezTo>
                  <a:cubicBezTo>
                    <a:pt x="281980" y="91718"/>
                    <a:pt x="279306" y="97449"/>
                    <a:pt x="267080" y="97449"/>
                  </a:cubicBezTo>
                  <a:cubicBezTo>
                    <a:pt x="181881" y="97067"/>
                    <a:pt x="96682" y="97067"/>
                    <a:pt x="11864" y="97067"/>
                  </a:cubicBezTo>
                  <a:cubicBezTo>
                    <a:pt x="2695" y="97067"/>
                    <a:pt x="20" y="93246"/>
                    <a:pt x="20" y="84459"/>
                  </a:cubicBezTo>
                  <a:cubicBezTo>
                    <a:pt x="403" y="61153"/>
                    <a:pt x="785" y="37465"/>
                    <a:pt x="20" y="14160"/>
                  </a:cubicBezTo>
                  <a:cubicBezTo>
                    <a:pt x="-361" y="2698"/>
                    <a:pt x="4605" y="406"/>
                    <a:pt x="14539" y="406"/>
                  </a:cubicBezTo>
                  <a:cubicBezTo>
                    <a:pt x="57329" y="788"/>
                    <a:pt x="99738" y="406"/>
                    <a:pt x="142147" y="406"/>
                  </a:cubicBezTo>
                  <a:cubicBezTo>
                    <a:pt x="142147" y="406"/>
                    <a:pt x="142147" y="406"/>
                    <a:pt x="142147" y="406"/>
                  </a:cubicBezTo>
                  <a:close/>
                </a:path>
              </a:pathLst>
            </a:custGeom>
            <a:solidFill>
              <a:srgbClr val="DB2D08"/>
            </a:solidFill>
            <a:ln w="3807"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2AB0D5D9-FD8D-4DC8-B57D-4DA52EF8A22E}"/>
                </a:ext>
              </a:extLst>
            </p:cNvPr>
            <p:cNvSpPr/>
            <p:nvPr/>
          </p:nvSpPr>
          <p:spPr>
            <a:xfrm>
              <a:off x="9774410" y="3661250"/>
              <a:ext cx="273572" cy="247132"/>
            </a:xfrm>
            <a:custGeom>
              <a:avLst/>
              <a:gdLst>
                <a:gd name="connsiteX0" fmla="*/ 225947 w 354188"/>
                <a:gd name="connsiteY0" fmla="*/ 319931 h 319957"/>
                <a:gd name="connsiteX1" fmla="*/ 125466 w 354188"/>
                <a:gd name="connsiteY1" fmla="*/ 310762 h 319957"/>
                <a:gd name="connsiteX2" fmla="*/ 88788 w 354188"/>
                <a:gd name="connsiteY2" fmla="*/ 285928 h 319957"/>
                <a:gd name="connsiteX3" fmla="*/ 117060 w 354188"/>
                <a:gd name="connsiteY3" fmla="*/ 243137 h 319957"/>
                <a:gd name="connsiteX4" fmla="*/ 52110 w 354188"/>
                <a:gd name="connsiteY4" fmla="*/ 235878 h 319957"/>
                <a:gd name="connsiteX5" fmla="*/ 21545 w 354188"/>
                <a:gd name="connsiteY5" fmla="*/ 212572 h 319957"/>
                <a:gd name="connsiteX6" fmla="*/ 44087 w 354188"/>
                <a:gd name="connsiteY6" fmla="*/ 177423 h 319957"/>
                <a:gd name="connsiteX7" fmla="*/ 87642 w 354188"/>
                <a:gd name="connsiteY7" fmla="*/ 167107 h 319957"/>
                <a:gd name="connsiteX8" fmla="*/ 36828 w 354188"/>
                <a:gd name="connsiteY8" fmla="*/ 158702 h 319957"/>
                <a:gd name="connsiteX9" fmla="*/ 10466 w 354188"/>
                <a:gd name="connsiteY9" fmla="*/ 133486 h 319957"/>
                <a:gd name="connsiteX10" fmla="*/ 34917 w 354188"/>
                <a:gd name="connsiteY10" fmla="*/ 101393 h 319957"/>
                <a:gd name="connsiteX11" fmla="*/ 75034 w 354188"/>
                <a:gd name="connsiteY11" fmla="*/ 90695 h 319957"/>
                <a:gd name="connsiteX12" fmla="*/ 29186 w 354188"/>
                <a:gd name="connsiteY12" fmla="*/ 84200 h 319957"/>
                <a:gd name="connsiteX13" fmla="*/ 150 w 354188"/>
                <a:gd name="connsiteY13" fmla="*/ 59366 h 319957"/>
                <a:gd name="connsiteX14" fmla="*/ 18871 w 354188"/>
                <a:gd name="connsiteY14" fmla="*/ 28802 h 319957"/>
                <a:gd name="connsiteX15" fmla="*/ 70449 w 354188"/>
                <a:gd name="connsiteY15" fmla="*/ 16194 h 319957"/>
                <a:gd name="connsiteX16" fmla="*/ 250017 w 354188"/>
                <a:gd name="connsiteY16" fmla="*/ 529 h 319957"/>
                <a:gd name="connsiteX17" fmla="*/ 295482 w 354188"/>
                <a:gd name="connsiteY17" fmla="*/ 2057 h 319957"/>
                <a:gd name="connsiteX18" fmla="*/ 320316 w 354188"/>
                <a:gd name="connsiteY18" fmla="*/ 53253 h 319957"/>
                <a:gd name="connsiteX19" fmla="*/ 326429 w 354188"/>
                <a:gd name="connsiteY19" fmla="*/ 88785 h 319957"/>
                <a:gd name="connsiteX20" fmla="*/ 323372 w 354188"/>
                <a:gd name="connsiteY20" fmla="*/ 139599 h 319957"/>
                <a:gd name="connsiteX21" fmla="*/ 324519 w 354188"/>
                <a:gd name="connsiteY21" fmla="*/ 157556 h 319957"/>
                <a:gd name="connsiteX22" fmla="*/ 332160 w 354188"/>
                <a:gd name="connsiteY22" fmla="*/ 216393 h 319957"/>
                <a:gd name="connsiteX23" fmla="*/ 321462 w 354188"/>
                <a:gd name="connsiteY23" fmla="*/ 229765 h 319957"/>
                <a:gd name="connsiteX24" fmla="*/ 353937 w 354188"/>
                <a:gd name="connsiteY24" fmla="*/ 269881 h 319957"/>
                <a:gd name="connsiteX25" fmla="*/ 312675 w 354188"/>
                <a:gd name="connsiteY25" fmla="*/ 314200 h 319957"/>
                <a:gd name="connsiteX26" fmla="*/ 225947 w 354188"/>
                <a:gd name="connsiteY26" fmla="*/ 319931 h 3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54188" h="319957">
                  <a:moveTo>
                    <a:pt x="225947" y="319931"/>
                  </a:moveTo>
                  <a:cubicBezTo>
                    <a:pt x="192326" y="319167"/>
                    <a:pt x="159087" y="313436"/>
                    <a:pt x="125466" y="310762"/>
                  </a:cubicBezTo>
                  <a:cubicBezTo>
                    <a:pt x="108655" y="309615"/>
                    <a:pt x="93373" y="303502"/>
                    <a:pt x="88788" y="285928"/>
                  </a:cubicBezTo>
                  <a:cubicBezTo>
                    <a:pt x="83057" y="256127"/>
                    <a:pt x="113240" y="246193"/>
                    <a:pt x="117060" y="243137"/>
                  </a:cubicBezTo>
                  <a:cubicBezTo>
                    <a:pt x="92990" y="240463"/>
                    <a:pt x="72741" y="238934"/>
                    <a:pt x="52110" y="235878"/>
                  </a:cubicBezTo>
                  <a:cubicBezTo>
                    <a:pt x="37974" y="233968"/>
                    <a:pt x="24220" y="229765"/>
                    <a:pt x="21545" y="212572"/>
                  </a:cubicBezTo>
                  <a:cubicBezTo>
                    <a:pt x="18871" y="194615"/>
                    <a:pt x="29569" y="185064"/>
                    <a:pt x="44087" y="177423"/>
                  </a:cubicBezTo>
                  <a:cubicBezTo>
                    <a:pt x="57459" y="170546"/>
                    <a:pt x="72741" y="172456"/>
                    <a:pt x="87642" y="167107"/>
                  </a:cubicBezTo>
                  <a:cubicBezTo>
                    <a:pt x="69685" y="164051"/>
                    <a:pt x="53256" y="161758"/>
                    <a:pt x="36828" y="158702"/>
                  </a:cubicBezTo>
                  <a:cubicBezTo>
                    <a:pt x="22309" y="156409"/>
                    <a:pt x="11230" y="148768"/>
                    <a:pt x="10466" y="133486"/>
                  </a:cubicBezTo>
                  <a:cubicBezTo>
                    <a:pt x="9319" y="116675"/>
                    <a:pt x="20017" y="106742"/>
                    <a:pt x="34917" y="101393"/>
                  </a:cubicBezTo>
                  <a:cubicBezTo>
                    <a:pt x="46761" y="97572"/>
                    <a:pt x="58987" y="94898"/>
                    <a:pt x="75034" y="90695"/>
                  </a:cubicBezTo>
                  <a:cubicBezTo>
                    <a:pt x="56695" y="88021"/>
                    <a:pt x="42941" y="86493"/>
                    <a:pt x="29186" y="84200"/>
                  </a:cubicBezTo>
                  <a:cubicBezTo>
                    <a:pt x="14668" y="81908"/>
                    <a:pt x="1296" y="76177"/>
                    <a:pt x="150" y="59366"/>
                  </a:cubicBezTo>
                  <a:cubicBezTo>
                    <a:pt x="-996" y="42938"/>
                    <a:pt x="4353" y="34150"/>
                    <a:pt x="18871" y="28802"/>
                  </a:cubicBezTo>
                  <a:cubicBezTo>
                    <a:pt x="36064" y="21925"/>
                    <a:pt x="61279" y="16958"/>
                    <a:pt x="70449" y="16194"/>
                  </a:cubicBezTo>
                  <a:cubicBezTo>
                    <a:pt x="115532" y="15047"/>
                    <a:pt x="238555" y="529"/>
                    <a:pt x="250017" y="529"/>
                  </a:cubicBezTo>
                  <a:cubicBezTo>
                    <a:pt x="265299" y="529"/>
                    <a:pt x="280582" y="-1381"/>
                    <a:pt x="295482" y="2057"/>
                  </a:cubicBezTo>
                  <a:cubicBezTo>
                    <a:pt x="322608" y="8170"/>
                    <a:pt x="333306" y="29184"/>
                    <a:pt x="320316" y="53253"/>
                  </a:cubicBezTo>
                  <a:cubicBezTo>
                    <a:pt x="312675" y="67772"/>
                    <a:pt x="308090" y="77323"/>
                    <a:pt x="326429" y="88785"/>
                  </a:cubicBezTo>
                  <a:cubicBezTo>
                    <a:pt x="340947" y="97954"/>
                    <a:pt x="338655" y="118968"/>
                    <a:pt x="323372" y="139599"/>
                  </a:cubicBezTo>
                  <a:cubicBezTo>
                    <a:pt x="318024" y="146858"/>
                    <a:pt x="315349" y="150679"/>
                    <a:pt x="324519" y="157556"/>
                  </a:cubicBezTo>
                  <a:cubicBezTo>
                    <a:pt x="348970" y="174366"/>
                    <a:pt x="350881" y="192705"/>
                    <a:pt x="332160" y="216393"/>
                  </a:cubicBezTo>
                  <a:cubicBezTo>
                    <a:pt x="328721" y="220596"/>
                    <a:pt x="325283" y="225180"/>
                    <a:pt x="321462" y="229765"/>
                  </a:cubicBezTo>
                  <a:cubicBezTo>
                    <a:pt x="347060" y="239316"/>
                    <a:pt x="355847" y="250778"/>
                    <a:pt x="353937" y="269881"/>
                  </a:cubicBezTo>
                  <a:cubicBezTo>
                    <a:pt x="351263" y="295861"/>
                    <a:pt x="337891" y="309233"/>
                    <a:pt x="312675" y="314200"/>
                  </a:cubicBezTo>
                  <a:cubicBezTo>
                    <a:pt x="302359" y="316493"/>
                    <a:pt x="244286" y="320313"/>
                    <a:pt x="225947" y="319931"/>
                  </a:cubicBezTo>
                  <a:close/>
                </a:path>
              </a:pathLst>
            </a:custGeom>
            <a:solidFill>
              <a:srgbClr val="FEAD6D"/>
            </a:solidFill>
            <a:ln w="3807"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999D0347-87ED-40B3-AD8F-39F222BF4773}"/>
                </a:ext>
              </a:extLst>
            </p:cNvPr>
            <p:cNvSpPr/>
            <p:nvPr/>
          </p:nvSpPr>
          <p:spPr>
            <a:xfrm>
              <a:off x="10256277" y="2870492"/>
              <a:ext cx="228150" cy="268013"/>
            </a:xfrm>
            <a:custGeom>
              <a:avLst/>
              <a:gdLst>
                <a:gd name="connsiteX0" fmla="*/ 118245 w 295382"/>
                <a:gd name="connsiteY0" fmla="*/ 129524 h 346991"/>
                <a:gd name="connsiteX1" fmla="*/ 13178 w 295382"/>
                <a:gd name="connsiteY1" fmla="*/ 190271 h 346991"/>
                <a:gd name="connsiteX2" fmla="*/ 952 w 295382"/>
                <a:gd name="connsiteY2" fmla="*/ 205172 h 346991"/>
                <a:gd name="connsiteX3" fmla="*/ 94175 w 295382"/>
                <a:gd name="connsiteY3" fmla="*/ 343859 h 346991"/>
                <a:gd name="connsiteX4" fmla="*/ 221783 w 295382"/>
                <a:gd name="connsiteY4" fmla="*/ 241467 h 346991"/>
                <a:gd name="connsiteX5" fmla="*/ 290936 w 295382"/>
                <a:gd name="connsiteY5" fmla="*/ 129906 h 346991"/>
                <a:gd name="connsiteX6" fmla="*/ 272597 w 295382"/>
                <a:gd name="connsiteY6" fmla="*/ 40122 h 346991"/>
                <a:gd name="connsiteX7" fmla="*/ 174408 w 295382"/>
                <a:gd name="connsiteY7" fmla="*/ 6 h 346991"/>
                <a:gd name="connsiteX8" fmla="*/ 155305 w 295382"/>
                <a:gd name="connsiteY8" fmla="*/ 19873 h 346991"/>
                <a:gd name="connsiteX9" fmla="*/ 118245 w 295382"/>
                <a:gd name="connsiteY9" fmla="*/ 129524 h 34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382" h="346991">
                  <a:moveTo>
                    <a:pt x="118245" y="129524"/>
                  </a:moveTo>
                  <a:cubicBezTo>
                    <a:pt x="88444" y="158942"/>
                    <a:pt x="52149" y="176517"/>
                    <a:pt x="13178" y="190271"/>
                  </a:cubicBezTo>
                  <a:cubicBezTo>
                    <a:pt x="5537" y="192946"/>
                    <a:pt x="-2868" y="195620"/>
                    <a:pt x="952" y="205172"/>
                  </a:cubicBezTo>
                  <a:cubicBezTo>
                    <a:pt x="4009" y="213195"/>
                    <a:pt x="62464" y="370985"/>
                    <a:pt x="94175" y="343859"/>
                  </a:cubicBezTo>
                  <a:cubicBezTo>
                    <a:pt x="138494" y="311766"/>
                    <a:pt x="184341" y="281966"/>
                    <a:pt x="221783" y="241467"/>
                  </a:cubicBezTo>
                  <a:cubicBezTo>
                    <a:pt x="252348" y="208610"/>
                    <a:pt x="278328" y="173079"/>
                    <a:pt x="290936" y="129906"/>
                  </a:cubicBezTo>
                  <a:cubicBezTo>
                    <a:pt x="298195" y="104308"/>
                    <a:pt x="299341" y="58843"/>
                    <a:pt x="272597" y="40122"/>
                  </a:cubicBezTo>
                  <a:cubicBezTo>
                    <a:pt x="243178" y="18727"/>
                    <a:pt x="213378" y="-376"/>
                    <a:pt x="174408" y="6"/>
                  </a:cubicBezTo>
                  <a:cubicBezTo>
                    <a:pt x="159125" y="388"/>
                    <a:pt x="153776" y="4972"/>
                    <a:pt x="155305" y="19873"/>
                  </a:cubicBezTo>
                  <a:cubicBezTo>
                    <a:pt x="157597" y="50055"/>
                    <a:pt x="127032" y="121118"/>
                    <a:pt x="118245" y="129524"/>
                  </a:cubicBezTo>
                  <a:close/>
                </a:path>
              </a:pathLst>
            </a:custGeom>
            <a:solidFill>
              <a:srgbClr val="00DCD4"/>
            </a:solidFill>
            <a:ln w="3807" cap="flat">
              <a:noFill/>
              <a:prstDash val="solid"/>
              <a:miter/>
            </a:ln>
          </p:spPr>
          <p:txBody>
            <a:bodyPr rtlCol="0" anchor="ctr"/>
            <a:lstStyle/>
            <a:p>
              <a:endParaRPr lang="en-US"/>
            </a:p>
          </p:txBody>
        </p:sp>
        <p:sp>
          <p:nvSpPr>
            <p:cNvPr id="37" name="Moon 36">
              <a:extLst>
                <a:ext uri="{FF2B5EF4-FFF2-40B4-BE49-F238E27FC236}">
                  <a16:creationId xmlns:a16="http://schemas.microsoft.com/office/drawing/2014/main" id="{52D9924A-425A-4FB0-80E8-30D4FC159152}"/>
                </a:ext>
              </a:extLst>
            </p:cNvPr>
            <p:cNvSpPr/>
            <p:nvPr/>
          </p:nvSpPr>
          <p:spPr>
            <a:xfrm rot="16200000">
              <a:off x="10207420" y="2551843"/>
              <a:ext cx="45719" cy="177704"/>
            </a:xfrm>
            <a:prstGeom prst="mo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FE5C7BEA-7B2D-4410-9EB2-0244CB16D178}"/>
              </a:ext>
            </a:extLst>
          </p:cNvPr>
          <p:cNvGrpSpPr/>
          <p:nvPr/>
        </p:nvGrpSpPr>
        <p:grpSpPr>
          <a:xfrm>
            <a:off x="10590082" y="5084614"/>
            <a:ext cx="1522414" cy="1773386"/>
            <a:chOff x="4619223" y="3443908"/>
            <a:chExt cx="2929511" cy="3412446"/>
          </a:xfrm>
        </p:grpSpPr>
        <p:sp>
          <p:nvSpPr>
            <p:cNvPr id="39" name="Freeform: Shape 38">
              <a:extLst>
                <a:ext uri="{FF2B5EF4-FFF2-40B4-BE49-F238E27FC236}">
                  <a16:creationId xmlns:a16="http://schemas.microsoft.com/office/drawing/2014/main" id="{6B56BCC8-4FC3-4CA9-A162-F148A01C4108}"/>
                </a:ext>
              </a:extLst>
            </p:cNvPr>
            <p:cNvSpPr/>
            <p:nvPr/>
          </p:nvSpPr>
          <p:spPr>
            <a:xfrm>
              <a:off x="4691847" y="3443908"/>
              <a:ext cx="2856887" cy="3092940"/>
            </a:xfrm>
            <a:custGeom>
              <a:avLst/>
              <a:gdLst>
                <a:gd name="connsiteX0" fmla="*/ 2985610 w 2985996"/>
                <a:gd name="connsiteY0" fmla="*/ 94967 h 3232717"/>
                <a:gd name="connsiteX1" fmla="*/ 2979648 w 2985996"/>
                <a:gd name="connsiteY1" fmla="*/ 68990 h 3232717"/>
                <a:gd name="connsiteX2" fmla="*/ 2943023 w 2985996"/>
                <a:gd name="connsiteY2" fmla="*/ 19590 h 3232717"/>
                <a:gd name="connsiteX3" fmla="*/ 2904696 w 2985996"/>
                <a:gd name="connsiteY3" fmla="*/ 0 h 3232717"/>
                <a:gd name="connsiteX4" fmla="*/ 94433 w 2985996"/>
                <a:gd name="connsiteY4" fmla="*/ 8517 h 3232717"/>
                <a:gd name="connsiteX5" fmla="*/ 62493 w 2985996"/>
                <a:gd name="connsiteY5" fmla="*/ 21293 h 3232717"/>
                <a:gd name="connsiteX6" fmla="*/ 8834 w 2985996"/>
                <a:gd name="connsiteY6" fmla="*/ 72822 h 3232717"/>
                <a:gd name="connsiteX7" fmla="*/ 1169 w 2985996"/>
                <a:gd name="connsiteY7" fmla="*/ 108595 h 3232717"/>
                <a:gd name="connsiteX8" fmla="*/ 145110 w 2985996"/>
                <a:gd name="connsiteY8" fmla="*/ 1323153 h 3232717"/>
                <a:gd name="connsiteX9" fmla="*/ 138296 w 2985996"/>
                <a:gd name="connsiteY9" fmla="*/ 1399382 h 3232717"/>
                <a:gd name="connsiteX10" fmla="*/ 136593 w 2985996"/>
                <a:gd name="connsiteY10" fmla="*/ 1418120 h 3232717"/>
                <a:gd name="connsiteX11" fmla="*/ 142129 w 2985996"/>
                <a:gd name="connsiteY11" fmla="*/ 3154785 h 3232717"/>
                <a:gd name="connsiteX12" fmla="*/ 180031 w 2985996"/>
                <a:gd name="connsiteY12" fmla="*/ 3232718 h 3232717"/>
                <a:gd name="connsiteX13" fmla="*/ 2854019 w 2985996"/>
                <a:gd name="connsiteY13" fmla="*/ 3190132 h 3232717"/>
                <a:gd name="connsiteX14" fmla="*/ 2879570 w 2985996"/>
                <a:gd name="connsiteY14" fmla="*/ 3164580 h 3232717"/>
                <a:gd name="connsiteX15" fmla="*/ 2877015 w 2985996"/>
                <a:gd name="connsiteY15" fmla="*/ 1895937 h 3232717"/>
                <a:gd name="connsiteX16" fmla="*/ 2871053 w 2985996"/>
                <a:gd name="connsiteY16" fmla="*/ 1336355 h 3232717"/>
                <a:gd name="connsiteX17" fmla="*/ 2868072 w 2985996"/>
                <a:gd name="connsiteY17" fmla="*/ 1272901 h 3232717"/>
                <a:gd name="connsiteX18" fmla="*/ 2985610 w 2985996"/>
                <a:gd name="connsiteY18" fmla="*/ 94967 h 323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985996" h="3232717">
                  <a:moveTo>
                    <a:pt x="2985610" y="94967"/>
                  </a:moveTo>
                  <a:cubicBezTo>
                    <a:pt x="2986462" y="85598"/>
                    <a:pt x="2986462" y="77081"/>
                    <a:pt x="2979648" y="68990"/>
                  </a:cubicBezTo>
                  <a:cubicBezTo>
                    <a:pt x="2966446" y="53233"/>
                    <a:pt x="2954096" y="36624"/>
                    <a:pt x="2943023" y="19590"/>
                  </a:cubicBezTo>
                  <a:cubicBezTo>
                    <a:pt x="2933655" y="5110"/>
                    <a:pt x="2922582" y="0"/>
                    <a:pt x="2904696" y="0"/>
                  </a:cubicBezTo>
                  <a:cubicBezTo>
                    <a:pt x="2693894" y="2555"/>
                    <a:pt x="237096" y="8517"/>
                    <a:pt x="94433" y="8517"/>
                  </a:cubicBezTo>
                  <a:cubicBezTo>
                    <a:pt x="81231" y="8517"/>
                    <a:pt x="71436" y="11924"/>
                    <a:pt x="62493" y="21293"/>
                  </a:cubicBezTo>
                  <a:cubicBezTo>
                    <a:pt x="45033" y="38753"/>
                    <a:pt x="26721" y="55788"/>
                    <a:pt x="8834" y="72822"/>
                  </a:cubicBezTo>
                  <a:cubicBezTo>
                    <a:pt x="-2664" y="82617"/>
                    <a:pt x="-109" y="95819"/>
                    <a:pt x="1169" y="108595"/>
                  </a:cubicBezTo>
                  <a:cubicBezTo>
                    <a:pt x="5002" y="147774"/>
                    <a:pt x="126798" y="1206893"/>
                    <a:pt x="145110" y="1323153"/>
                  </a:cubicBezTo>
                  <a:cubicBezTo>
                    <a:pt x="148943" y="1348705"/>
                    <a:pt x="160441" y="1375108"/>
                    <a:pt x="138296" y="1399382"/>
                  </a:cubicBezTo>
                  <a:cubicBezTo>
                    <a:pt x="134889" y="1403215"/>
                    <a:pt x="136593" y="1411732"/>
                    <a:pt x="136593" y="1418120"/>
                  </a:cubicBezTo>
                  <a:cubicBezTo>
                    <a:pt x="138722" y="1735813"/>
                    <a:pt x="141703" y="2893732"/>
                    <a:pt x="142129" y="3154785"/>
                  </a:cubicBezTo>
                  <a:cubicBezTo>
                    <a:pt x="141703" y="3200353"/>
                    <a:pt x="119559" y="3232718"/>
                    <a:pt x="180031" y="3232718"/>
                  </a:cubicBezTo>
                  <a:cubicBezTo>
                    <a:pt x="180031" y="3232718"/>
                    <a:pt x="2838687" y="3188428"/>
                    <a:pt x="2854019" y="3190132"/>
                  </a:cubicBezTo>
                  <a:cubicBezTo>
                    <a:pt x="2874460" y="3192261"/>
                    <a:pt x="2879570" y="3185447"/>
                    <a:pt x="2879570" y="3164580"/>
                  </a:cubicBezTo>
                  <a:cubicBezTo>
                    <a:pt x="2877867" y="2741699"/>
                    <a:pt x="2881273" y="2318818"/>
                    <a:pt x="2877015" y="1895937"/>
                  </a:cubicBezTo>
                  <a:cubicBezTo>
                    <a:pt x="2874886" y="1709410"/>
                    <a:pt x="2876163" y="1522882"/>
                    <a:pt x="2871053" y="1336355"/>
                  </a:cubicBezTo>
                  <a:cubicBezTo>
                    <a:pt x="2870627" y="1315062"/>
                    <a:pt x="2865943" y="1294194"/>
                    <a:pt x="2868072" y="1272901"/>
                  </a:cubicBezTo>
                  <a:cubicBezTo>
                    <a:pt x="2877441" y="1177082"/>
                    <a:pt x="2977944" y="170345"/>
                    <a:pt x="2985610" y="94967"/>
                  </a:cubicBezTo>
                  <a:close/>
                </a:path>
              </a:pathLst>
            </a:custGeom>
            <a:solidFill>
              <a:srgbClr val="000000"/>
            </a:solidFill>
            <a:ln w="4251"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317A0568-915D-448A-A9C7-457975809C2A}"/>
                </a:ext>
              </a:extLst>
            </p:cNvPr>
            <p:cNvSpPr/>
            <p:nvPr/>
          </p:nvSpPr>
          <p:spPr>
            <a:xfrm>
              <a:off x="6638374" y="6120789"/>
              <a:ext cx="874183" cy="735565"/>
            </a:xfrm>
            <a:custGeom>
              <a:avLst/>
              <a:gdLst>
                <a:gd name="connsiteX0" fmla="*/ 577622 w 874183"/>
                <a:gd name="connsiteY0" fmla="*/ 896 h 735565"/>
                <a:gd name="connsiteX1" fmla="*/ 613777 w 874183"/>
                <a:gd name="connsiteY1" fmla="*/ 39170 h 735565"/>
                <a:gd name="connsiteX2" fmla="*/ 715639 w 874183"/>
                <a:gd name="connsiteY2" fmla="*/ 304826 h 735565"/>
                <a:gd name="connsiteX3" fmla="*/ 738863 w 874183"/>
                <a:gd name="connsiteY3" fmla="*/ 375315 h 735565"/>
                <a:gd name="connsiteX4" fmla="*/ 775534 w 874183"/>
                <a:gd name="connsiteY4" fmla="*/ 475955 h 735565"/>
                <a:gd name="connsiteX5" fmla="*/ 850097 w 874183"/>
                <a:gd name="connsiteY5" fmla="*/ 673161 h 735565"/>
                <a:gd name="connsiteX6" fmla="*/ 874183 w 874183"/>
                <a:gd name="connsiteY6" fmla="*/ 735565 h 735565"/>
                <a:gd name="connsiteX7" fmla="*/ 178915 w 874183"/>
                <a:gd name="connsiteY7" fmla="*/ 735565 h 735565"/>
                <a:gd name="connsiteX8" fmla="*/ 162731 w 874183"/>
                <a:gd name="connsiteY8" fmla="*/ 687829 h 735565"/>
                <a:gd name="connsiteX9" fmla="*/ 60869 w 874183"/>
                <a:gd name="connsiteY9" fmla="*/ 392021 h 735565"/>
                <a:gd name="connsiteX10" fmla="*/ 6678 w 874183"/>
                <a:gd name="connsiteY10" fmla="*/ 229041 h 735565"/>
                <a:gd name="connsiteX11" fmla="*/ 27051 w 874183"/>
                <a:gd name="connsiteY11" fmla="*/ 183814 h 735565"/>
                <a:gd name="connsiteX12" fmla="*/ 38053 w 874183"/>
                <a:gd name="connsiteY12" fmla="*/ 178518 h 735565"/>
                <a:gd name="connsiteX13" fmla="*/ 232813 w 874183"/>
                <a:gd name="connsiteY13" fmla="*/ 114956 h 735565"/>
                <a:gd name="connsiteX14" fmla="*/ 550622 w 874183"/>
                <a:gd name="connsiteY14" fmla="*/ 8612 h 735565"/>
                <a:gd name="connsiteX15" fmla="*/ 577622 w 874183"/>
                <a:gd name="connsiteY15" fmla="*/ 896 h 735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74183" h="735565">
                  <a:moveTo>
                    <a:pt x="577622" y="896"/>
                  </a:moveTo>
                  <a:cubicBezTo>
                    <a:pt x="597810" y="-3077"/>
                    <a:pt x="600636" y="5556"/>
                    <a:pt x="613777" y="39170"/>
                  </a:cubicBezTo>
                  <a:cubicBezTo>
                    <a:pt x="648410" y="127586"/>
                    <a:pt x="681006" y="216410"/>
                    <a:pt x="715639" y="304826"/>
                  </a:cubicBezTo>
                  <a:cubicBezTo>
                    <a:pt x="724195" y="327237"/>
                    <a:pt x="734382" y="350461"/>
                    <a:pt x="738863" y="375315"/>
                  </a:cubicBezTo>
                  <a:cubicBezTo>
                    <a:pt x="746198" y="410763"/>
                    <a:pt x="762903" y="442545"/>
                    <a:pt x="775534" y="475955"/>
                  </a:cubicBezTo>
                  <a:cubicBezTo>
                    <a:pt x="799980" y="541962"/>
                    <a:pt x="824835" y="607561"/>
                    <a:pt x="850097" y="673161"/>
                  </a:cubicBezTo>
                  <a:lnTo>
                    <a:pt x="874183" y="735565"/>
                  </a:lnTo>
                  <a:lnTo>
                    <a:pt x="178915" y="735565"/>
                  </a:lnTo>
                  <a:lnTo>
                    <a:pt x="162731" y="687829"/>
                  </a:lnTo>
                  <a:cubicBezTo>
                    <a:pt x="128913" y="589226"/>
                    <a:pt x="97539" y="489401"/>
                    <a:pt x="60869" y="392021"/>
                  </a:cubicBezTo>
                  <a:cubicBezTo>
                    <a:pt x="45386" y="336607"/>
                    <a:pt x="23792" y="283639"/>
                    <a:pt x="6678" y="229041"/>
                  </a:cubicBezTo>
                  <a:cubicBezTo>
                    <a:pt x="-3101" y="198075"/>
                    <a:pt x="-6360" y="194409"/>
                    <a:pt x="27051" y="183814"/>
                  </a:cubicBezTo>
                  <a:cubicBezTo>
                    <a:pt x="30718" y="182593"/>
                    <a:pt x="34385" y="180148"/>
                    <a:pt x="38053" y="178518"/>
                  </a:cubicBezTo>
                  <a:cubicBezTo>
                    <a:pt x="104059" y="160997"/>
                    <a:pt x="168029" y="136144"/>
                    <a:pt x="232813" y="114956"/>
                  </a:cubicBezTo>
                  <a:cubicBezTo>
                    <a:pt x="338749" y="79915"/>
                    <a:pt x="445093" y="44468"/>
                    <a:pt x="550622" y="8612"/>
                  </a:cubicBezTo>
                  <a:cubicBezTo>
                    <a:pt x="562234" y="4945"/>
                    <a:pt x="570893" y="2220"/>
                    <a:pt x="577622" y="896"/>
                  </a:cubicBezTo>
                  <a:close/>
                </a:path>
              </a:pathLst>
            </a:custGeom>
            <a:solidFill>
              <a:schemeClr val="accent5">
                <a:lumMod val="60000"/>
                <a:lumOff val="40000"/>
              </a:schemeClr>
            </a:solidFill>
            <a:ln w="4251" cap="flat">
              <a:noFill/>
              <a:prstDash val="solid"/>
              <a:miter/>
            </a:ln>
          </p:spPr>
          <p:txBody>
            <a:bodyPr wrap="square" rtlCol="0" anchor="ctr">
              <a:noAutofit/>
            </a:bodyPr>
            <a:lstStyle/>
            <a:p>
              <a:endParaRPr lang="en-US"/>
            </a:p>
          </p:txBody>
        </p:sp>
        <p:sp>
          <p:nvSpPr>
            <p:cNvPr id="41" name="Freeform: Shape 40">
              <a:extLst>
                <a:ext uri="{FF2B5EF4-FFF2-40B4-BE49-F238E27FC236}">
                  <a16:creationId xmlns:a16="http://schemas.microsoft.com/office/drawing/2014/main" id="{F40E3D54-CF13-40B3-896F-1CA57E293D2B}"/>
                </a:ext>
              </a:extLst>
            </p:cNvPr>
            <p:cNvSpPr/>
            <p:nvPr/>
          </p:nvSpPr>
          <p:spPr>
            <a:xfrm>
              <a:off x="4619223" y="6448563"/>
              <a:ext cx="779087" cy="407791"/>
            </a:xfrm>
            <a:custGeom>
              <a:avLst/>
              <a:gdLst>
                <a:gd name="connsiteX0" fmla="*/ 220120 w 779087"/>
                <a:gd name="connsiteY0" fmla="*/ 73 h 407791"/>
                <a:gd name="connsiteX1" fmla="*/ 246502 w 779087"/>
                <a:gd name="connsiteY1" fmla="*/ 9241 h 407791"/>
                <a:gd name="connsiteX2" fmla="*/ 502380 w 779087"/>
                <a:gd name="connsiteY2" fmla="*/ 128216 h 407791"/>
                <a:gd name="connsiteX3" fmla="*/ 708550 w 779087"/>
                <a:gd name="connsiteY3" fmla="*/ 223558 h 407791"/>
                <a:gd name="connsiteX4" fmla="*/ 728921 w 779087"/>
                <a:gd name="connsiteY4" fmla="*/ 239449 h 407791"/>
                <a:gd name="connsiteX5" fmla="*/ 765591 w 779087"/>
                <a:gd name="connsiteY5" fmla="*/ 255339 h 407791"/>
                <a:gd name="connsiteX6" fmla="*/ 774556 w 779087"/>
                <a:gd name="connsiteY6" fmla="*/ 282231 h 407791"/>
                <a:gd name="connsiteX7" fmla="*/ 715066 w 779087"/>
                <a:gd name="connsiteY7" fmla="*/ 407791 h 407791"/>
                <a:gd name="connsiteX8" fmla="*/ 0 w 779087"/>
                <a:gd name="connsiteY8" fmla="*/ 407791 h 407791"/>
                <a:gd name="connsiteX9" fmla="*/ 129565 w 779087"/>
                <a:gd name="connsiteY9" fmla="*/ 158774 h 407791"/>
                <a:gd name="connsiteX10" fmla="*/ 204128 w 779087"/>
                <a:gd name="connsiteY10" fmla="*/ 14130 h 407791"/>
                <a:gd name="connsiteX11" fmla="*/ 220120 w 779087"/>
                <a:gd name="connsiteY11" fmla="*/ 73 h 407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9087" h="407791">
                  <a:moveTo>
                    <a:pt x="220120" y="73"/>
                  </a:moveTo>
                  <a:cubicBezTo>
                    <a:pt x="225519" y="-539"/>
                    <a:pt x="232649" y="2721"/>
                    <a:pt x="246502" y="9241"/>
                  </a:cubicBezTo>
                  <a:cubicBezTo>
                    <a:pt x="332067" y="48356"/>
                    <a:pt x="416815" y="89101"/>
                    <a:pt x="502380" y="128216"/>
                  </a:cubicBezTo>
                  <a:cubicBezTo>
                    <a:pt x="571239" y="159589"/>
                    <a:pt x="639690" y="192593"/>
                    <a:pt x="708550" y="223558"/>
                  </a:cubicBezTo>
                  <a:cubicBezTo>
                    <a:pt x="717105" y="227225"/>
                    <a:pt x="726070" y="229670"/>
                    <a:pt x="728921" y="239449"/>
                  </a:cubicBezTo>
                  <a:cubicBezTo>
                    <a:pt x="741145" y="244746"/>
                    <a:pt x="752960" y="251265"/>
                    <a:pt x="765591" y="255339"/>
                  </a:cubicBezTo>
                  <a:cubicBezTo>
                    <a:pt x="781890" y="260636"/>
                    <a:pt x="781483" y="268378"/>
                    <a:pt x="774556" y="282231"/>
                  </a:cubicBezTo>
                  <a:lnTo>
                    <a:pt x="715066" y="407791"/>
                  </a:lnTo>
                  <a:lnTo>
                    <a:pt x="0" y="407791"/>
                  </a:lnTo>
                  <a:lnTo>
                    <a:pt x="129565" y="158774"/>
                  </a:lnTo>
                  <a:cubicBezTo>
                    <a:pt x="154826" y="110695"/>
                    <a:pt x="180088" y="62616"/>
                    <a:pt x="204128" y="14130"/>
                  </a:cubicBezTo>
                  <a:cubicBezTo>
                    <a:pt x="211055" y="5166"/>
                    <a:pt x="214722" y="684"/>
                    <a:pt x="220120" y="73"/>
                  </a:cubicBezTo>
                  <a:close/>
                </a:path>
              </a:pathLst>
            </a:custGeom>
            <a:solidFill>
              <a:schemeClr val="accent5">
                <a:lumMod val="60000"/>
                <a:lumOff val="40000"/>
              </a:schemeClr>
            </a:solidFill>
            <a:ln w="4251" cap="flat">
              <a:noFill/>
              <a:prstDash val="solid"/>
              <a:miter/>
            </a:ln>
          </p:spPr>
          <p:txBody>
            <a:bodyPr wrap="square" rtlCol="0" anchor="ctr">
              <a:noAutofit/>
            </a:bodyPr>
            <a:lstStyle/>
            <a:p>
              <a:endParaRPr lang="en-US"/>
            </a:p>
          </p:txBody>
        </p:sp>
        <p:sp>
          <p:nvSpPr>
            <p:cNvPr id="42" name="Freeform: Shape 41">
              <a:extLst>
                <a:ext uri="{FF2B5EF4-FFF2-40B4-BE49-F238E27FC236}">
                  <a16:creationId xmlns:a16="http://schemas.microsoft.com/office/drawing/2014/main" id="{D75D29C5-A0B0-4B38-8E54-C474040A5F4E}"/>
                </a:ext>
              </a:extLst>
            </p:cNvPr>
            <p:cNvSpPr/>
            <p:nvPr/>
          </p:nvSpPr>
          <p:spPr>
            <a:xfrm>
              <a:off x="4863278" y="5024451"/>
              <a:ext cx="2453282" cy="1663969"/>
            </a:xfrm>
            <a:custGeom>
              <a:avLst/>
              <a:gdLst>
                <a:gd name="connsiteX0" fmla="*/ 532166 w 2453282"/>
                <a:gd name="connsiteY0" fmla="*/ 402375 h 1663969"/>
                <a:gd name="connsiteX1" fmla="*/ 574910 w 2453282"/>
                <a:gd name="connsiteY1" fmla="*/ 445291 h 1663969"/>
                <a:gd name="connsiteX2" fmla="*/ 561465 w 2453282"/>
                <a:gd name="connsiteY2" fmla="*/ 514150 h 1663969"/>
                <a:gd name="connsiteX3" fmla="*/ 489753 w 2453282"/>
                <a:gd name="connsiteY3" fmla="*/ 661646 h 1663969"/>
                <a:gd name="connsiteX4" fmla="*/ 455935 w 2453282"/>
                <a:gd name="connsiteY4" fmla="*/ 913450 h 1663969"/>
                <a:gd name="connsiteX5" fmla="*/ 455935 w 2453282"/>
                <a:gd name="connsiteY5" fmla="*/ 948898 h 1663969"/>
                <a:gd name="connsiteX6" fmla="*/ 565946 w 2453282"/>
                <a:gd name="connsiteY6" fmla="*/ 741914 h 1663969"/>
                <a:gd name="connsiteX7" fmla="*/ 622989 w 2453282"/>
                <a:gd name="connsiteY7" fmla="*/ 553672 h 1663969"/>
                <a:gd name="connsiteX8" fmla="*/ 653141 w 2453282"/>
                <a:gd name="connsiteY8" fmla="*/ 499074 h 1663969"/>
                <a:gd name="connsiteX9" fmla="*/ 711406 w 2453282"/>
                <a:gd name="connsiteY9" fmla="*/ 480739 h 1663969"/>
                <a:gd name="connsiteX10" fmla="*/ 736667 w 2453282"/>
                <a:gd name="connsiteY10" fmla="*/ 527595 h 1663969"/>
                <a:gd name="connsiteX11" fmla="*/ 718739 w 2453282"/>
                <a:gd name="connsiteY11" fmla="*/ 674277 h 1663969"/>
                <a:gd name="connsiteX12" fmla="*/ 650289 w 2453282"/>
                <a:gd name="connsiteY12" fmla="*/ 970899 h 1663969"/>
                <a:gd name="connsiteX13" fmla="*/ 595282 w 2453282"/>
                <a:gd name="connsiteY13" fmla="*/ 1278931 h 1663969"/>
                <a:gd name="connsiteX14" fmla="*/ 595282 w 2453282"/>
                <a:gd name="connsiteY14" fmla="*/ 1287080 h 1663969"/>
                <a:gd name="connsiteX15" fmla="*/ 602617 w 2453282"/>
                <a:gd name="connsiteY15" fmla="*/ 1276079 h 1663969"/>
                <a:gd name="connsiteX16" fmla="*/ 709776 w 2453282"/>
                <a:gd name="connsiteY16" fmla="*/ 1009607 h 1663969"/>
                <a:gd name="connsiteX17" fmla="*/ 828751 w 2453282"/>
                <a:gd name="connsiteY17" fmla="*/ 915487 h 1663969"/>
                <a:gd name="connsiteX18" fmla="*/ 880905 w 2453282"/>
                <a:gd name="connsiteY18" fmla="*/ 919154 h 1663969"/>
                <a:gd name="connsiteX19" fmla="*/ 891498 w 2453282"/>
                <a:gd name="connsiteY19" fmla="*/ 941971 h 1663969"/>
                <a:gd name="connsiteX20" fmla="*/ 774153 w 2453282"/>
                <a:gd name="connsiteY20" fmla="*/ 1252039 h 1663969"/>
                <a:gd name="connsiteX21" fmla="*/ 642954 w 2453282"/>
                <a:gd name="connsiteY21" fmla="*/ 1508732 h 1663969"/>
                <a:gd name="connsiteX22" fmla="*/ 585912 w 2453282"/>
                <a:gd name="connsiteY22" fmla="*/ 1573516 h 1663969"/>
                <a:gd name="connsiteX23" fmla="*/ 506052 w 2453282"/>
                <a:gd name="connsiteY23" fmla="*/ 1650524 h 1663969"/>
                <a:gd name="connsiteX24" fmla="*/ 484457 w 2453282"/>
                <a:gd name="connsiteY24" fmla="*/ 1663969 h 1663969"/>
                <a:gd name="connsiteX25" fmla="*/ 19557 w 2453282"/>
                <a:gd name="connsiteY25" fmla="*/ 1447207 h 1663969"/>
                <a:gd name="connsiteX26" fmla="*/ 0 w 2453282"/>
                <a:gd name="connsiteY26" fmla="*/ 1437428 h 1663969"/>
                <a:gd name="connsiteX27" fmla="*/ 13039 w 2453282"/>
                <a:gd name="connsiteY27" fmla="*/ 1040574 h 1663969"/>
                <a:gd name="connsiteX28" fmla="*/ 57450 w 2453282"/>
                <a:gd name="connsiteY28" fmla="*/ 669795 h 1663969"/>
                <a:gd name="connsiteX29" fmla="*/ 104714 w 2453282"/>
                <a:gd name="connsiteY29" fmla="*/ 560599 h 1663969"/>
                <a:gd name="connsiteX30" fmla="*/ 152793 w 2453282"/>
                <a:gd name="connsiteY30" fmla="*/ 532485 h 1663969"/>
                <a:gd name="connsiteX31" fmla="*/ 191909 w 2453282"/>
                <a:gd name="connsiteY31" fmla="*/ 583009 h 1663969"/>
                <a:gd name="connsiteX32" fmla="*/ 185389 w 2453282"/>
                <a:gd name="connsiteY32" fmla="*/ 651460 h 1663969"/>
                <a:gd name="connsiteX33" fmla="*/ 235913 w 2453282"/>
                <a:gd name="connsiteY33" fmla="*/ 574453 h 1663969"/>
                <a:gd name="connsiteX34" fmla="*/ 314551 w 2453282"/>
                <a:gd name="connsiteY34" fmla="*/ 476257 h 1663969"/>
                <a:gd name="connsiteX35" fmla="*/ 354888 w 2453282"/>
                <a:gd name="connsiteY35" fmla="*/ 445698 h 1663969"/>
                <a:gd name="connsiteX36" fmla="*/ 424154 w 2453282"/>
                <a:gd name="connsiteY36" fmla="*/ 491741 h 1663969"/>
                <a:gd name="connsiteX37" fmla="*/ 475900 w 2453282"/>
                <a:gd name="connsiteY37" fmla="*/ 431845 h 1663969"/>
                <a:gd name="connsiteX38" fmla="*/ 508496 w 2453282"/>
                <a:gd name="connsiteY38" fmla="*/ 408213 h 1663969"/>
                <a:gd name="connsiteX39" fmla="*/ 532166 w 2453282"/>
                <a:gd name="connsiteY39" fmla="*/ 402375 h 1663969"/>
                <a:gd name="connsiteX40" fmla="*/ 2040094 w 2453282"/>
                <a:gd name="connsiteY40" fmla="*/ 1578 h 1663969"/>
                <a:gd name="connsiteX41" fmla="*/ 2089803 w 2453282"/>
                <a:gd name="connsiteY41" fmla="*/ 22358 h 1663969"/>
                <a:gd name="connsiteX42" fmla="*/ 2134622 w 2453282"/>
                <a:gd name="connsiteY42" fmla="*/ 98959 h 1663969"/>
                <a:gd name="connsiteX43" fmla="*/ 2141957 w 2453282"/>
                <a:gd name="connsiteY43" fmla="*/ 116071 h 1663969"/>
                <a:gd name="connsiteX44" fmla="*/ 2172515 w 2453282"/>
                <a:gd name="connsiteY44" fmla="*/ 73697 h 1663969"/>
                <a:gd name="connsiteX45" fmla="*/ 2223854 w 2453282"/>
                <a:gd name="connsiteY45" fmla="*/ 90810 h 1663969"/>
                <a:gd name="connsiteX46" fmla="*/ 2273562 w 2453282"/>
                <a:gd name="connsiteY46" fmla="*/ 167002 h 1663969"/>
                <a:gd name="connsiteX47" fmla="*/ 2326530 w 2453282"/>
                <a:gd name="connsiteY47" fmla="*/ 307164 h 1663969"/>
                <a:gd name="connsiteX48" fmla="*/ 2333864 w 2453282"/>
                <a:gd name="connsiteY48" fmla="*/ 328352 h 1663969"/>
                <a:gd name="connsiteX49" fmla="*/ 2338346 w 2453282"/>
                <a:gd name="connsiteY49" fmla="*/ 282718 h 1663969"/>
                <a:gd name="connsiteX50" fmla="*/ 2350570 w 2453282"/>
                <a:gd name="connsiteY50" fmla="*/ 250937 h 1663969"/>
                <a:gd name="connsiteX51" fmla="*/ 2396611 w 2453282"/>
                <a:gd name="connsiteY51" fmla="*/ 222823 h 1663969"/>
                <a:gd name="connsiteX52" fmla="*/ 2432874 w 2453282"/>
                <a:gd name="connsiteY52" fmla="*/ 257049 h 1663969"/>
                <a:gd name="connsiteX53" fmla="*/ 2453247 w 2453282"/>
                <a:gd name="connsiteY53" fmla="*/ 394766 h 1663969"/>
                <a:gd name="connsiteX54" fmla="*/ 2414132 w 2453282"/>
                <a:gd name="connsiteY54" fmla="*/ 698723 h 1663969"/>
                <a:gd name="connsiteX55" fmla="*/ 2327346 w 2453282"/>
                <a:gd name="connsiteY55" fmla="*/ 1097208 h 1663969"/>
                <a:gd name="connsiteX56" fmla="*/ 2326123 w 2453282"/>
                <a:gd name="connsiteY56" fmla="*/ 1107393 h 1663969"/>
                <a:gd name="connsiteX57" fmla="*/ 2176590 w 2453282"/>
                <a:gd name="connsiteY57" fmla="*/ 1159140 h 1663969"/>
                <a:gd name="connsiteX58" fmla="*/ 1839222 w 2453282"/>
                <a:gd name="connsiteY58" fmla="*/ 1271596 h 1663969"/>
                <a:gd name="connsiteX59" fmla="*/ 1813146 w 2453282"/>
                <a:gd name="connsiteY59" fmla="*/ 1276892 h 1663969"/>
                <a:gd name="connsiteX60" fmla="*/ 1672983 w 2453282"/>
                <a:gd name="connsiteY60" fmla="*/ 1034868 h 1663969"/>
                <a:gd name="connsiteX61" fmla="*/ 1617570 w 2453282"/>
                <a:gd name="connsiteY61" fmla="*/ 796918 h 1663969"/>
                <a:gd name="connsiteX62" fmla="*/ 1597198 w 2453282"/>
                <a:gd name="connsiteY62" fmla="*/ 527187 h 1663969"/>
                <a:gd name="connsiteX63" fmla="*/ 1579270 w 2453282"/>
                <a:gd name="connsiteY63" fmla="*/ 442031 h 1663969"/>
                <a:gd name="connsiteX64" fmla="*/ 1598013 w 2453282"/>
                <a:gd name="connsiteY64" fmla="*/ 416768 h 1663969"/>
                <a:gd name="connsiteX65" fmla="*/ 1695801 w 2453282"/>
                <a:gd name="connsiteY65" fmla="*/ 466478 h 1663969"/>
                <a:gd name="connsiteX66" fmla="*/ 1752029 w 2453282"/>
                <a:gd name="connsiteY66" fmla="*/ 612344 h 1663969"/>
                <a:gd name="connsiteX67" fmla="*/ 1772808 w 2453282"/>
                <a:gd name="connsiteY67" fmla="*/ 812401 h 1663969"/>
                <a:gd name="connsiteX68" fmla="*/ 1777290 w 2453282"/>
                <a:gd name="connsiteY68" fmla="*/ 842145 h 1663969"/>
                <a:gd name="connsiteX69" fmla="*/ 1787883 w 2453282"/>
                <a:gd name="connsiteY69" fmla="*/ 761878 h 1663969"/>
                <a:gd name="connsiteX70" fmla="*/ 1809886 w 2453282"/>
                <a:gd name="connsiteY70" fmla="*/ 251751 h 1663969"/>
                <a:gd name="connsiteX71" fmla="*/ 1824962 w 2453282"/>
                <a:gd name="connsiteY71" fmla="*/ 92032 h 1663969"/>
                <a:gd name="connsiteX72" fmla="*/ 1834741 w 2453282"/>
                <a:gd name="connsiteY72" fmla="*/ 61066 h 1663969"/>
                <a:gd name="connsiteX73" fmla="*/ 1906859 w 2453282"/>
                <a:gd name="connsiteY73" fmla="*/ 50065 h 1663969"/>
                <a:gd name="connsiteX74" fmla="*/ 1934972 w 2453282"/>
                <a:gd name="connsiteY74" fmla="*/ 135222 h 1663969"/>
                <a:gd name="connsiteX75" fmla="*/ 1943529 w 2453282"/>
                <a:gd name="connsiteY75" fmla="*/ 336501 h 1663969"/>
                <a:gd name="connsiteX76" fmla="*/ 1996905 w 2453282"/>
                <a:gd name="connsiteY76" fmla="*/ 549597 h 1663969"/>
                <a:gd name="connsiteX77" fmla="*/ 2040094 w 2453282"/>
                <a:gd name="connsiteY77" fmla="*/ 305942 h 1663969"/>
                <a:gd name="connsiteX78" fmla="*/ 2006683 w 2453282"/>
                <a:gd name="connsiteY78" fmla="*/ 122183 h 1663969"/>
                <a:gd name="connsiteX79" fmla="*/ 2003424 w 2453282"/>
                <a:gd name="connsiteY79" fmla="*/ 43953 h 1663969"/>
                <a:gd name="connsiteX80" fmla="*/ 2040094 w 2453282"/>
                <a:gd name="connsiteY80" fmla="*/ 1578 h 166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2453282" h="1663969">
                  <a:moveTo>
                    <a:pt x="532166" y="402375"/>
                  </a:moveTo>
                  <a:cubicBezTo>
                    <a:pt x="554436" y="402126"/>
                    <a:pt x="571549" y="418093"/>
                    <a:pt x="574910" y="445291"/>
                  </a:cubicBezTo>
                  <a:cubicBezTo>
                    <a:pt x="577762" y="469738"/>
                    <a:pt x="571650" y="492555"/>
                    <a:pt x="561465" y="514150"/>
                  </a:cubicBezTo>
                  <a:cubicBezTo>
                    <a:pt x="537833" y="563451"/>
                    <a:pt x="512164" y="611938"/>
                    <a:pt x="489753" y="661646"/>
                  </a:cubicBezTo>
                  <a:cubicBezTo>
                    <a:pt x="454305" y="741914"/>
                    <a:pt x="453898" y="827478"/>
                    <a:pt x="455935" y="913450"/>
                  </a:cubicBezTo>
                  <a:cubicBezTo>
                    <a:pt x="456342" y="923228"/>
                    <a:pt x="455935" y="933414"/>
                    <a:pt x="455935" y="948898"/>
                  </a:cubicBezTo>
                  <a:cubicBezTo>
                    <a:pt x="503606" y="881261"/>
                    <a:pt x="542722" y="815662"/>
                    <a:pt x="565946" y="741914"/>
                  </a:cubicBezTo>
                  <a:cubicBezTo>
                    <a:pt x="585504" y="679166"/>
                    <a:pt x="603840" y="616419"/>
                    <a:pt x="622989" y="553672"/>
                  </a:cubicBezTo>
                  <a:cubicBezTo>
                    <a:pt x="629101" y="533707"/>
                    <a:pt x="638065" y="514557"/>
                    <a:pt x="653141" y="499074"/>
                  </a:cubicBezTo>
                  <a:cubicBezTo>
                    <a:pt x="669031" y="482369"/>
                    <a:pt x="688181" y="472590"/>
                    <a:pt x="711406" y="480739"/>
                  </a:cubicBezTo>
                  <a:cubicBezTo>
                    <a:pt x="733001" y="488481"/>
                    <a:pt x="735445" y="508853"/>
                    <a:pt x="736667" y="527595"/>
                  </a:cubicBezTo>
                  <a:cubicBezTo>
                    <a:pt x="740334" y="577304"/>
                    <a:pt x="729741" y="626198"/>
                    <a:pt x="718739" y="674277"/>
                  </a:cubicBezTo>
                  <a:cubicBezTo>
                    <a:pt x="696330" y="773287"/>
                    <a:pt x="671069" y="871482"/>
                    <a:pt x="650289" y="970899"/>
                  </a:cubicBezTo>
                  <a:cubicBezTo>
                    <a:pt x="629101" y="1072762"/>
                    <a:pt x="611173" y="1175846"/>
                    <a:pt x="595282" y="1278931"/>
                  </a:cubicBezTo>
                  <a:cubicBezTo>
                    <a:pt x="594876" y="1281375"/>
                    <a:pt x="595282" y="1284227"/>
                    <a:pt x="595282" y="1287080"/>
                  </a:cubicBezTo>
                  <a:cubicBezTo>
                    <a:pt x="601802" y="1285857"/>
                    <a:pt x="601394" y="1280560"/>
                    <a:pt x="602617" y="1276079"/>
                  </a:cubicBezTo>
                  <a:cubicBezTo>
                    <a:pt x="633583" y="1185217"/>
                    <a:pt x="660474" y="1092727"/>
                    <a:pt x="709776" y="1009607"/>
                  </a:cubicBezTo>
                  <a:cubicBezTo>
                    <a:pt x="737075" y="963566"/>
                    <a:pt x="772930" y="926895"/>
                    <a:pt x="828751" y="915487"/>
                  </a:cubicBezTo>
                  <a:cubicBezTo>
                    <a:pt x="846678" y="911819"/>
                    <a:pt x="864199" y="913857"/>
                    <a:pt x="880905" y="919154"/>
                  </a:cubicBezTo>
                  <a:cubicBezTo>
                    <a:pt x="891090" y="922414"/>
                    <a:pt x="899240" y="928524"/>
                    <a:pt x="891498" y="941971"/>
                  </a:cubicBezTo>
                  <a:cubicBezTo>
                    <a:pt x="834048" y="1038536"/>
                    <a:pt x="810009" y="1147732"/>
                    <a:pt x="774153" y="1252039"/>
                  </a:cubicBezTo>
                  <a:cubicBezTo>
                    <a:pt x="742779" y="1344123"/>
                    <a:pt x="704886" y="1432539"/>
                    <a:pt x="642954" y="1508732"/>
                  </a:cubicBezTo>
                  <a:cubicBezTo>
                    <a:pt x="623804" y="1530327"/>
                    <a:pt x="605061" y="1551921"/>
                    <a:pt x="585912" y="1573516"/>
                  </a:cubicBezTo>
                  <a:cubicBezTo>
                    <a:pt x="559427" y="1599185"/>
                    <a:pt x="532536" y="1625261"/>
                    <a:pt x="506052" y="1650524"/>
                  </a:cubicBezTo>
                  <a:cubicBezTo>
                    <a:pt x="499940" y="1656636"/>
                    <a:pt x="494236" y="1663969"/>
                    <a:pt x="484457" y="1663969"/>
                  </a:cubicBezTo>
                  <a:cubicBezTo>
                    <a:pt x="329626" y="1591851"/>
                    <a:pt x="174388" y="1519733"/>
                    <a:pt x="19557" y="1447207"/>
                  </a:cubicBezTo>
                  <a:cubicBezTo>
                    <a:pt x="13446" y="1443947"/>
                    <a:pt x="6520" y="1440688"/>
                    <a:pt x="0" y="1437428"/>
                  </a:cubicBezTo>
                  <a:cubicBezTo>
                    <a:pt x="3260" y="1305007"/>
                    <a:pt x="4889" y="1172994"/>
                    <a:pt x="13039" y="1040574"/>
                  </a:cubicBezTo>
                  <a:cubicBezTo>
                    <a:pt x="20780" y="916302"/>
                    <a:pt x="26077" y="791215"/>
                    <a:pt x="57450" y="669795"/>
                  </a:cubicBezTo>
                  <a:cubicBezTo>
                    <a:pt x="67229" y="631087"/>
                    <a:pt x="81083" y="593602"/>
                    <a:pt x="104714" y="560599"/>
                  </a:cubicBezTo>
                  <a:cubicBezTo>
                    <a:pt x="116530" y="543894"/>
                    <a:pt x="130384" y="529633"/>
                    <a:pt x="152793" y="532485"/>
                  </a:cubicBezTo>
                  <a:cubicBezTo>
                    <a:pt x="169092" y="534522"/>
                    <a:pt x="188649" y="561006"/>
                    <a:pt x="191909" y="583009"/>
                  </a:cubicBezTo>
                  <a:cubicBezTo>
                    <a:pt x="195168" y="606233"/>
                    <a:pt x="190686" y="628643"/>
                    <a:pt x="185389" y="651460"/>
                  </a:cubicBezTo>
                  <a:cubicBezTo>
                    <a:pt x="202094" y="625791"/>
                    <a:pt x="218800" y="599714"/>
                    <a:pt x="235913" y="574453"/>
                  </a:cubicBezTo>
                  <a:cubicBezTo>
                    <a:pt x="259545" y="539411"/>
                    <a:pt x="284400" y="506001"/>
                    <a:pt x="314551" y="476257"/>
                  </a:cubicBezTo>
                  <a:cubicBezTo>
                    <a:pt x="326774" y="464034"/>
                    <a:pt x="340220" y="453847"/>
                    <a:pt x="354888" y="445698"/>
                  </a:cubicBezTo>
                  <a:cubicBezTo>
                    <a:pt x="394004" y="424918"/>
                    <a:pt x="425784" y="445291"/>
                    <a:pt x="424154" y="491741"/>
                  </a:cubicBezTo>
                  <a:cubicBezTo>
                    <a:pt x="442489" y="470961"/>
                    <a:pt x="456750" y="449366"/>
                    <a:pt x="475900" y="431845"/>
                  </a:cubicBezTo>
                  <a:cubicBezTo>
                    <a:pt x="486086" y="422881"/>
                    <a:pt x="496273" y="413917"/>
                    <a:pt x="508496" y="408213"/>
                  </a:cubicBezTo>
                  <a:cubicBezTo>
                    <a:pt x="516747" y="404343"/>
                    <a:pt x="524743" y="402458"/>
                    <a:pt x="532166" y="402375"/>
                  </a:cubicBezTo>
                  <a:close/>
                  <a:moveTo>
                    <a:pt x="2040094" y="1578"/>
                  </a:moveTo>
                  <a:cubicBezTo>
                    <a:pt x="2061282" y="-4533"/>
                    <a:pt x="2076358" y="8098"/>
                    <a:pt x="2089803" y="22358"/>
                  </a:cubicBezTo>
                  <a:cubicBezTo>
                    <a:pt x="2110175" y="44768"/>
                    <a:pt x="2121991" y="72067"/>
                    <a:pt x="2134622" y="98959"/>
                  </a:cubicBezTo>
                  <a:cubicBezTo>
                    <a:pt x="2136659" y="103440"/>
                    <a:pt x="2138696" y="108330"/>
                    <a:pt x="2141957" y="116071"/>
                  </a:cubicBezTo>
                  <a:cubicBezTo>
                    <a:pt x="2143994" y="93662"/>
                    <a:pt x="2154179" y="79401"/>
                    <a:pt x="2172515" y="73697"/>
                  </a:cubicBezTo>
                  <a:cubicBezTo>
                    <a:pt x="2192887" y="67993"/>
                    <a:pt x="2209593" y="76142"/>
                    <a:pt x="2223854" y="90810"/>
                  </a:cubicBezTo>
                  <a:cubicBezTo>
                    <a:pt x="2245855" y="112811"/>
                    <a:pt x="2260524" y="139296"/>
                    <a:pt x="2273562" y="167002"/>
                  </a:cubicBezTo>
                  <a:cubicBezTo>
                    <a:pt x="2294750" y="212230"/>
                    <a:pt x="2311047" y="259494"/>
                    <a:pt x="2326530" y="307164"/>
                  </a:cubicBezTo>
                  <a:cubicBezTo>
                    <a:pt x="2328567" y="313276"/>
                    <a:pt x="2330605" y="319388"/>
                    <a:pt x="2333864" y="328352"/>
                  </a:cubicBezTo>
                  <a:cubicBezTo>
                    <a:pt x="2335494" y="310831"/>
                    <a:pt x="2336717" y="296571"/>
                    <a:pt x="2338346" y="282718"/>
                  </a:cubicBezTo>
                  <a:cubicBezTo>
                    <a:pt x="2339976" y="271310"/>
                    <a:pt x="2343643" y="260308"/>
                    <a:pt x="2350570" y="250937"/>
                  </a:cubicBezTo>
                  <a:cubicBezTo>
                    <a:pt x="2361978" y="235046"/>
                    <a:pt x="2376239" y="221193"/>
                    <a:pt x="2396611" y="222823"/>
                  </a:cubicBezTo>
                  <a:cubicBezTo>
                    <a:pt x="2416577" y="224046"/>
                    <a:pt x="2425948" y="240343"/>
                    <a:pt x="2432874" y="257049"/>
                  </a:cubicBezTo>
                  <a:cubicBezTo>
                    <a:pt x="2450802" y="301460"/>
                    <a:pt x="2453654" y="347910"/>
                    <a:pt x="2453247" y="394766"/>
                  </a:cubicBezTo>
                  <a:cubicBezTo>
                    <a:pt x="2451617" y="497443"/>
                    <a:pt x="2432874" y="598083"/>
                    <a:pt x="2414132" y="698723"/>
                  </a:cubicBezTo>
                  <a:cubicBezTo>
                    <a:pt x="2389278" y="832366"/>
                    <a:pt x="2359126" y="965195"/>
                    <a:pt x="2327346" y="1097208"/>
                  </a:cubicBezTo>
                  <a:cubicBezTo>
                    <a:pt x="2326530" y="1100467"/>
                    <a:pt x="2326530" y="1104135"/>
                    <a:pt x="2326123" y="1107393"/>
                  </a:cubicBezTo>
                  <a:cubicBezTo>
                    <a:pt x="2276414" y="1124507"/>
                    <a:pt x="2226706" y="1142434"/>
                    <a:pt x="2176590" y="1159140"/>
                  </a:cubicBezTo>
                  <a:cubicBezTo>
                    <a:pt x="2064134" y="1197032"/>
                    <a:pt x="1951678" y="1234517"/>
                    <a:pt x="1839222" y="1271596"/>
                  </a:cubicBezTo>
                  <a:cubicBezTo>
                    <a:pt x="1831074" y="1275263"/>
                    <a:pt x="1822924" y="1282189"/>
                    <a:pt x="1813146" y="1276892"/>
                  </a:cubicBezTo>
                  <a:cubicBezTo>
                    <a:pt x="1763030" y="1198255"/>
                    <a:pt x="1711283" y="1120432"/>
                    <a:pt x="1672983" y="1034868"/>
                  </a:cubicBezTo>
                  <a:cubicBezTo>
                    <a:pt x="1639165" y="959083"/>
                    <a:pt x="1623682" y="879223"/>
                    <a:pt x="1617570" y="796918"/>
                  </a:cubicBezTo>
                  <a:cubicBezTo>
                    <a:pt x="1611051" y="706872"/>
                    <a:pt x="1605347" y="616826"/>
                    <a:pt x="1597198" y="527187"/>
                  </a:cubicBezTo>
                  <a:cubicBezTo>
                    <a:pt x="1594754" y="498259"/>
                    <a:pt x="1585790" y="470144"/>
                    <a:pt x="1579270" y="442031"/>
                  </a:cubicBezTo>
                  <a:cubicBezTo>
                    <a:pt x="1574789" y="422880"/>
                    <a:pt x="1578048" y="416768"/>
                    <a:pt x="1598013" y="416768"/>
                  </a:cubicBezTo>
                  <a:cubicBezTo>
                    <a:pt x="1639165" y="416768"/>
                    <a:pt x="1670539" y="435919"/>
                    <a:pt x="1695801" y="466478"/>
                  </a:cubicBezTo>
                  <a:cubicBezTo>
                    <a:pt x="1730841" y="508852"/>
                    <a:pt x="1742250" y="560191"/>
                    <a:pt x="1752029" y="612344"/>
                  </a:cubicBezTo>
                  <a:cubicBezTo>
                    <a:pt x="1763844" y="678351"/>
                    <a:pt x="1768734" y="745580"/>
                    <a:pt x="1772808" y="812401"/>
                  </a:cubicBezTo>
                  <a:cubicBezTo>
                    <a:pt x="1773623" y="822587"/>
                    <a:pt x="1774846" y="832366"/>
                    <a:pt x="1777290" y="842145"/>
                  </a:cubicBezTo>
                  <a:cubicBezTo>
                    <a:pt x="1785031" y="816068"/>
                    <a:pt x="1785847" y="788769"/>
                    <a:pt x="1787883" y="761878"/>
                  </a:cubicBezTo>
                  <a:cubicBezTo>
                    <a:pt x="1802552" y="591972"/>
                    <a:pt x="1809886" y="422066"/>
                    <a:pt x="1809886" y="251751"/>
                  </a:cubicBezTo>
                  <a:cubicBezTo>
                    <a:pt x="1809886" y="198376"/>
                    <a:pt x="1811923" y="144593"/>
                    <a:pt x="1824962" y="92032"/>
                  </a:cubicBezTo>
                  <a:cubicBezTo>
                    <a:pt x="1827406" y="81438"/>
                    <a:pt x="1830258" y="70845"/>
                    <a:pt x="1834741" y="61066"/>
                  </a:cubicBezTo>
                  <a:cubicBezTo>
                    <a:pt x="1850223" y="28063"/>
                    <a:pt x="1881190" y="23173"/>
                    <a:pt x="1906859" y="50065"/>
                  </a:cubicBezTo>
                  <a:cubicBezTo>
                    <a:pt x="1929269" y="73697"/>
                    <a:pt x="1933343" y="104663"/>
                    <a:pt x="1934972" y="135222"/>
                  </a:cubicBezTo>
                  <a:cubicBezTo>
                    <a:pt x="1938639" y="202043"/>
                    <a:pt x="1939455" y="269272"/>
                    <a:pt x="1943529" y="336501"/>
                  </a:cubicBezTo>
                  <a:cubicBezTo>
                    <a:pt x="1948011" y="409027"/>
                    <a:pt x="1969606" y="477886"/>
                    <a:pt x="1996905" y="549597"/>
                  </a:cubicBezTo>
                  <a:cubicBezTo>
                    <a:pt x="2020945" y="466885"/>
                    <a:pt x="2043762" y="388654"/>
                    <a:pt x="2040094" y="305942"/>
                  </a:cubicBezTo>
                  <a:cubicBezTo>
                    <a:pt x="2037242" y="243195"/>
                    <a:pt x="2019314" y="183300"/>
                    <a:pt x="2006683" y="122183"/>
                  </a:cubicBezTo>
                  <a:cubicBezTo>
                    <a:pt x="2001387" y="96106"/>
                    <a:pt x="1996090" y="70437"/>
                    <a:pt x="2003424" y="43953"/>
                  </a:cubicBezTo>
                  <a:cubicBezTo>
                    <a:pt x="2009128" y="23581"/>
                    <a:pt x="2019314" y="7690"/>
                    <a:pt x="2040094" y="1578"/>
                  </a:cubicBezTo>
                  <a:close/>
                </a:path>
              </a:pathLst>
            </a:custGeom>
            <a:solidFill>
              <a:srgbClr val="FDCA93"/>
            </a:solidFill>
            <a:ln w="4251" cap="flat">
              <a:noFill/>
              <a:prstDash val="solid"/>
              <a:miter/>
            </a:ln>
          </p:spPr>
          <p:txBody>
            <a:bodyPr wrap="square" rtlCol="0" anchor="ctr">
              <a:noAutofit/>
            </a:bodyPr>
            <a:lstStyle/>
            <a:p>
              <a:endParaRPr lang="en-US"/>
            </a:p>
          </p:txBody>
        </p:sp>
        <p:sp>
          <p:nvSpPr>
            <p:cNvPr id="43" name="Freeform: Shape 42">
              <a:extLst>
                <a:ext uri="{FF2B5EF4-FFF2-40B4-BE49-F238E27FC236}">
                  <a16:creationId xmlns:a16="http://schemas.microsoft.com/office/drawing/2014/main" id="{E5A92A09-7542-47E4-9B0D-C23EBD676AF1}"/>
                </a:ext>
              </a:extLst>
            </p:cNvPr>
            <p:cNvSpPr/>
            <p:nvPr/>
          </p:nvSpPr>
          <p:spPr>
            <a:xfrm>
              <a:off x="4805835" y="3545770"/>
              <a:ext cx="2650044" cy="1059772"/>
            </a:xfrm>
            <a:custGeom>
              <a:avLst/>
              <a:gdLst>
                <a:gd name="connsiteX0" fmla="*/ 2748080 w 2769805"/>
                <a:gd name="connsiteY0" fmla="*/ 0 h 1107666"/>
                <a:gd name="connsiteX1" fmla="*/ 2769374 w 2769805"/>
                <a:gd name="connsiteY1" fmla="*/ 22571 h 1107666"/>
                <a:gd name="connsiteX2" fmla="*/ 2667167 w 2769805"/>
                <a:gd name="connsiteY2" fmla="*/ 1082541 h 1107666"/>
                <a:gd name="connsiteX3" fmla="*/ 2647577 w 2769805"/>
                <a:gd name="connsiteY3" fmla="*/ 1101279 h 1107666"/>
                <a:gd name="connsiteX4" fmla="*/ 135843 w 2769805"/>
                <a:gd name="connsiteY4" fmla="*/ 1107667 h 1107666"/>
                <a:gd name="connsiteX5" fmla="*/ 110717 w 2769805"/>
                <a:gd name="connsiteY5" fmla="*/ 1085096 h 1107666"/>
                <a:gd name="connsiteX6" fmla="*/ 5529 w 2769805"/>
                <a:gd name="connsiteY6" fmla="*/ 48974 h 1107666"/>
                <a:gd name="connsiteX7" fmla="*/ 3826 w 2769805"/>
                <a:gd name="connsiteY7" fmla="*/ 11072 h 1107666"/>
                <a:gd name="connsiteX8" fmla="*/ 43005 w 2769805"/>
                <a:gd name="connsiteY8" fmla="*/ 8091 h 1107666"/>
                <a:gd name="connsiteX9" fmla="*/ 2748080 w 2769805"/>
                <a:gd name="connsiteY9" fmla="*/ 0 h 1107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69805" h="1107666">
                  <a:moveTo>
                    <a:pt x="2748080" y="0"/>
                  </a:moveTo>
                  <a:cubicBezTo>
                    <a:pt x="2765966" y="0"/>
                    <a:pt x="2771503" y="2129"/>
                    <a:pt x="2769374" y="22571"/>
                  </a:cubicBezTo>
                  <a:cubicBezTo>
                    <a:pt x="2758301" y="121797"/>
                    <a:pt x="2671851" y="1019088"/>
                    <a:pt x="2667167" y="1082541"/>
                  </a:cubicBezTo>
                  <a:cubicBezTo>
                    <a:pt x="2665889" y="1097446"/>
                    <a:pt x="2662056" y="1101279"/>
                    <a:pt x="2647577" y="1101279"/>
                  </a:cubicBezTo>
                  <a:cubicBezTo>
                    <a:pt x="2514282" y="1101279"/>
                    <a:pt x="256362" y="1106815"/>
                    <a:pt x="135843" y="1107667"/>
                  </a:cubicBezTo>
                  <a:cubicBezTo>
                    <a:pt x="118382" y="1107667"/>
                    <a:pt x="112420" y="1104260"/>
                    <a:pt x="110717" y="1085096"/>
                  </a:cubicBezTo>
                  <a:cubicBezTo>
                    <a:pt x="103051" y="994814"/>
                    <a:pt x="14046" y="140109"/>
                    <a:pt x="5529" y="48974"/>
                  </a:cubicBezTo>
                  <a:cubicBezTo>
                    <a:pt x="4251" y="36198"/>
                    <a:pt x="-5118" y="18738"/>
                    <a:pt x="3826" y="11072"/>
                  </a:cubicBezTo>
                  <a:cubicBezTo>
                    <a:pt x="11917" y="4259"/>
                    <a:pt x="29377" y="8517"/>
                    <a:pt x="43005" y="8091"/>
                  </a:cubicBezTo>
                  <a:cubicBezTo>
                    <a:pt x="111569" y="8091"/>
                    <a:pt x="2492563" y="1703"/>
                    <a:pt x="2748080" y="0"/>
                  </a:cubicBezTo>
                  <a:close/>
                </a:path>
              </a:pathLst>
            </a:custGeom>
            <a:solidFill>
              <a:schemeClr val="accent4"/>
            </a:solidFill>
            <a:ln w="4251"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3B444347-0A67-4A25-A0E4-2F50876B87FD}"/>
                </a:ext>
              </a:extLst>
            </p:cNvPr>
            <p:cNvSpPr/>
            <p:nvPr/>
          </p:nvSpPr>
          <p:spPr>
            <a:xfrm>
              <a:off x="5816361" y="3545771"/>
              <a:ext cx="1639520" cy="1056893"/>
            </a:xfrm>
            <a:custGeom>
              <a:avLst/>
              <a:gdLst>
                <a:gd name="connsiteX0" fmla="*/ 1492947 w 1513733"/>
                <a:gd name="connsiteY0" fmla="*/ 0 h 1056893"/>
                <a:gd name="connsiteX1" fmla="*/ 1513321 w 1513733"/>
                <a:gd name="connsiteY1" fmla="*/ 21595 h 1056893"/>
                <a:gd name="connsiteX2" fmla="*/ 1415533 w 1513733"/>
                <a:gd name="connsiteY2" fmla="*/ 1035734 h 1056893"/>
                <a:gd name="connsiteX3" fmla="*/ 1396790 w 1513733"/>
                <a:gd name="connsiteY3" fmla="*/ 1053661 h 1056893"/>
                <a:gd name="connsiteX4" fmla="*/ 190641 w 1513733"/>
                <a:gd name="connsiteY4" fmla="*/ 1056412 h 1056893"/>
                <a:gd name="connsiteX5" fmla="*/ 0 w 1513733"/>
                <a:gd name="connsiteY5" fmla="*/ 1056893 h 1056893"/>
                <a:gd name="connsiteX6" fmla="*/ 938674 w 1513733"/>
                <a:gd name="connsiteY6" fmla="*/ 2073 h 1056893"/>
                <a:gd name="connsiteX7" fmla="*/ 994644 w 1513733"/>
                <a:gd name="connsiteY7" fmla="*/ 1897 h 1056893"/>
                <a:gd name="connsiteX8" fmla="*/ 1492947 w 1513733"/>
                <a:gd name="connsiteY8" fmla="*/ 0 h 1056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3733" h="1056893">
                  <a:moveTo>
                    <a:pt x="1492947" y="0"/>
                  </a:moveTo>
                  <a:cubicBezTo>
                    <a:pt x="1510060" y="0"/>
                    <a:pt x="1515358" y="2037"/>
                    <a:pt x="1513321" y="21595"/>
                  </a:cubicBezTo>
                  <a:cubicBezTo>
                    <a:pt x="1502727" y="116531"/>
                    <a:pt x="1420014" y="975024"/>
                    <a:pt x="1415533" y="1035734"/>
                  </a:cubicBezTo>
                  <a:cubicBezTo>
                    <a:pt x="1414310" y="1049994"/>
                    <a:pt x="1410643" y="1053661"/>
                    <a:pt x="1396790" y="1053661"/>
                  </a:cubicBezTo>
                  <a:cubicBezTo>
                    <a:pt x="1333024" y="1053661"/>
                    <a:pt x="761068" y="1054986"/>
                    <a:pt x="190641" y="1056412"/>
                  </a:cubicBezTo>
                  <a:lnTo>
                    <a:pt x="0" y="1056893"/>
                  </a:lnTo>
                  <a:lnTo>
                    <a:pt x="938674" y="2073"/>
                  </a:lnTo>
                  <a:lnTo>
                    <a:pt x="994644" y="1897"/>
                  </a:lnTo>
                  <a:cubicBezTo>
                    <a:pt x="1243615" y="1095"/>
                    <a:pt x="1431830" y="407"/>
                    <a:pt x="1492947" y="0"/>
                  </a:cubicBezTo>
                  <a:close/>
                </a:path>
              </a:pathLst>
            </a:custGeom>
            <a:solidFill>
              <a:schemeClr val="accent4">
                <a:lumMod val="75000"/>
              </a:schemeClr>
            </a:solidFill>
            <a:ln w="4251" cap="flat">
              <a:noFill/>
              <a:prstDash val="solid"/>
              <a:miter/>
            </a:ln>
          </p:spPr>
          <p:txBody>
            <a:bodyPr wrap="square" rtlCol="0" anchor="ctr">
              <a:noAutofit/>
            </a:bodyPr>
            <a:lstStyle/>
            <a:p>
              <a:endParaRPr lang="en-US"/>
            </a:p>
          </p:txBody>
        </p:sp>
      </p:grpSp>
      <p:sp>
        <p:nvSpPr>
          <p:cNvPr id="45" name="Trapezoid 13">
            <a:extLst>
              <a:ext uri="{FF2B5EF4-FFF2-40B4-BE49-F238E27FC236}">
                <a16:creationId xmlns:a16="http://schemas.microsoft.com/office/drawing/2014/main" id="{3BA13BB6-DF21-439D-9C3B-3A344C387CAC}"/>
              </a:ext>
            </a:extLst>
          </p:cNvPr>
          <p:cNvSpPr/>
          <p:nvPr/>
        </p:nvSpPr>
        <p:spPr>
          <a:xfrm>
            <a:off x="9109461" y="2118295"/>
            <a:ext cx="529844" cy="448015"/>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6" name="Frame 17">
            <a:extLst>
              <a:ext uri="{FF2B5EF4-FFF2-40B4-BE49-F238E27FC236}">
                <a16:creationId xmlns:a16="http://schemas.microsoft.com/office/drawing/2014/main" id="{B99F94FB-36F1-40A7-A704-D1AB0C536871}"/>
              </a:ext>
            </a:extLst>
          </p:cNvPr>
          <p:cNvSpPr/>
          <p:nvPr/>
        </p:nvSpPr>
        <p:spPr>
          <a:xfrm>
            <a:off x="5857067" y="2055345"/>
            <a:ext cx="477867"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Tree>
    <p:extLst>
      <p:ext uri="{BB962C8B-B14F-4D97-AF65-F5344CB8AC3E}">
        <p14:creationId xmlns:p14="http://schemas.microsoft.com/office/powerpoint/2010/main" val="3940008774"/>
      </p:ext>
    </p:extLst>
  </p:cSld>
  <p:clrMapOvr>
    <a:masterClrMapping/>
  </p:clrMapOvr>
  <p:transition spd="med">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26FE99D7-42C1-494F-81BC-DEF137A85FCE}"/>
              </a:ext>
            </a:extLst>
          </p:cNvPr>
          <p:cNvGrpSpPr/>
          <p:nvPr/>
        </p:nvGrpSpPr>
        <p:grpSpPr>
          <a:xfrm>
            <a:off x="0" y="-530"/>
            <a:ext cx="4664412" cy="6857155"/>
            <a:chOff x="0" y="-530"/>
            <a:chExt cx="4664412" cy="6857155"/>
          </a:xfrm>
        </p:grpSpPr>
        <p:sp>
          <p:nvSpPr>
            <p:cNvPr id="4" name="Freeform: Shape 3">
              <a:extLst>
                <a:ext uri="{FF2B5EF4-FFF2-40B4-BE49-F238E27FC236}">
                  <a16:creationId xmlns:a16="http://schemas.microsoft.com/office/drawing/2014/main" id="{75826E1F-20FD-4257-969E-6E4366250CAA}"/>
                </a:ext>
              </a:extLst>
            </p:cNvPr>
            <p:cNvSpPr/>
            <p:nvPr/>
          </p:nvSpPr>
          <p:spPr>
            <a:xfrm>
              <a:off x="1362649" y="181009"/>
              <a:ext cx="1720247" cy="4556772"/>
            </a:xfrm>
            <a:custGeom>
              <a:avLst/>
              <a:gdLst>
                <a:gd name="connsiteX0" fmla="*/ 750892 w 747522"/>
                <a:gd name="connsiteY0" fmla="*/ 1914068 h 1975104"/>
                <a:gd name="connsiteX1" fmla="*/ 743348 w 747522"/>
                <a:gd name="connsiteY1" fmla="*/ 1778279 h 1975104"/>
                <a:gd name="connsiteX2" fmla="*/ 669967 w 747522"/>
                <a:gd name="connsiteY2" fmla="*/ 969721 h 1975104"/>
                <a:gd name="connsiteX3" fmla="*/ 565726 w 747522"/>
                <a:gd name="connsiteY3" fmla="*/ 469087 h 1975104"/>
                <a:gd name="connsiteX4" fmla="*/ 518406 w 747522"/>
                <a:gd name="connsiteY4" fmla="*/ 98069 h 1975104"/>
                <a:gd name="connsiteX5" fmla="*/ 508804 w 747522"/>
                <a:gd name="connsiteY5" fmla="*/ 85725 h 1975104"/>
                <a:gd name="connsiteX6" fmla="*/ 491659 w 747522"/>
                <a:gd name="connsiteY6" fmla="*/ 107671 h 1975104"/>
                <a:gd name="connsiteX7" fmla="*/ 409363 w 747522"/>
                <a:gd name="connsiteY7" fmla="*/ 263347 h 1975104"/>
                <a:gd name="connsiteX8" fmla="*/ 357243 w 747522"/>
                <a:gd name="connsiteY8" fmla="*/ 269519 h 1975104"/>
                <a:gd name="connsiteX9" fmla="*/ 102125 w 747522"/>
                <a:gd name="connsiteY9" fmla="*/ 59665 h 1975104"/>
                <a:gd name="connsiteX10" fmla="*/ 67835 w 747522"/>
                <a:gd name="connsiteY10" fmla="*/ 0 h 1975104"/>
                <a:gd name="connsiteX11" fmla="*/ 17772 w 747522"/>
                <a:gd name="connsiteY11" fmla="*/ 43205 h 1975104"/>
                <a:gd name="connsiteX12" fmla="*/ 1312 w 747522"/>
                <a:gd name="connsiteY12" fmla="*/ 95326 h 1975104"/>
                <a:gd name="connsiteX13" fmla="*/ 36288 w 747522"/>
                <a:gd name="connsiteY13" fmla="*/ 135788 h 1975104"/>
                <a:gd name="connsiteX14" fmla="*/ 93895 w 747522"/>
                <a:gd name="connsiteY14" fmla="*/ 211912 h 1975104"/>
                <a:gd name="connsiteX15" fmla="*/ 323638 w 747522"/>
                <a:gd name="connsiteY15" fmla="*/ 756437 h 1975104"/>
                <a:gd name="connsiteX16" fmla="*/ 368901 w 747522"/>
                <a:gd name="connsiteY16" fmla="*/ 984809 h 1975104"/>
                <a:gd name="connsiteX17" fmla="*/ 415536 w 747522"/>
                <a:gd name="connsiteY17" fmla="*/ 1261186 h 1975104"/>
                <a:gd name="connsiteX18" fmla="*/ 458055 w 747522"/>
                <a:gd name="connsiteY18" fmla="*/ 1675409 h 1975104"/>
                <a:gd name="connsiteX19" fmla="*/ 472457 w 747522"/>
                <a:gd name="connsiteY19" fmla="*/ 1942186 h 1975104"/>
                <a:gd name="connsiteX20" fmla="*/ 474514 w 747522"/>
                <a:gd name="connsiteY20" fmla="*/ 1981276 h 1975104"/>
                <a:gd name="connsiteX21" fmla="*/ 713173 w 747522"/>
                <a:gd name="connsiteY21" fmla="*/ 1971675 h 1975104"/>
                <a:gd name="connsiteX22" fmla="*/ 746091 w 747522"/>
                <a:gd name="connsiteY22" fmla="*/ 1970303 h 1975104"/>
                <a:gd name="connsiteX23" fmla="*/ 750892 w 747522"/>
                <a:gd name="connsiteY23" fmla="*/ 1914068 h 1975104"/>
                <a:gd name="connsiteX0" fmla="*/ 746091 w 751387"/>
                <a:gd name="connsiteY0" fmla="*/ 1970303 h 1981737"/>
                <a:gd name="connsiteX1" fmla="*/ 743348 w 751387"/>
                <a:gd name="connsiteY1" fmla="*/ 1778279 h 1981737"/>
                <a:gd name="connsiteX2" fmla="*/ 669967 w 751387"/>
                <a:gd name="connsiteY2" fmla="*/ 969721 h 1981737"/>
                <a:gd name="connsiteX3" fmla="*/ 565726 w 751387"/>
                <a:gd name="connsiteY3" fmla="*/ 469087 h 1981737"/>
                <a:gd name="connsiteX4" fmla="*/ 518406 w 751387"/>
                <a:gd name="connsiteY4" fmla="*/ 98069 h 1981737"/>
                <a:gd name="connsiteX5" fmla="*/ 508804 w 751387"/>
                <a:gd name="connsiteY5" fmla="*/ 85725 h 1981737"/>
                <a:gd name="connsiteX6" fmla="*/ 491659 w 751387"/>
                <a:gd name="connsiteY6" fmla="*/ 107671 h 1981737"/>
                <a:gd name="connsiteX7" fmla="*/ 409363 w 751387"/>
                <a:gd name="connsiteY7" fmla="*/ 263347 h 1981737"/>
                <a:gd name="connsiteX8" fmla="*/ 357243 w 751387"/>
                <a:gd name="connsiteY8" fmla="*/ 269519 h 1981737"/>
                <a:gd name="connsiteX9" fmla="*/ 102125 w 751387"/>
                <a:gd name="connsiteY9" fmla="*/ 59665 h 1981737"/>
                <a:gd name="connsiteX10" fmla="*/ 67835 w 751387"/>
                <a:gd name="connsiteY10" fmla="*/ 0 h 1981737"/>
                <a:gd name="connsiteX11" fmla="*/ 17772 w 751387"/>
                <a:gd name="connsiteY11" fmla="*/ 43205 h 1981737"/>
                <a:gd name="connsiteX12" fmla="*/ 1312 w 751387"/>
                <a:gd name="connsiteY12" fmla="*/ 95326 h 1981737"/>
                <a:gd name="connsiteX13" fmla="*/ 36288 w 751387"/>
                <a:gd name="connsiteY13" fmla="*/ 135788 h 1981737"/>
                <a:gd name="connsiteX14" fmla="*/ 93895 w 751387"/>
                <a:gd name="connsiteY14" fmla="*/ 211912 h 1981737"/>
                <a:gd name="connsiteX15" fmla="*/ 323638 w 751387"/>
                <a:gd name="connsiteY15" fmla="*/ 756437 h 1981737"/>
                <a:gd name="connsiteX16" fmla="*/ 368901 w 751387"/>
                <a:gd name="connsiteY16" fmla="*/ 984809 h 1981737"/>
                <a:gd name="connsiteX17" fmla="*/ 415536 w 751387"/>
                <a:gd name="connsiteY17" fmla="*/ 1261186 h 1981737"/>
                <a:gd name="connsiteX18" fmla="*/ 458055 w 751387"/>
                <a:gd name="connsiteY18" fmla="*/ 1675409 h 1981737"/>
                <a:gd name="connsiteX19" fmla="*/ 472457 w 751387"/>
                <a:gd name="connsiteY19" fmla="*/ 1942186 h 1981737"/>
                <a:gd name="connsiteX20" fmla="*/ 474514 w 751387"/>
                <a:gd name="connsiteY20" fmla="*/ 1981276 h 1981737"/>
                <a:gd name="connsiteX21" fmla="*/ 713173 w 751387"/>
                <a:gd name="connsiteY21" fmla="*/ 1971675 h 1981737"/>
                <a:gd name="connsiteX22" fmla="*/ 746091 w 751387"/>
                <a:gd name="connsiteY22" fmla="*/ 1970303 h 1981737"/>
                <a:gd name="connsiteX0" fmla="*/ 746091 w 751387"/>
                <a:gd name="connsiteY0" fmla="*/ 1970303 h 1990354"/>
                <a:gd name="connsiteX1" fmla="*/ 743348 w 751387"/>
                <a:gd name="connsiteY1" fmla="*/ 1778279 h 1990354"/>
                <a:gd name="connsiteX2" fmla="*/ 669967 w 751387"/>
                <a:gd name="connsiteY2" fmla="*/ 969721 h 1990354"/>
                <a:gd name="connsiteX3" fmla="*/ 565726 w 751387"/>
                <a:gd name="connsiteY3" fmla="*/ 469087 h 1990354"/>
                <a:gd name="connsiteX4" fmla="*/ 518406 w 751387"/>
                <a:gd name="connsiteY4" fmla="*/ 98069 h 1990354"/>
                <a:gd name="connsiteX5" fmla="*/ 508804 w 751387"/>
                <a:gd name="connsiteY5" fmla="*/ 85725 h 1990354"/>
                <a:gd name="connsiteX6" fmla="*/ 491659 w 751387"/>
                <a:gd name="connsiteY6" fmla="*/ 107671 h 1990354"/>
                <a:gd name="connsiteX7" fmla="*/ 409363 w 751387"/>
                <a:gd name="connsiteY7" fmla="*/ 263347 h 1990354"/>
                <a:gd name="connsiteX8" fmla="*/ 357243 w 751387"/>
                <a:gd name="connsiteY8" fmla="*/ 269519 h 1990354"/>
                <a:gd name="connsiteX9" fmla="*/ 102125 w 751387"/>
                <a:gd name="connsiteY9" fmla="*/ 59665 h 1990354"/>
                <a:gd name="connsiteX10" fmla="*/ 67835 w 751387"/>
                <a:gd name="connsiteY10" fmla="*/ 0 h 1990354"/>
                <a:gd name="connsiteX11" fmla="*/ 17772 w 751387"/>
                <a:gd name="connsiteY11" fmla="*/ 43205 h 1990354"/>
                <a:gd name="connsiteX12" fmla="*/ 1312 w 751387"/>
                <a:gd name="connsiteY12" fmla="*/ 95326 h 1990354"/>
                <a:gd name="connsiteX13" fmla="*/ 36288 w 751387"/>
                <a:gd name="connsiteY13" fmla="*/ 135788 h 1990354"/>
                <a:gd name="connsiteX14" fmla="*/ 93895 w 751387"/>
                <a:gd name="connsiteY14" fmla="*/ 211912 h 1990354"/>
                <a:gd name="connsiteX15" fmla="*/ 323638 w 751387"/>
                <a:gd name="connsiteY15" fmla="*/ 756437 h 1990354"/>
                <a:gd name="connsiteX16" fmla="*/ 368901 w 751387"/>
                <a:gd name="connsiteY16" fmla="*/ 984809 h 1990354"/>
                <a:gd name="connsiteX17" fmla="*/ 415536 w 751387"/>
                <a:gd name="connsiteY17" fmla="*/ 1261186 h 1990354"/>
                <a:gd name="connsiteX18" fmla="*/ 458055 w 751387"/>
                <a:gd name="connsiteY18" fmla="*/ 1675409 h 1990354"/>
                <a:gd name="connsiteX19" fmla="*/ 472457 w 751387"/>
                <a:gd name="connsiteY19" fmla="*/ 1942186 h 1990354"/>
                <a:gd name="connsiteX20" fmla="*/ 474514 w 751387"/>
                <a:gd name="connsiteY20" fmla="*/ 1981276 h 1990354"/>
                <a:gd name="connsiteX21" fmla="*/ 746091 w 751387"/>
                <a:gd name="connsiteY21" fmla="*/ 1970303 h 1990354"/>
                <a:gd name="connsiteX0" fmla="*/ 746091 w 751387"/>
                <a:gd name="connsiteY0" fmla="*/ 1970303 h 1990354"/>
                <a:gd name="connsiteX1" fmla="*/ 743348 w 751387"/>
                <a:gd name="connsiteY1" fmla="*/ 1778279 h 1990354"/>
                <a:gd name="connsiteX2" fmla="*/ 669967 w 751387"/>
                <a:gd name="connsiteY2" fmla="*/ 969721 h 1990354"/>
                <a:gd name="connsiteX3" fmla="*/ 565726 w 751387"/>
                <a:gd name="connsiteY3" fmla="*/ 469087 h 1990354"/>
                <a:gd name="connsiteX4" fmla="*/ 518406 w 751387"/>
                <a:gd name="connsiteY4" fmla="*/ 98069 h 1990354"/>
                <a:gd name="connsiteX5" fmla="*/ 508804 w 751387"/>
                <a:gd name="connsiteY5" fmla="*/ 85725 h 1990354"/>
                <a:gd name="connsiteX6" fmla="*/ 491659 w 751387"/>
                <a:gd name="connsiteY6" fmla="*/ 107671 h 1990354"/>
                <a:gd name="connsiteX7" fmla="*/ 409363 w 751387"/>
                <a:gd name="connsiteY7" fmla="*/ 263347 h 1990354"/>
                <a:gd name="connsiteX8" fmla="*/ 357243 w 751387"/>
                <a:gd name="connsiteY8" fmla="*/ 269519 h 1990354"/>
                <a:gd name="connsiteX9" fmla="*/ 102125 w 751387"/>
                <a:gd name="connsiteY9" fmla="*/ 59665 h 1990354"/>
                <a:gd name="connsiteX10" fmla="*/ 67835 w 751387"/>
                <a:gd name="connsiteY10" fmla="*/ 0 h 1990354"/>
                <a:gd name="connsiteX11" fmla="*/ 17772 w 751387"/>
                <a:gd name="connsiteY11" fmla="*/ 43205 h 1990354"/>
                <a:gd name="connsiteX12" fmla="*/ 1312 w 751387"/>
                <a:gd name="connsiteY12" fmla="*/ 95326 h 1990354"/>
                <a:gd name="connsiteX13" fmla="*/ 36288 w 751387"/>
                <a:gd name="connsiteY13" fmla="*/ 135788 h 1990354"/>
                <a:gd name="connsiteX14" fmla="*/ 93895 w 751387"/>
                <a:gd name="connsiteY14" fmla="*/ 211912 h 1990354"/>
                <a:gd name="connsiteX15" fmla="*/ 323638 w 751387"/>
                <a:gd name="connsiteY15" fmla="*/ 756437 h 1990354"/>
                <a:gd name="connsiteX16" fmla="*/ 368901 w 751387"/>
                <a:gd name="connsiteY16" fmla="*/ 984809 h 1990354"/>
                <a:gd name="connsiteX17" fmla="*/ 415536 w 751387"/>
                <a:gd name="connsiteY17" fmla="*/ 1261186 h 1990354"/>
                <a:gd name="connsiteX18" fmla="*/ 458055 w 751387"/>
                <a:gd name="connsiteY18" fmla="*/ 1675409 h 1990354"/>
                <a:gd name="connsiteX19" fmla="*/ 474514 w 751387"/>
                <a:gd name="connsiteY19" fmla="*/ 1981276 h 1990354"/>
                <a:gd name="connsiteX20" fmla="*/ 746091 w 751387"/>
                <a:gd name="connsiteY20" fmla="*/ 1970303 h 1990354"/>
                <a:gd name="connsiteX0" fmla="*/ 746091 w 751387"/>
                <a:gd name="connsiteY0" fmla="*/ 1970303 h 1990354"/>
                <a:gd name="connsiteX1" fmla="*/ 743348 w 751387"/>
                <a:gd name="connsiteY1" fmla="*/ 1778279 h 1990354"/>
                <a:gd name="connsiteX2" fmla="*/ 669967 w 751387"/>
                <a:gd name="connsiteY2" fmla="*/ 969721 h 1990354"/>
                <a:gd name="connsiteX3" fmla="*/ 565726 w 751387"/>
                <a:gd name="connsiteY3" fmla="*/ 469087 h 1990354"/>
                <a:gd name="connsiteX4" fmla="*/ 518406 w 751387"/>
                <a:gd name="connsiteY4" fmla="*/ 98069 h 1990354"/>
                <a:gd name="connsiteX5" fmla="*/ 508804 w 751387"/>
                <a:gd name="connsiteY5" fmla="*/ 85725 h 1990354"/>
                <a:gd name="connsiteX6" fmla="*/ 491659 w 751387"/>
                <a:gd name="connsiteY6" fmla="*/ 107671 h 1990354"/>
                <a:gd name="connsiteX7" fmla="*/ 409363 w 751387"/>
                <a:gd name="connsiteY7" fmla="*/ 263347 h 1990354"/>
                <a:gd name="connsiteX8" fmla="*/ 357243 w 751387"/>
                <a:gd name="connsiteY8" fmla="*/ 269519 h 1990354"/>
                <a:gd name="connsiteX9" fmla="*/ 102125 w 751387"/>
                <a:gd name="connsiteY9" fmla="*/ 59665 h 1990354"/>
                <a:gd name="connsiteX10" fmla="*/ 67835 w 751387"/>
                <a:gd name="connsiteY10" fmla="*/ 0 h 1990354"/>
                <a:gd name="connsiteX11" fmla="*/ 17772 w 751387"/>
                <a:gd name="connsiteY11" fmla="*/ 43205 h 1990354"/>
                <a:gd name="connsiteX12" fmla="*/ 1312 w 751387"/>
                <a:gd name="connsiteY12" fmla="*/ 95326 h 1990354"/>
                <a:gd name="connsiteX13" fmla="*/ 36288 w 751387"/>
                <a:gd name="connsiteY13" fmla="*/ 135788 h 1990354"/>
                <a:gd name="connsiteX14" fmla="*/ 93895 w 751387"/>
                <a:gd name="connsiteY14" fmla="*/ 211912 h 1990354"/>
                <a:gd name="connsiteX15" fmla="*/ 323638 w 751387"/>
                <a:gd name="connsiteY15" fmla="*/ 756437 h 1990354"/>
                <a:gd name="connsiteX16" fmla="*/ 368901 w 751387"/>
                <a:gd name="connsiteY16" fmla="*/ 984809 h 1990354"/>
                <a:gd name="connsiteX17" fmla="*/ 415536 w 751387"/>
                <a:gd name="connsiteY17" fmla="*/ 1261186 h 1990354"/>
                <a:gd name="connsiteX18" fmla="*/ 458055 w 751387"/>
                <a:gd name="connsiteY18" fmla="*/ 1675409 h 1990354"/>
                <a:gd name="connsiteX19" fmla="*/ 474514 w 751387"/>
                <a:gd name="connsiteY19" fmla="*/ 1981276 h 1990354"/>
                <a:gd name="connsiteX20" fmla="*/ 746091 w 751387"/>
                <a:gd name="connsiteY20" fmla="*/ 1970303 h 1990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1387" h="1990354">
                  <a:moveTo>
                    <a:pt x="746091" y="1970303"/>
                  </a:moveTo>
                  <a:cubicBezTo>
                    <a:pt x="751120" y="1938070"/>
                    <a:pt x="756035" y="1945042"/>
                    <a:pt x="743348" y="1778279"/>
                  </a:cubicBezTo>
                  <a:cubicBezTo>
                    <a:pt x="739919" y="1715186"/>
                    <a:pt x="675454" y="1010183"/>
                    <a:pt x="669967" y="969721"/>
                  </a:cubicBezTo>
                  <a:cubicBezTo>
                    <a:pt x="648022" y="801700"/>
                    <a:pt x="597273" y="635737"/>
                    <a:pt x="565726" y="469087"/>
                  </a:cubicBezTo>
                  <a:cubicBezTo>
                    <a:pt x="547895" y="375133"/>
                    <a:pt x="518406" y="100127"/>
                    <a:pt x="518406" y="98069"/>
                  </a:cubicBezTo>
                  <a:cubicBezTo>
                    <a:pt x="514977" y="93955"/>
                    <a:pt x="517034" y="86411"/>
                    <a:pt x="508804" y="85725"/>
                  </a:cubicBezTo>
                  <a:cubicBezTo>
                    <a:pt x="499203" y="90526"/>
                    <a:pt x="496460" y="100127"/>
                    <a:pt x="491659" y="107671"/>
                  </a:cubicBezTo>
                  <a:cubicBezTo>
                    <a:pt x="471085" y="145390"/>
                    <a:pt x="427880" y="224257"/>
                    <a:pt x="409363" y="263347"/>
                  </a:cubicBezTo>
                  <a:cubicBezTo>
                    <a:pt x="402505" y="277063"/>
                    <a:pt x="381246" y="272948"/>
                    <a:pt x="357243" y="269519"/>
                  </a:cubicBezTo>
                  <a:cubicBezTo>
                    <a:pt x="351070" y="269519"/>
                    <a:pt x="178249" y="119329"/>
                    <a:pt x="102125" y="59665"/>
                  </a:cubicBezTo>
                  <a:cubicBezTo>
                    <a:pt x="81551" y="43891"/>
                    <a:pt x="64406" y="28804"/>
                    <a:pt x="67835" y="0"/>
                  </a:cubicBezTo>
                  <a:cubicBezTo>
                    <a:pt x="42460" y="3429"/>
                    <a:pt x="21886" y="9601"/>
                    <a:pt x="17772" y="43205"/>
                  </a:cubicBezTo>
                  <a:cubicBezTo>
                    <a:pt x="17086" y="71323"/>
                    <a:pt x="6799" y="76124"/>
                    <a:pt x="1312" y="95326"/>
                  </a:cubicBezTo>
                  <a:cubicBezTo>
                    <a:pt x="-5546" y="117958"/>
                    <a:pt x="15714" y="122758"/>
                    <a:pt x="36288" y="135788"/>
                  </a:cubicBezTo>
                  <a:cubicBezTo>
                    <a:pt x="59605" y="150876"/>
                    <a:pt x="76750" y="190652"/>
                    <a:pt x="93895" y="211912"/>
                  </a:cubicBezTo>
                  <a:cubicBezTo>
                    <a:pt x="199509" y="341528"/>
                    <a:pt x="315409" y="719404"/>
                    <a:pt x="323638" y="756437"/>
                  </a:cubicBezTo>
                  <a:cubicBezTo>
                    <a:pt x="340098" y="831875"/>
                    <a:pt x="355185" y="907999"/>
                    <a:pt x="368901" y="984809"/>
                  </a:cubicBezTo>
                  <a:cubicBezTo>
                    <a:pt x="386046" y="1076706"/>
                    <a:pt x="401820" y="1168603"/>
                    <a:pt x="415536" y="1261186"/>
                  </a:cubicBezTo>
                  <a:cubicBezTo>
                    <a:pt x="436110" y="1398346"/>
                    <a:pt x="448454" y="1536878"/>
                    <a:pt x="458055" y="1675409"/>
                  </a:cubicBezTo>
                  <a:cubicBezTo>
                    <a:pt x="467885" y="1795424"/>
                    <a:pt x="468112" y="1886363"/>
                    <a:pt x="474514" y="1981276"/>
                  </a:cubicBezTo>
                  <a:cubicBezTo>
                    <a:pt x="520120" y="1985962"/>
                    <a:pt x="701285" y="2004136"/>
                    <a:pt x="746091" y="1970303"/>
                  </a:cubicBezTo>
                  <a:close/>
                </a:path>
              </a:pathLst>
            </a:custGeom>
            <a:solidFill>
              <a:schemeClr val="accent4"/>
            </a:solidFill>
            <a:ln w="6854"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973E71D0-3FF1-4EEC-8E81-9F679CE0EACE}"/>
                </a:ext>
              </a:extLst>
            </p:cNvPr>
            <p:cNvSpPr/>
            <p:nvPr/>
          </p:nvSpPr>
          <p:spPr>
            <a:xfrm>
              <a:off x="700584" y="4688266"/>
              <a:ext cx="2657562" cy="2168355"/>
            </a:xfrm>
            <a:custGeom>
              <a:avLst/>
              <a:gdLst>
                <a:gd name="connsiteX0" fmla="*/ 2278552 w 2666423"/>
                <a:gd name="connsiteY0" fmla="*/ 156 h 2183348"/>
                <a:gd name="connsiteX1" fmla="*/ 2250485 w 2666423"/>
                <a:gd name="connsiteY1" fmla="*/ 359 h 2183348"/>
                <a:gd name="connsiteX2" fmla="*/ 1930695 w 2666423"/>
                <a:gd name="connsiteY2" fmla="*/ 22415 h 2183348"/>
                <a:gd name="connsiteX3" fmla="*/ 1856654 w 2666423"/>
                <a:gd name="connsiteY3" fmla="*/ 42893 h 2183348"/>
                <a:gd name="connsiteX4" fmla="*/ 241947 w 2666423"/>
                <a:gd name="connsiteY4" fmla="*/ 41317 h 2183348"/>
                <a:gd name="connsiteX5" fmla="*/ 164756 w 2666423"/>
                <a:gd name="connsiteY5" fmla="*/ 496586 h 2183348"/>
                <a:gd name="connsiteX6" fmla="*/ 70237 w 2666423"/>
                <a:gd name="connsiteY6" fmla="*/ 1396096 h 2183348"/>
                <a:gd name="connsiteX7" fmla="*/ 0 w 2666423"/>
                <a:gd name="connsiteY7" fmla="*/ 2183348 h 2183348"/>
                <a:gd name="connsiteX8" fmla="*/ 2666423 w 2666423"/>
                <a:gd name="connsiteY8" fmla="*/ 2183348 h 2183348"/>
                <a:gd name="connsiteX9" fmla="*/ 2666248 w 2666423"/>
                <a:gd name="connsiteY9" fmla="*/ 2138454 h 2183348"/>
                <a:gd name="connsiteX10" fmla="*/ 2660070 w 2666423"/>
                <a:gd name="connsiteY10" fmla="*/ 61798 h 2183348"/>
                <a:gd name="connsiteX11" fmla="*/ 2278552 w 2666423"/>
                <a:gd name="connsiteY11" fmla="*/ 156 h 2183348"/>
                <a:gd name="connsiteX0" fmla="*/ 2278552 w 2666423"/>
                <a:gd name="connsiteY0" fmla="*/ 156 h 2183348"/>
                <a:gd name="connsiteX1" fmla="*/ 2250485 w 2666423"/>
                <a:gd name="connsiteY1" fmla="*/ 359 h 2183348"/>
                <a:gd name="connsiteX2" fmla="*/ 1856654 w 2666423"/>
                <a:gd name="connsiteY2" fmla="*/ 42893 h 2183348"/>
                <a:gd name="connsiteX3" fmla="*/ 241947 w 2666423"/>
                <a:gd name="connsiteY3" fmla="*/ 41317 h 2183348"/>
                <a:gd name="connsiteX4" fmla="*/ 164756 w 2666423"/>
                <a:gd name="connsiteY4" fmla="*/ 496586 h 2183348"/>
                <a:gd name="connsiteX5" fmla="*/ 70237 w 2666423"/>
                <a:gd name="connsiteY5" fmla="*/ 1396096 h 2183348"/>
                <a:gd name="connsiteX6" fmla="*/ 0 w 2666423"/>
                <a:gd name="connsiteY6" fmla="*/ 2183348 h 2183348"/>
                <a:gd name="connsiteX7" fmla="*/ 2666423 w 2666423"/>
                <a:gd name="connsiteY7" fmla="*/ 2183348 h 2183348"/>
                <a:gd name="connsiteX8" fmla="*/ 2666248 w 2666423"/>
                <a:gd name="connsiteY8" fmla="*/ 2138454 h 2183348"/>
                <a:gd name="connsiteX9" fmla="*/ 2660070 w 2666423"/>
                <a:gd name="connsiteY9" fmla="*/ 61798 h 2183348"/>
                <a:gd name="connsiteX10" fmla="*/ 2278552 w 2666423"/>
                <a:gd name="connsiteY10" fmla="*/ 156 h 2183348"/>
                <a:gd name="connsiteX0" fmla="*/ 2660070 w 2666423"/>
                <a:gd name="connsiteY0" fmla="*/ 175207 h 2296757"/>
                <a:gd name="connsiteX1" fmla="*/ 2250485 w 2666423"/>
                <a:gd name="connsiteY1" fmla="*/ 113768 h 2296757"/>
                <a:gd name="connsiteX2" fmla="*/ 1856654 w 2666423"/>
                <a:gd name="connsiteY2" fmla="*/ 156302 h 2296757"/>
                <a:gd name="connsiteX3" fmla="*/ 241947 w 2666423"/>
                <a:gd name="connsiteY3" fmla="*/ 154726 h 2296757"/>
                <a:gd name="connsiteX4" fmla="*/ 164756 w 2666423"/>
                <a:gd name="connsiteY4" fmla="*/ 609995 h 2296757"/>
                <a:gd name="connsiteX5" fmla="*/ 70237 w 2666423"/>
                <a:gd name="connsiteY5" fmla="*/ 1509505 h 2296757"/>
                <a:gd name="connsiteX6" fmla="*/ 0 w 2666423"/>
                <a:gd name="connsiteY6" fmla="*/ 2296757 h 2296757"/>
                <a:gd name="connsiteX7" fmla="*/ 2666423 w 2666423"/>
                <a:gd name="connsiteY7" fmla="*/ 2296757 h 2296757"/>
                <a:gd name="connsiteX8" fmla="*/ 2666248 w 2666423"/>
                <a:gd name="connsiteY8" fmla="*/ 2251863 h 2296757"/>
                <a:gd name="connsiteX9" fmla="*/ 2660070 w 2666423"/>
                <a:gd name="connsiteY9" fmla="*/ 175207 h 2296757"/>
                <a:gd name="connsiteX0" fmla="*/ 2660070 w 2666423"/>
                <a:gd name="connsiteY0" fmla="*/ 159487 h 2281037"/>
                <a:gd name="connsiteX1" fmla="*/ 1856654 w 2666423"/>
                <a:gd name="connsiteY1" fmla="*/ 140582 h 2281037"/>
                <a:gd name="connsiteX2" fmla="*/ 241947 w 2666423"/>
                <a:gd name="connsiteY2" fmla="*/ 139006 h 2281037"/>
                <a:gd name="connsiteX3" fmla="*/ 164756 w 2666423"/>
                <a:gd name="connsiteY3" fmla="*/ 594275 h 2281037"/>
                <a:gd name="connsiteX4" fmla="*/ 70237 w 2666423"/>
                <a:gd name="connsiteY4" fmla="*/ 1493785 h 2281037"/>
                <a:gd name="connsiteX5" fmla="*/ 0 w 2666423"/>
                <a:gd name="connsiteY5" fmla="*/ 2281037 h 2281037"/>
                <a:gd name="connsiteX6" fmla="*/ 2666423 w 2666423"/>
                <a:gd name="connsiteY6" fmla="*/ 2281037 h 2281037"/>
                <a:gd name="connsiteX7" fmla="*/ 2666248 w 2666423"/>
                <a:gd name="connsiteY7" fmla="*/ 2236143 h 2281037"/>
                <a:gd name="connsiteX8" fmla="*/ 2660070 w 2666423"/>
                <a:gd name="connsiteY8" fmla="*/ 159487 h 2281037"/>
                <a:gd name="connsiteX0" fmla="*/ 2660070 w 2666423"/>
                <a:gd name="connsiteY0" fmla="*/ 179276 h 2300826"/>
                <a:gd name="connsiteX1" fmla="*/ 241947 w 2666423"/>
                <a:gd name="connsiteY1" fmla="*/ 158795 h 2300826"/>
                <a:gd name="connsiteX2" fmla="*/ 164756 w 2666423"/>
                <a:gd name="connsiteY2" fmla="*/ 614064 h 2300826"/>
                <a:gd name="connsiteX3" fmla="*/ 70237 w 2666423"/>
                <a:gd name="connsiteY3" fmla="*/ 1513574 h 2300826"/>
                <a:gd name="connsiteX4" fmla="*/ 0 w 2666423"/>
                <a:gd name="connsiteY4" fmla="*/ 2300826 h 2300826"/>
                <a:gd name="connsiteX5" fmla="*/ 2666423 w 2666423"/>
                <a:gd name="connsiteY5" fmla="*/ 2300826 h 2300826"/>
                <a:gd name="connsiteX6" fmla="*/ 2666248 w 2666423"/>
                <a:gd name="connsiteY6" fmla="*/ 2255932 h 2300826"/>
                <a:gd name="connsiteX7" fmla="*/ 2660070 w 2666423"/>
                <a:gd name="connsiteY7" fmla="*/ 179276 h 2300826"/>
                <a:gd name="connsiteX0" fmla="*/ 2660070 w 2666423"/>
                <a:gd name="connsiteY0" fmla="*/ 78896 h 2200446"/>
                <a:gd name="connsiteX1" fmla="*/ 241947 w 2666423"/>
                <a:gd name="connsiteY1" fmla="*/ 58415 h 2200446"/>
                <a:gd name="connsiteX2" fmla="*/ 164756 w 2666423"/>
                <a:gd name="connsiteY2" fmla="*/ 513684 h 2200446"/>
                <a:gd name="connsiteX3" fmla="*/ 70237 w 2666423"/>
                <a:gd name="connsiteY3" fmla="*/ 1413194 h 2200446"/>
                <a:gd name="connsiteX4" fmla="*/ 0 w 2666423"/>
                <a:gd name="connsiteY4" fmla="*/ 2200446 h 2200446"/>
                <a:gd name="connsiteX5" fmla="*/ 2666423 w 2666423"/>
                <a:gd name="connsiteY5" fmla="*/ 2200446 h 2200446"/>
                <a:gd name="connsiteX6" fmla="*/ 2666248 w 2666423"/>
                <a:gd name="connsiteY6" fmla="*/ 2155552 h 2200446"/>
                <a:gd name="connsiteX7" fmla="*/ 2660070 w 2666423"/>
                <a:gd name="connsiteY7" fmla="*/ 78896 h 2200446"/>
                <a:gd name="connsiteX0" fmla="*/ 2660070 w 2666423"/>
                <a:gd name="connsiteY0" fmla="*/ 54035 h 2175585"/>
                <a:gd name="connsiteX1" fmla="*/ 241947 w 2666423"/>
                <a:gd name="connsiteY1" fmla="*/ 33554 h 2175585"/>
                <a:gd name="connsiteX2" fmla="*/ 164756 w 2666423"/>
                <a:gd name="connsiteY2" fmla="*/ 488823 h 2175585"/>
                <a:gd name="connsiteX3" fmla="*/ 70237 w 2666423"/>
                <a:gd name="connsiteY3" fmla="*/ 1388333 h 2175585"/>
                <a:gd name="connsiteX4" fmla="*/ 0 w 2666423"/>
                <a:gd name="connsiteY4" fmla="*/ 2175585 h 2175585"/>
                <a:gd name="connsiteX5" fmla="*/ 2666423 w 2666423"/>
                <a:gd name="connsiteY5" fmla="*/ 2175585 h 2175585"/>
                <a:gd name="connsiteX6" fmla="*/ 2666248 w 2666423"/>
                <a:gd name="connsiteY6" fmla="*/ 2130691 h 2175585"/>
                <a:gd name="connsiteX7" fmla="*/ 2660070 w 2666423"/>
                <a:gd name="connsiteY7" fmla="*/ 54035 h 2175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66423" h="2175585">
                  <a:moveTo>
                    <a:pt x="2660070" y="54035"/>
                  </a:moveTo>
                  <a:cubicBezTo>
                    <a:pt x="2026658" y="-56569"/>
                    <a:pt x="782070" y="37543"/>
                    <a:pt x="241947" y="33554"/>
                  </a:cubicBezTo>
                  <a:cubicBezTo>
                    <a:pt x="180509" y="165881"/>
                    <a:pt x="182085" y="347044"/>
                    <a:pt x="164756" y="488823"/>
                  </a:cubicBezTo>
                  <a:cubicBezTo>
                    <a:pt x="128525" y="788134"/>
                    <a:pt x="98591" y="1089022"/>
                    <a:pt x="70237" y="1388333"/>
                  </a:cubicBezTo>
                  <a:lnTo>
                    <a:pt x="0" y="2175585"/>
                  </a:lnTo>
                  <a:lnTo>
                    <a:pt x="2666423" y="2175585"/>
                  </a:lnTo>
                  <a:cubicBezTo>
                    <a:pt x="2666365" y="2160620"/>
                    <a:pt x="2666306" y="2145656"/>
                    <a:pt x="2666248" y="2130691"/>
                  </a:cubicBezTo>
                  <a:cubicBezTo>
                    <a:pt x="2662506" y="1169438"/>
                    <a:pt x="2658297" y="74416"/>
                    <a:pt x="2660070" y="54035"/>
                  </a:cubicBezTo>
                  <a:close/>
                </a:path>
              </a:pathLst>
            </a:custGeom>
            <a:solidFill>
              <a:schemeClr val="tx1"/>
            </a:solidFill>
            <a:ln w="6854" cap="flat">
              <a:noFill/>
              <a:prstDash val="solid"/>
              <a:miter/>
            </a:ln>
          </p:spPr>
          <p:txBody>
            <a:bodyPr wrap="square" rtlCol="0" anchor="ctr">
              <a:noAutofit/>
            </a:bodyPr>
            <a:lstStyle/>
            <a:p>
              <a:endParaRPr lang="en-US"/>
            </a:p>
          </p:txBody>
        </p:sp>
        <p:sp>
          <p:nvSpPr>
            <p:cNvPr id="10" name="Freeform: Shape 9">
              <a:extLst>
                <a:ext uri="{FF2B5EF4-FFF2-40B4-BE49-F238E27FC236}">
                  <a16:creationId xmlns:a16="http://schemas.microsoft.com/office/drawing/2014/main" id="{EE4787ED-7F79-4347-876A-C2318678DC73}"/>
                </a:ext>
              </a:extLst>
            </p:cNvPr>
            <p:cNvSpPr/>
            <p:nvPr/>
          </p:nvSpPr>
          <p:spPr>
            <a:xfrm>
              <a:off x="0" y="226153"/>
              <a:ext cx="4664412" cy="6630472"/>
            </a:xfrm>
            <a:custGeom>
              <a:avLst/>
              <a:gdLst>
                <a:gd name="connsiteX0" fmla="*/ 2570601 w 4679962"/>
                <a:gd name="connsiteY0" fmla="*/ 285525 h 6652578"/>
                <a:gd name="connsiteX1" fmla="*/ 2865188 w 4679962"/>
                <a:gd name="connsiteY1" fmla="*/ 2276735 h 6652578"/>
                <a:gd name="connsiteX2" fmla="*/ 3058952 w 4679962"/>
                <a:gd name="connsiteY2" fmla="*/ 4945335 h 6652578"/>
                <a:gd name="connsiteX3" fmla="*/ 3145923 w 4679962"/>
                <a:gd name="connsiteY3" fmla="*/ 6556538 h 6652578"/>
                <a:gd name="connsiteX4" fmla="*/ 3150679 w 4679962"/>
                <a:gd name="connsiteY4" fmla="*/ 6652578 h 6652578"/>
                <a:gd name="connsiteX5" fmla="*/ 3807167 w 4679962"/>
                <a:gd name="connsiteY5" fmla="*/ 6652578 h 6652578"/>
                <a:gd name="connsiteX6" fmla="*/ 3667028 w 4679962"/>
                <a:gd name="connsiteY6" fmla="*/ 4236439 h 6652578"/>
                <a:gd name="connsiteX7" fmla="*/ 3934834 w 4679962"/>
                <a:gd name="connsiteY7" fmla="*/ 5135951 h 6652578"/>
                <a:gd name="connsiteX8" fmla="*/ 4679962 w 4679962"/>
                <a:gd name="connsiteY8" fmla="*/ 5167457 h 6652578"/>
                <a:gd name="connsiteX9" fmla="*/ 4509827 w 4679962"/>
                <a:gd name="connsiteY9" fmla="*/ 3960757 h 6652578"/>
                <a:gd name="connsiteX10" fmla="*/ 4040379 w 4679962"/>
                <a:gd name="connsiteY10" fmla="*/ 1875028 h 6652578"/>
                <a:gd name="connsiteX11" fmla="*/ 3386619 w 4679962"/>
                <a:gd name="connsiteY11" fmla="*/ 794354 h 6652578"/>
                <a:gd name="connsiteX12" fmla="*/ 2644642 w 4679962"/>
                <a:gd name="connsiteY12" fmla="*/ 513947 h 6652578"/>
                <a:gd name="connsiteX13" fmla="*/ 2597382 w 4679962"/>
                <a:gd name="connsiteY13" fmla="*/ 309155 h 6652578"/>
                <a:gd name="connsiteX14" fmla="*/ 2570601 w 4679962"/>
                <a:gd name="connsiteY14" fmla="*/ 285525 h 6652578"/>
                <a:gd name="connsiteX15" fmla="*/ 1284153 w 4679962"/>
                <a:gd name="connsiteY15" fmla="*/ 0 h 6652578"/>
                <a:gd name="connsiteX16" fmla="*/ 1225276 w 4679962"/>
                <a:gd name="connsiteY16" fmla="*/ 1969 h 6652578"/>
                <a:gd name="connsiteX17" fmla="*/ 1004730 w 4679962"/>
                <a:gd name="connsiteY17" fmla="*/ 317034 h 6652578"/>
                <a:gd name="connsiteX18" fmla="*/ 207616 w 4679962"/>
                <a:gd name="connsiteY18" fmla="*/ 647852 h 6652578"/>
                <a:gd name="connsiteX19" fmla="*/ 52003 w 4679962"/>
                <a:gd name="connsiteY19" fmla="*/ 770309 h 6652578"/>
                <a:gd name="connsiteX20" fmla="*/ 0 w 4679962"/>
                <a:gd name="connsiteY20" fmla="*/ 827682 h 6652578"/>
                <a:gd name="connsiteX21" fmla="*/ 0 w 4679962"/>
                <a:gd name="connsiteY21" fmla="*/ 4113092 h 6652578"/>
                <a:gd name="connsiteX22" fmla="*/ 77701 w 4679962"/>
                <a:gd name="connsiteY22" fmla="*/ 4144411 h 6652578"/>
                <a:gd name="connsiteX23" fmla="*/ 327341 w 4679962"/>
                <a:gd name="connsiteY23" fmla="*/ 4217540 h 6652578"/>
                <a:gd name="connsiteX24" fmla="*/ 305877 w 4679962"/>
                <a:gd name="connsiteY24" fmla="*/ 6404485 h 6652578"/>
                <a:gd name="connsiteX25" fmla="*/ 311484 w 4679962"/>
                <a:gd name="connsiteY25" fmla="*/ 6652578 h 6652578"/>
                <a:gd name="connsiteX26" fmla="*/ 2550036 w 4679962"/>
                <a:gd name="connsiteY26" fmla="*/ 6652578 h 6652578"/>
                <a:gd name="connsiteX27" fmla="*/ 2548648 w 4679962"/>
                <a:gd name="connsiteY27" fmla="*/ 6596334 h 6652578"/>
                <a:gd name="connsiteX28" fmla="*/ 2400465 w 4679962"/>
                <a:gd name="connsiteY28" fmla="*/ 3102210 h 6652578"/>
                <a:gd name="connsiteX29" fmla="*/ 1370204 w 4679962"/>
                <a:gd name="connsiteY29" fmla="*/ 143748 h 6652578"/>
                <a:gd name="connsiteX30" fmla="*/ 1422191 w 4679962"/>
                <a:gd name="connsiteY30" fmla="*/ 9845 h 6652578"/>
                <a:gd name="connsiteX31" fmla="*/ 1284153 w 4679962"/>
                <a:gd name="connsiteY31" fmla="*/ 0 h 6652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679962" h="6652578">
                  <a:moveTo>
                    <a:pt x="2570601" y="285525"/>
                  </a:moveTo>
                  <a:cubicBezTo>
                    <a:pt x="2583203" y="791205"/>
                    <a:pt x="2758064" y="1537908"/>
                    <a:pt x="2865188" y="2276735"/>
                  </a:cubicBezTo>
                  <a:cubicBezTo>
                    <a:pt x="3014844" y="3303848"/>
                    <a:pt x="3003816" y="4085210"/>
                    <a:pt x="3058952" y="4945335"/>
                  </a:cubicBezTo>
                  <a:cubicBezTo>
                    <a:pt x="3083074" y="5325088"/>
                    <a:pt x="3116242" y="5961138"/>
                    <a:pt x="3145923" y="6556538"/>
                  </a:cubicBezTo>
                  <a:lnTo>
                    <a:pt x="3150679" y="6652578"/>
                  </a:lnTo>
                  <a:lnTo>
                    <a:pt x="3807167" y="6652578"/>
                  </a:lnTo>
                  <a:lnTo>
                    <a:pt x="3667028" y="4236439"/>
                  </a:lnTo>
                  <a:lnTo>
                    <a:pt x="3934834" y="5135951"/>
                  </a:lnTo>
                  <a:lnTo>
                    <a:pt x="4679962" y="5167457"/>
                  </a:lnTo>
                  <a:cubicBezTo>
                    <a:pt x="4679962" y="5167457"/>
                    <a:pt x="4612224" y="4690135"/>
                    <a:pt x="4509827" y="3960757"/>
                  </a:cubicBezTo>
                  <a:cubicBezTo>
                    <a:pt x="4407431" y="3231383"/>
                    <a:pt x="4087639" y="2108177"/>
                    <a:pt x="4040379" y="1875028"/>
                  </a:cubicBezTo>
                  <a:cubicBezTo>
                    <a:pt x="3993119" y="1641880"/>
                    <a:pt x="3656000" y="955038"/>
                    <a:pt x="3386619" y="794354"/>
                  </a:cubicBezTo>
                  <a:cubicBezTo>
                    <a:pt x="3117240" y="633672"/>
                    <a:pt x="2644642" y="513947"/>
                    <a:pt x="2644642" y="513947"/>
                  </a:cubicBezTo>
                  <a:lnTo>
                    <a:pt x="2597382" y="309155"/>
                  </a:lnTo>
                  <a:cubicBezTo>
                    <a:pt x="2597382" y="309155"/>
                    <a:pt x="2598956" y="302854"/>
                    <a:pt x="2570601" y="285525"/>
                  </a:cubicBezTo>
                  <a:close/>
                  <a:moveTo>
                    <a:pt x="1284153" y="0"/>
                  </a:moveTo>
                  <a:cubicBezTo>
                    <a:pt x="1248118" y="0"/>
                    <a:pt x="1225276" y="1969"/>
                    <a:pt x="1225276" y="1969"/>
                  </a:cubicBezTo>
                  <a:lnTo>
                    <a:pt x="1004730" y="317034"/>
                  </a:lnTo>
                  <a:cubicBezTo>
                    <a:pt x="1004730" y="317034"/>
                    <a:pt x="445490" y="498196"/>
                    <a:pt x="207616" y="647852"/>
                  </a:cubicBezTo>
                  <a:cubicBezTo>
                    <a:pt x="148147" y="685266"/>
                    <a:pt x="96752" y="726126"/>
                    <a:pt x="52003" y="770309"/>
                  </a:cubicBezTo>
                  <a:lnTo>
                    <a:pt x="0" y="827682"/>
                  </a:lnTo>
                  <a:lnTo>
                    <a:pt x="0" y="4113092"/>
                  </a:lnTo>
                  <a:lnTo>
                    <a:pt x="77701" y="4144411"/>
                  </a:lnTo>
                  <a:cubicBezTo>
                    <a:pt x="162227" y="4173924"/>
                    <a:pt x="246212" y="4198636"/>
                    <a:pt x="327341" y="4217540"/>
                  </a:cubicBezTo>
                  <a:cubicBezTo>
                    <a:pt x="277717" y="4420755"/>
                    <a:pt x="285594" y="5438022"/>
                    <a:pt x="305877" y="6404485"/>
                  </a:cubicBezTo>
                  <a:lnTo>
                    <a:pt x="311484" y="6652578"/>
                  </a:lnTo>
                  <a:lnTo>
                    <a:pt x="2550036" y="6652578"/>
                  </a:lnTo>
                  <a:lnTo>
                    <a:pt x="2548648" y="6596334"/>
                  </a:lnTo>
                  <a:cubicBezTo>
                    <a:pt x="2519814" y="5472748"/>
                    <a:pt x="2471354" y="3993646"/>
                    <a:pt x="2400465" y="3102210"/>
                  </a:cubicBezTo>
                  <a:cubicBezTo>
                    <a:pt x="2283892" y="1630855"/>
                    <a:pt x="1975128" y="591140"/>
                    <a:pt x="1370204" y="143748"/>
                  </a:cubicBezTo>
                  <a:cubicBezTo>
                    <a:pt x="1390684" y="101216"/>
                    <a:pt x="1395410" y="63406"/>
                    <a:pt x="1422191" y="9845"/>
                  </a:cubicBezTo>
                  <a:cubicBezTo>
                    <a:pt x="1369417" y="1969"/>
                    <a:pt x="1320189" y="0"/>
                    <a:pt x="1284153" y="0"/>
                  </a:cubicBezTo>
                  <a:close/>
                </a:path>
              </a:pathLst>
            </a:custGeom>
            <a:solidFill>
              <a:schemeClr val="bg1"/>
            </a:solidFill>
            <a:ln w="6854" cap="flat">
              <a:noFill/>
              <a:prstDash val="solid"/>
              <a:miter/>
            </a:ln>
          </p:spPr>
          <p:txBody>
            <a:bodyPr wrap="square" rtlCol="0" anchor="ctr">
              <a:noAutofit/>
            </a:bodyPr>
            <a:lstStyle/>
            <a:p>
              <a:endParaRPr lang="en-US"/>
            </a:p>
          </p:txBody>
        </p:sp>
        <p:sp>
          <p:nvSpPr>
            <p:cNvPr id="5" name="Freeform: Shape 4">
              <a:extLst>
                <a:ext uri="{FF2B5EF4-FFF2-40B4-BE49-F238E27FC236}">
                  <a16:creationId xmlns:a16="http://schemas.microsoft.com/office/drawing/2014/main" id="{5F33F55C-06E6-44F9-A03C-6EE1CC40FE34}"/>
                </a:ext>
              </a:extLst>
            </p:cNvPr>
            <p:cNvSpPr/>
            <p:nvPr/>
          </p:nvSpPr>
          <p:spPr>
            <a:xfrm>
              <a:off x="1506088" y="-530"/>
              <a:ext cx="1126951" cy="809234"/>
            </a:xfrm>
            <a:custGeom>
              <a:avLst/>
              <a:gdLst>
                <a:gd name="connsiteX0" fmla="*/ 1130709 w 1130709"/>
                <a:gd name="connsiteY0" fmla="*/ 0 h 811931"/>
                <a:gd name="connsiteX1" fmla="*/ 28840 w 1130709"/>
                <a:gd name="connsiteY1" fmla="*/ 0 h 811931"/>
                <a:gd name="connsiteX2" fmla="*/ 27423 w 1130709"/>
                <a:gd name="connsiteY2" fmla="*/ 11472 h 811931"/>
                <a:gd name="connsiteX3" fmla="*/ 871 w 1130709"/>
                <a:gd name="connsiteY3" fmla="*/ 185295 h 811931"/>
                <a:gd name="connsiteX4" fmla="*/ 71760 w 1130709"/>
                <a:gd name="connsiteY4" fmla="*/ 328650 h 811931"/>
                <a:gd name="connsiteX5" fmla="*/ 536481 w 1130709"/>
                <a:gd name="connsiteY5" fmla="*/ 694126 h 811931"/>
                <a:gd name="connsiteX6" fmla="*/ 676685 w 1130709"/>
                <a:gd name="connsiteY6" fmla="*/ 804399 h 811931"/>
                <a:gd name="connsiteX7" fmla="*/ 829490 w 1130709"/>
                <a:gd name="connsiteY7" fmla="*/ 747687 h 811931"/>
                <a:gd name="connsiteX8" fmla="*/ 1020105 w 1130709"/>
                <a:gd name="connsiteY8" fmla="*/ 405841 h 811931"/>
                <a:gd name="connsiteX9" fmla="*/ 1002776 w 1130709"/>
                <a:gd name="connsiteY9" fmla="*/ 240431 h 811931"/>
                <a:gd name="connsiteX10" fmla="*/ 1102858 w 1130709"/>
                <a:gd name="connsiteY10" fmla="*/ 62691 h 811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709" h="811931">
                  <a:moveTo>
                    <a:pt x="1130709" y="0"/>
                  </a:moveTo>
                  <a:lnTo>
                    <a:pt x="28840" y="0"/>
                  </a:lnTo>
                  <a:lnTo>
                    <a:pt x="27423" y="11472"/>
                  </a:lnTo>
                  <a:cubicBezTo>
                    <a:pt x="14162" y="106899"/>
                    <a:pt x="-1099" y="168558"/>
                    <a:pt x="871" y="185295"/>
                  </a:cubicBezTo>
                  <a:cubicBezTo>
                    <a:pt x="-5432" y="248308"/>
                    <a:pt x="22925" y="290843"/>
                    <a:pt x="71760" y="328650"/>
                  </a:cubicBezTo>
                  <a:cubicBezTo>
                    <a:pt x="226141" y="449951"/>
                    <a:pt x="385250" y="569674"/>
                    <a:pt x="536481" y="694126"/>
                  </a:cubicBezTo>
                  <a:cubicBezTo>
                    <a:pt x="560111" y="713029"/>
                    <a:pt x="654631" y="785494"/>
                    <a:pt x="676685" y="804399"/>
                  </a:cubicBezTo>
                  <a:cubicBezTo>
                    <a:pt x="689287" y="812276"/>
                    <a:pt x="790107" y="831178"/>
                    <a:pt x="829490" y="747687"/>
                  </a:cubicBezTo>
                  <a:cubicBezTo>
                    <a:pt x="889354" y="621661"/>
                    <a:pt x="949215" y="527141"/>
                    <a:pt x="1020105" y="405841"/>
                  </a:cubicBezTo>
                  <a:cubicBezTo>
                    <a:pt x="1020105" y="396388"/>
                    <a:pt x="938189" y="327074"/>
                    <a:pt x="1002776" y="240431"/>
                  </a:cubicBezTo>
                  <a:cubicBezTo>
                    <a:pt x="1034676" y="197898"/>
                    <a:pt x="1069038" y="134491"/>
                    <a:pt x="1102858" y="62691"/>
                  </a:cubicBezTo>
                  <a:close/>
                </a:path>
              </a:pathLst>
            </a:custGeom>
            <a:solidFill>
              <a:srgbClr val="FECBA3"/>
            </a:solidFill>
            <a:ln w="6350"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DA8E0C6A-96F6-44D3-A642-1A800ECC262A}"/>
                </a:ext>
              </a:extLst>
            </p:cNvPr>
            <p:cNvSpPr/>
            <p:nvPr/>
          </p:nvSpPr>
          <p:spPr>
            <a:xfrm>
              <a:off x="1717351" y="24002"/>
              <a:ext cx="800747" cy="785047"/>
            </a:xfrm>
            <a:custGeom>
              <a:avLst/>
              <a:gdLst>
                <a:gd name="connsiteX0" fmla="*/ 351815 w 349758"/>
                <a:gd name="connsiteY0" fmla="*/ 165278 h 342900"/>
                <a:gd name="connsiteX1" fmla="*/ 266776 w 349758"/>
                <a:gd name="connsiteY1" fmla="*/ 317525 h 342900"/>
                <a:gd name="connsiteX2" fmla="*/ 183794 w 349758"/>
                <a:gd name="connsiteY2" fmla="*/ 309982 h 342900"/>
                <a:gd name="connsiteX3" fmla="*/ 121387 w 349758"/>
                <a:gd name="connsiteY3" fmla="*/ 210541 h 342900"/>
                <a:gd name="connsiteX4" fmla="*/ 0 w 349758"/>
                <a:gd name="connsiteY4" fmla="*/ 0 h 342900"/>
                <a:gd name="connsiteX5" fmla="*/ 111785 w 349758"/>
                <a:gd name="connsiteY5" fmla="*/ 93955 h 342900"/>
                <a:gd name="connsiteX6" fmla="*/ 336728 w 349758"/>
                <a:gd name="connsiteY6" fmla="*/ 106985 h 342900"/>
                <a:gd name="connsiteX7" fmla="*/ 351815 w 349758"/>
                <a:gd name="connsiteY7" fmla="*/ 165278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758" h="342900">
                  <a:moveTo>
                    <a:pt x="351815" y="165278"/>
                  </a:moveTo>
                  <a:cubicBezTo>
                    <a:pt x="320954" y="218084"/>
                    <a:pt x="295580" y="264033"/>
                    <a:pt x="266776" y="317525"/>
                  </a:cubicBezTo>
                  <a:cubicBezTo>
                    <a:pt x="245516" y="353873"/>
                    <a:pt x="215341" y="361417"/>
                    <a:pt x="183794" y="309982"/>
                  </a:cubicBezTo>
                  <a:cubicBezTo>
                    <a:pt x="159791" y="275006"/>
                    <a:pt x="139903" y="242773"/>
                    <a:pt x="121387" y="210541"/>
                  </a:cubicBezTo>
                  <a:cubicBezTo>
                    <a:pt x="84353" y="145390"/>
                    <a:pt x="4115" y="10287"/>
                    <a:pt x="0" y="0"/>
                  </a:cubicBezTo>
                  <a:cubicBezTo>
                    <a:pt x="37719" y="39776"/>
                    <a:pt x="76810" y="66523"/>
                    <a:pt x="111785" y="93955"/>
                  </a:cubicBezTo>
                  <a:cubicBezTo>
                    <a:pt x="183109" y="150876"/>
                    <a:pt x="262661" y="165964"/>
                    <a:pt x="336728" y="106985"/>
                  </a:cubicBezTo>
                  <a:cubicBezTo>
                    <a:pt x="338099" y="160477"/>
                    <a:pt x="351130" y="161849"/>
                    <a:pt x="351815" y="165278"/>
                  </a:cubicBezTo>
                  <a:close/>
                </a:path>
              </a:pathLst>
            </a:custGeom>
            <a:solidFill>
              <a:schemeClr val="tx1">
                <a:alpha val="20000"/>
              </a:schemeClr>
            </a:solidFill>
            <a:ln w="9293"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3B0CC610-6C45-407C-B61C-E9E550637BA3}"/>
                </a:ext>
              </a:extLst>
            </p:cNvPr>
            <p:cNvSpPr/>
            <p:nvPr/>
          </p:nvSpPr>
          <p:spPr>
            <a:xfrm>
              <a:off x="3979452" y="5679057"/>
              <a:ext cx="659436" cy="1177568"/>
            </a:xfrm>
            <a:custGeom>
              <a:avLst/>
              <a:gdLst>
                <a:gd name="connsiteX0" fmla="*/ 288211 w 288036"/>
                <a:gd name="connsiteY0" fmla="*/ 224436 h 514350"/>
                <a:gd name="connsiteX1" fmla="*/ 288896 w 288036"/>
                <a:gd name="connsiteY1" fmla="*/ 286843 h 514350"/>
                <a:gd name="connsiteX2" fmla="*/ 113332 w 288036"/>
                <a:gd name="connsiteY2" fmla="*/ 504928 h 514350"/>
                <a:gd name="connsiteX3" fmla="*/ 52981 w 288036"/>
                <a:gd name="connsiteY3" fmla="*/ 481611 h 514350"/>
                <a:gd name="connsiteX4" fmla="*/ 61897 w 288036"/>
                <a:gd name="connsiteY4" fmla="*/ 441148 h 514350"/>
                <a:gd name="connsiteX5" fmla="*/ 82471 w 288036"/>
                <a:gd name="connsiteY5" fmla="*/ 380798 h 514350"/>
                <a:gd name="connsiteX6" fmla="*/ 133906 w 288036"/>
                <a:gd name="connsiteY6" fmla="*/ 195632 h 514350"/>
                <a:gd name="connsiteX7" fmla="*/ 87271 w 288036"/>
                <a:gd name="connsiteY7" fmla="*/ 246381 h 514350"/>
                <a:gd name="connsiteX8" fmla="*/ 82471 w 288036"/>
                <a:gd name="connsiteY8" fmla="*/ 303988 h 514350"/>
                <a:gd name="connsiteX9" fmla="*/ 40637 w 288036"/>
                <a:gd name="connsiteY9" fmla="*/ 382170 h 514350"/>
                <a:gd name="connsiteX10" fmla="*/ 1546 w 288036"/>
                <a:gd name="connsiteY10" fmla="*/ 373254 h 514350"/>
                <a:gd name="connsiteX11" fmla="*/ 7718 w 288036"/>
                <a:gd name="connsiteY11" fmla="*/ 80418 h 514350"/>
                <a:gd name="connsiteX12" fmla="*/ 42008 w 288036"/>
                <a:gd name="connsiteY12" fmla="*/ 6351 h 514350"/>
                <a:gd name="connsiteX13" fmla="*/ 66011 w 288036"/>
                <a:gd name="connsiteY13" fmla="*/ 865 h 514350"/>
                <a:gd name="connsiteX14" fmla="*/ 252549 w 288036"/>
                <a:gd name="connsiteY14" fmla="*/ 27611 h 514350"/>
                <a:gd name="connsiteX15" fmla="*/ 272437 w 288036"/>
                <a:gd name="connsiteY15" fmla="*/ 37898 h 514350"/>
                <a:gd name="connsiteX16" fmla="*/ 288211 w 288036"/>
                <a:gd name="connsiteY16" fmla="*/ 224436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036" h="514350">
                  <a:moveTo>
                    <a:pt x="288211" y="224436"/>
                  </a:moveTo>
                  <a:cubicBezTo>
                    <a:pt x="288211" y="234037"/>
                    <a:pt x="293011" y="275871"/>
                    <a:pt x="288896" y="286843"/>
                  </a:cubicBezTo>
                  <a:cubicBezTo>
                    <a:pt x="253921" y="378741"/>
                    <a:pt x="192199" y="449378"/>
                    <a:pt x="113332" y="504928"/>
                  </a:cubicBezTo>
                  <a:cubicBezTo>
                    <a:pt x="81099" y="527559"/>
                    <a:pt x="61211" y="517272"/>
                    <a:pt x="52981" y="481611"/>
                  </a:cubicBezTo>
                  <a:cubicBezTo>
                    <a:pt x="53667" y="463780"/>
                    <a:pt x="57782" y="452121"/>
                    <a:pt x="61897" y="441148"/>
                  </a:cubicBezTo>
                  <a:cubicBezTo>
                    <a:pt x="63268" y="416460"/>
                    <a:pt x="64640" y="393142"/>
                    <a:pt x="82471" y="380798"/>
                  </a:cubicBezTo>
                  <a:cubicBezTo>
                    <a:pt x="133220" y="345136"/>
                    <a:pt x="172996" y="202490"/>
                    <a:pt x="133906" y="195632"/>
                  </a:cubicBezTo>
                  <a:cubicBezTo>
                    <a:pt x="93443" y="194946"/>
                    <a:pt x="89329" y="213463"/>
                    <a:pt x="87271" y="246381"/>
                  </a:cubicBezTo>
                  <a:cubicBezTo>
                    <a:pt x="84528" y="273813"/>
                    <a:pt x="88643" y="285472"/>
                    <a:pt x="82471" y="303988"/>
                  </a:cubicBezTo>
                  <a:cubicBezTo>
                    <a:pt x="75613" y="333478"/>
                    <a:pt x="68069" y="363653"/>
                    <a:pt x="40637" y="382170"/>
                  </a:cubicBezTo>
                  <a:cubicBezTo>
                    <a:pt x="24178" y="393142"/>
                    <a:pt x="9090" y="398629"/>
                    <a:pt x="1546" y="373254"/>
                  </a:cubicBezTo>
                  <a:cubicBezTo>
                    <a:pt x="-2569" y="341022"/>
                    <a:pt x="2232" y="96191"/>
                    <a:pt x="7718" y="80418"/>
                  </a:cubicBezTo>
                  <a:cubicBezTo>
                    <a:pt x="11833" y="52300"/>
                    <a:pt x="22120" y="26925"/>
                    <a:pt x="42008" y="6351"/>
                  </a:cubicBezTo>
                  <a:cubicBezTo>
                    <a:pt x="48866" y="-1192"/>
                    <a:pt x="57096" y="-507"/>
                    <a:pt x="66011" y="865"/>
                  </a:cubicBezTo>
                  <a:cubicBezTo>
                    <a:pt x="128419" y="9095"/>
                    <a:pt x="190141" y="18010"/>
                    <a:pt x="252549" y="27611"/>
                  </a:cubicBezTo>
                  <a:cubicBezTo>
                    <a:pt x="260093" y="28983"/>
                    <a:pt x="267637" y="31040"/>
                    <a:pt x="272437" y="37898"/>
                  </a:cubicBezTo>
                  <a:cubicBezTo>
                    <a:pt x="277238" y="49557"/>
                    <a:pt x="279981" y="203862"/>
                    <a:pt x="288211" y="224436"/>
                  </a:cubicBezTo>
                  <a:close/>
                </a:path>
              </a:pathLst>
            </a:custGeom>
            <a:solidFill>
              <a:srgbClr val="FECBA3"/>
            </a:solidFill>
            <a:ln w="635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9E4E12C2-50C9-4D1E-BAE1-2F07D09BD4DA}"/>
                </a:ext>
              </a:extLst>
            </p:cNvPr>
            <p:cNvSpPr/>
            <p:nvPr/>
          </p:nvSpPr>
          <p:spPr>
            <a:xfrm>
              <a:off x="4029912" y="5220842"/>
              <a:ext cx="580933" cy="549532"/>
            </a:xfrm>
            <a:custGeom>
              <a:avLst/>
              <a:gdLst>
                <a:gd name="connsiteX0" fmla="*/ 249025 w 253746"/>
                <a:gd name="connsiteY0" fmla="*/ 240785 h 240030"/>
                <a:gd name="connsiteX1" fmla="*/ 61116 w 253746"/>
                <a:gd name="connsiteY1" fmla="*/ 211981 h 240030"/>
                <a:gd name="connsiteX2" fmla="*/ 18596 w 253746"/>
                <a:gd name="connsiteY2" fmla="*/ 206495 h 240030"/>
                <a:gd name="connsiteX3" fmla="*/ 13110 w 253746"/>
                <a:gd name="connsiteY3" fmla="*/ 205809 h 240030"/>
                <a:gd name="connsiteX4" fmla="*/ 6938 w 253746"/>
                <a:gd name="connsiteY4" fmla="*/ 159860 h 240030"/>
                <a:gd name="connsiteX5" fmla="*/ 6252 w 253746"/>
                <a:gd name="connsiteY5" fmla="*/ 131742 h 240030"/>
                <a:gd name="connsiteX6" fmla="*/ 765 w 253746"/>
                <a:gd name="connsiteY6" fmla="*/ 74135 h 240030"/>
                <a:gd name="connsiteX7" fmla="*/ 22711 w 253746"/>
                <a:gd name="connsiteY7" fmla="*/ 32987 h 240030"/>
                <a:gd name="connsiteX8" fmla="*/ 244224 w 253746"/>
                <a:gd name="connsiteY8" fmla="*/ 50132 h 240030"/>
                <a:gd name="connsiteX9" fmla="*/ 253140 w 253746"/>
                <a:gd name="connsiteY9" fmla="*/ 75507 h 240030"/>
                <a:gd name="connsiteX10" fmla="*/ 253826 w 253746"/>
                <a:gd name="connsiteY10" fmla="*/ 155745 h 240030"/>
                <a:gd name="connsiteX11" fmla="*/ 253140 w 253746"/>
                <a:gd name="connsiteY11" fmla="*/ 241470 h 240030"/>
                <a:gd name="connsiteX12" fmla="*/ 253140 w 253746"/>
                <a:gd name="connsiteY12" fmla="*/ 241470 h 240030"/>
                <a:gd name="connsiteX13" fmla="*/ 249025 w 253746"/>
                <a:gd name="connsiteY13" fmla="*/ 240785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746" h="240030">
                  <a:moveTo>
                    <a:pt x="249025" y="240785"/>
                  </a:moveTo>
                  <a:cubicBezTo>
                    <a:pt x="186617" y="231183"/>
                    <a:pt x="123524" y="221582"/>
                    <a:pt x="61116" y="211981"/>
                  </a:cubicBezTo>
                  <a:cubicBezTo>
                    <a:pt x="47400" y="209924"/>
                    <a:pt x="32998" y="208552"/>
                    <a:pt x="18596" y="206495"/>
                  </a:cubicBezTo>
                  <a:cubicBezTo>
                    <a:pt x="16539" y="205809"/>
                    <a:pt x="15167" y="205809"/>
                    <a:pt x="13110" y="205809"/>
                  </a:cubicBezTo>
                  <a:cubicBezTo>
                    <a:pt x="4194" y="191407"/>
                    <a:pt x="14481" y="174262"/>
                    <a:pt x="6938" y="159860"/>
                  </a:cubicBezTo>
                  <a:cubicBezTo>
                    <a:pt x="6938" y="150259"/>
                    <a:pt x="6252" y="140658"/>
                    <a:pt x="6252" y="131742"/>
                  </a:cubicBezTo>
                  <a:cubicBezTo>
                    <a:pt x="-606" y="113226"/>
                    <a:pt x="8309" y="92652"/>
                    <a:pt x="765" y="74135"/>
                  </a:cubicBezTo>
                  <a:cubicBezTo>
                    <a:pt x="-2664" y="54933"/>
                    <a:pt x="5566" y="42588"/>
                    <a:pt x="22711" y="32987"/>
                  </a:cubicBezTo>
                  <a:cubicBezTo>
                    <a:pt x="108436" y="-15705"/>
                    <a:pt x="159185" y="-10904"/>
                    <a:pt x="244224" y="50132"/>
                  </a:cubicBezTo>
                  <a:cubicBezTo>
                    <a:pt x="253826" y="56990"/>
                    <a:pt x="253140" y="65906"/>
                    <a:pt x="253140" y="75507"/>
                  </a:cubicBezTo>
                  <a:cubicBezTo>
                    <a:pt x="253826" y="102253"/>
                    <a:pt x="253826" y="128999"/>
                    <a:pt x="253826" y="155745"/>
                  </a:cubicBezTo>
                  <a:cubicBezTo>
                    <a:pt x="257255" y="184549"/>
                    <a:pt x="258626" y="212667"/>
                    <a:pt x="253140" y="241470"/>
                  </a:cubicBezTo>
                  <a:lnTo>
                    <a:pt x="253140" y="241470"/>
                  </a:lnTo>
                  <a:cubicBezTo>
                    <a:pt x="252454" y="243528"/>
                    <a:pt x="251082" y="243528"/>
                    <a:pt x="249025" y="240785"/>
                  </a:cubicBezTo>
                  <a:close/>
                </a:path>
              </a:pathLst>
            </a:custGeom>
            <a:solidFill>
              <a:schemeClr val="accent4"/>
            </a:solidFill>
            <a:ln w="6854"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B79347A-4FB0-4381-8B80-EAF24CF24DE4}"/>
                </a:ext>
              </a:extLst>
            </p:cNvPr>
            <p:cNvSpPr/>
            <p:nvPr/>
          </p:nvSpPr>
          <p:spPr>
            <a:xfrm>
              <a:off x="3048741" y="4563135"/>
              <a:ext cx="15702" cy="109905"/>
            </a:xfrm>
            <a:custGeom>
              <a:avLst/>
              <a:gdLst>
                <a:gd name="connsiteX0" fmla="*/ 5506 w 0"/>
                <a:gd name="connsiteY0" fmla="*/ 52121 h 48006"/>
                <a:gd name="connsiteX1" fmla="*/ 706 w 0"/>
                <a:gd name="connsiteY1" fmla="*/ 0 h 48006"/>
                <a:gd name="connsiteX2" fmla="*/ 5506 w 0"/>
                <a:gd name="connsiteY2" fmla="*/ 52121 h 48006"/>
              </a:gdLst>
              <a:ahLst/>
              <a:cxnLst>
                <a:cxn ang="0">
                  <a:pos x="connsiteX0" y="connsiteY0"/>
                </a:cxn>
                <a:cxn ang="0">
                  <a:pos x="connsiteX1" y="connsiteY1"/>
                </a:cxn>
                <a:cxn ang="0">
                  <a:pos x="connsiteX2" y="connsiteY2"/>
                </a:cxn>
              </a:cxnLst>
              <a:rect l="l" t="t" r="r" b="b"/>
              <a:pathLst>
                <a:path h="48006">
                  <a:moveTo>
                    <a:pt x="5506" y="52121"/>
                  </a:moveTo>
                  <a:cubicBezTo>
                    <a:pt x="-4095" y="35661"/>
                    <a:pt x="2077" y="17145"/>
                    <a:pt x="706" y="0"/>
                  </a:cubicBezTo>
                  <a:cubicBezTo>
                    <a:pt x="10993" y="16459"/>
                    <a:pt x="3449" y="34976"/>
                    <a:pt x="5506" y="52121"/>
                  </a:cubicBezTo>
                  <a:close/>
                </a:path>
              </a:pathLst>
            </a:custGeom>
            <a:solidFill>
              <a:srgbClr val="FDFDFD"/>
            </a:solidFill>
            <a:ln w="6854"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E4EA0E0-405D-412C-8CFC-247D26D6B08D}"/>
                </a:ext>
              </a:extLst>
            </p:cNvPr>
            <p:cNvSpPr/>
            <p:nvPr/>
          </p:nvSpPr>
          <p:spPr>
            <a:xfrm>
              <a:off x="2051094" y="775349"/>
              <a:ext cx="942054" cy="3359992"/>
            </a:xfrm>
            <a:custGeom>
              <a:avLst/>
              <a:gdLst>
                <a:gd name="connsiteX0" fmla="*/ 199868 w 411480"/>
                <a:gd name="connsiteY0" fmla="*/ 1391119 h 1467612"/>
                <a:gd name="connsiteX1" fmla="*/ 195067 w 411480"/>
                <a:gd name="connsiteY1" fmla="*/ 1363687 h 1467612"/>
                <a:gd name="connsiteX2" fmla="*/ 106599 w 411480"/>
                <a:gd name="connsiteY2" fmla="*/ 580503 h 1467612"/>
                <a:gd name="connsiteX3" fmla="*/ 102484 w 411480"/>
                <a:gd name="connsiteY3" fmla="*/ 569531 h 1467612"/>
                <a:gd name="connsiteX4" fmla="*/ 66822 w 411480"/>
                <a:gd name="connsiteY4" fmla="*/ 228002 h 1467612"/>
                <a:gd name="connsiteX5" fmla="*/ 22245 w 411480"/>
                <a:gd name="connsiteY5" fmla="*/ 130619 h 1467612"/>
                <a:gd name="connsiteX6" fmla="*/ 9901 w 411480"/>
                <a:gd name="connsiteY6" fmla="*/ 75069 h 1467612"/>
                <a:gd name="connsiteX7" fmla="*/ 54478 w 411480"/>
                <a:gd name="connsiteY7" fmla="*/ 6489 h 1467612"/>
                <a:gd name="connsiteX8" fmla="*/ 102484 w 411480"/>
                <a:gd name="connsiteY8" fmla="*/ 317 h 1467612"/>
                <a:gd name="connsiteX9" fmla="*/ 136774 w 411480"/>
                <a:gd name="connsiteY9" fmla="*/ 17462 h 1467612"/>
                <a:gd name="connsiteX10" fmla="*/ 162834 w 411480"/>
                <a:gd name="connsiteY10" fmla="*/ 51752 h 1467612"/>
                <a:gd name="connsiteX11" fmla="*/ 173121 w 411480"/>
                <a:gd name="connsiteY11" fmla="*/ 127875 h 1467612"/>
                <a:gd name="connsiteX12" fmla="*/ 173807 w 411480"/>
                <a:gd name="connsiteY12" fmla="*/ 157365 h 1467612"/>
                <a:gd name="connsiteX13" fmla="*/ 283535 w 411480"/>
                <a:gd name="connsiteY13" fmla="*/ 496836 h 1467612"/>
                <a:gd name="connsiteX14" fmla="*/ 404922 w 411480"/>
                <a:gd name="connsiteY14" fmla="*/ 1290307 h 1467612"/>
                <a:gd name="connsiteX15" fmla="*/ 408351 w 411480"/>
                <a:gd name="connsiteY15" fmla="*/ 1304023 h 1467612"/>
                <a:gd name="connsiteX16" fmla="*/ 363774 w 411480"/>
                <a:gd name="connsiteY16" fmla="*/ 1427467 h 1467612"/>
                <a:gd name="connsiteX17" fmla="*/ 272562 w 411480"/>
                <a:gd name="connsiteY17" fmla="*/ 1445297 h 1467612"/>
                <a:gd name="connsiteX18" fmla="*/ 199868 w 411480"/>
                <a:gd name="connsiteY18" fmla="*/ 1391119 h 1467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1480" h="1467612">
                  <a:moveTo>
                    <a:pt x="199868" y="1391119"/>
                  </a:moveTo>
                  <a:cubicBezTo>
                    <a:pt x="192324" y="1382890"/>
                    <a:pt x="195067" y="1373288"/>
                    <a:pt x="195067" y="1363687"/>
                  </a:cubicBezTo>
                  <a:cubicBezTo>
                    <a:pt x="194381" y="1099654"/>
                    <a:pt x="160777" y="839050"/>
                    <a:pt x="106599" y="580503"/>
                  </a:cubicBezTo>
                  <a:cubicBezTo>
                    <a:pt x="105913" y="577074"/>
                    <a:pt x="103856" y="573645"/>
                    <a:pt x="102484" y="569531"/>
                  </a:cubicBezTo>
                  <a:cubicBezTo>
                    <a:pt x="67508" y="457745"/>
                    <a:pt x="58593" y="343217"/>
                    <a:pt x="66822" y="228002"/>
                  </a:cubicBezTo>
                  <a:cubicBezTo>
                    <a:pt x="70251" y="182739"/>
                    <a:pt x="58593" y="154622"/>
                    <a:pt x="22245" y="130619"/>
                  </a:cubicBezTo>
                  <a:cubicBezTo>
                    <a:pt x="-4501" y="112788"/>
                    <a:pt x="-5187" y="103872"/>
                    <a:pt x="9901" y="75069"/>
                  </a:cubicBezTo>
                  <a:cubicBezTo>
                    <a:pt x="22931" y="51066"/>
                    <a:pt x="28418" y="22262"/>
                    <a:pt x="54478" y="6489"/>
                  </a:cubicBezTo>
                  <a:cubicBezTo>
                    <a:pt x="70251" y="1688"/>
                    <a:pt x="86711" y="5803"/>
                    <a:pt x="102484" y="317"/>
                  </a:cubicBezTo>
                  <a:cubicBezTo>
                    <a:pt x="117572" y="-1741"/>
                    <a:pt x="127859" y="6489"/>
                    <a:pt x="136774" y="17462"/>
                  </a:cubicBezTo>
                  <a:cubicBezTo>
                    <a:pt x="145689" y="28434"/>
                    <a:pt x="153233" y="40779"/>
                    <a:pt x="162834" y="51752"/>
                  </a:cubicBezTo>
                  <a:cubicBezTo>
                    <a:pt x="184094" y="75069"/>
                    <a:pt x="195067" y="99072"/>
                    <a:pt x="173121" y="127875"/>
                  </a:cubicBezTo>
                  <a:cubicBezTo>
                    <a:pt x="166263" y="136791"/>
                    <a:pt x="167635" y="147764"/>
                    <a:pt x="173807" y="157365"/>
                  </a:cubicBezTo>
                  <a:cubicBezTo>
                    <a:pt x="235529" y="262292"/>
                    <a:pt x="260904" y="378878"/>
                    <a:pt x="283535" y="496836"/>
                  </a:cubicBezTo>
                  <a:cubicBezTo>
                    <a:pt x="333599" y="759497"/>
                    <a:pt x="368574" y="1024902"/>
                    <a:pt x="404922" y="1290307"/>
                  </a:cubicBezTo>
                  <a:cubicBezTo>
                    <a:pt x="405608" y="1295107"/>
                    <a:pt x="407665" y="1299222"/>
                    <a:pt x="408351" y="1304023"/>
                  </a:cubicBezTo>
                  <a:cubicBezTo>
                    <a:pt x="423438" y="1356143"/>
                    <a:pt x="389148" y="1390433"/>
                    <a:pt x="363774" y="1427467"/>
                  </a:cubicBezTo>
                  <a:cubicBezTo>
                    <a:pt x="327426" y="1482331"/>
                    <a:pt x="326741" y="1483016"/>
                    <a:pt x="272562" y="1445297"/>
                  </a:cubicBezTo>
                  <a:cubicBezTo>
                    <a:pt x="247188" y="1428838"/>
                    <a:pt x="217698" y="1417180"/>
                    <a:pt x="199868" y="1391119"/>
                  </a:cubicBezTo>
                  <a:close/>
                </a:path>
              </a:pathLst>
            </a:custGeom>
            <a:solidFill>
              <a:schemeClr val="accent1"/>
            </a:solidFill>
            <a:ln w="685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CCD3B272-2F5A-48D9-B070-C8A67EEAFC41}"/>
                </a:ext>
              </a:extLst>
            </p:cNvPr>
            <p:cNvSpPr/>
            <p:nvPr/>
          </p:nvSpPr>
          <p:spPr>
            <a:xfrm>
              <a:off x="0" y="2348919"/>
              <a:ext cx="1791144" cy="2479556"/>
            </a:xfrm>
            <a:custGeom>
              <a:avLst/>
              <a:gdLst>
                <a:gd name="connsiteX0" fmla="*/ 0 w 1797116"/>
                <a:gd name="connsiteY0" fmla="*/ 0 h 2487823"/>
                <a:gd name="connsiteX1" fmla="*/ 0 w 1797116"/>
                <a:gd name="connsiteY1" fmla="*/ 809270 h 2487823"/>
                <a:gd name="connsiteX2" fmla="*/ 604597 w 1797116"/>
                <a:gd name="connsiteY2" fmla="*/ 2221592 h 2487823"/>
                <a:gd name="connsiteX3" fmla="*/ 1797116 w 1797116"/>
                <a:gd name="connsiteY3" fmla="*/ 2487823 h 2487823"/>
                <a:gd name="connsiteX4" fmla="*/ 856649 w 1797116"/>
                <a:gd name="connsiteY4" fmla="*/ 220931 h 2487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7116" h="2487823">
                  <a:moveTo>
                    <a:pt x="0" y="0"/>
                  </a:moveTo>
                  <a:lnTo>
                    <a:pt x="0" y="809270"/>
                  </a:lnTo>
                  <a:lnTo>
                    <a:pt x="604597" y="2221592"/>
                  </a:lnTo>
                  <a:lnTo>
                    <a:pt x="1797116" y="2487823"/>
                  </a:lnTo>
                  <a:lnTo>
                    <a:pt x="856649" y="220931"/>
                  </a:lnTo>
                  <a:close/>
                </a:path>
              </a:pathLst>
            </a:custGeom>
            <a:solidFill>
              <a:schemeClr val="tx1">
                <a:lumMod val="75000"/>
                <a:lumOff val="25000"/>
              </a:schemeClr>
            </a:solidFill>
            <a:ln w="6854" cap="flat">
              <a:noFill/>
              <a:prstDash val="solid"/>
              <a:miter/>
            </a:ln>
          </p:spPr>
          <p:txBody>
            <a:bodyPr wrap="square" rtlCol="0" anchor="ctr">
              <a:noAutofit/>
            </a:bodyPr>
            <a:lstStyle/>
            <a:p>
              <a:endParaRPr lang="en-US"/>
            </a:p>
          </p:txBody>
        </p:sp>
        <p:sp>
          <p:nvSpPr>
            <p:cNvPr id="13" name="Freeform: Shape 12">
              <a:extLst>
                <a:ext uri="{FF2B5EF4-FFF2-40B4-BE49-F238E27FC236}">
                  <a16:creationId xmlns:a16="http://schemas.microsoft.com/office/drawing/2014/main" id="{3BAE9CA8-BE4F-4E5A-B1B3-A37EFA65675E}"/>
                </a:ext>
              </a:extLst>
            </p:cNvPr>
            <p:cNvSpPr/>
            <p:nvPr/>
          </p:nvSpPr>
          <p:spPr>
            <a:xfrm>
              <a:off x="528795" y="3244903"/>
              <a:ext cx="1067661" cy="989157"/>
            </a:xfrm>
            <a:custGeom>
              <a:avLst/>
              <a:gdLst>
                <a:gd name="connsiteX0" fmla="*/ 59665 w 466344"/>
                <a:gd name="connsiteY0" fmla="*/ 140307 h 432054"/>
                <a:gd name="connsiteX1" fmla="*/ 117958 w 466344"/>
                <a:gd name="connsiteY1" fmla="*/ 63498 h 432054"/>
                <a:gd name="connsiteX2" fmla="*/ 304495 w 466344"/>
                <a:gd name="connsiteY2" fmla="*/ 27836 h 432054"/>
                <a:gd name="connsiteX3" fmla="*/ 301066 w 466344"/>
                <a:gd name="connsiteY3" fmla="*/ 74470 h 432054"/>
                <a:gd name="connsiteX4" fmla="*/ 330556 w 466344"/>
                <a:gd name="connsiteY4" fmla="*/ 70356 h 432054"/>
                <a:gd name="connsiteX5" fmla="*/ 378562 w 466344"/>
                <a:gd name="connsiteY5" fmla="*/ 77899 h 432054"/>
                <a:gd name="connsiteX6" fmla="*/ 393649 w 466344"/>
                <a:gd name="connsiteY6" fmla="*/ 121105 h 432054"/>
                <a:gd name="connsiteX7" fmla="*/ 426568 w 466344"/>
                <a:gd name="connsiteY7" fmla="*/ 150594 h 432054"/>
                <a:gd name="connsiteX8" fmla="*/ 433426 w 466344"/>
                <a:gd name="connsiteY8" fmla="*/ 194485 h 432054"/>
                <a:gd name="connsiteX9" fmla="*/ 453314 w 466344"/>
                <a:gd name="connsiteY9" fmla="*/ 217803 h 432054"/>
                <a:gd name="connsiteX10" fmla="*/ 452628 w 466344"/>
                <a:gd name="connsiteY10" fmla="*/ 269923 h 432054"/>
                <a:gd name="connsiteX11" fmla="*/ 466344 w 466344"/>
                <a:gd name="connsiteY11" fmla="*/ 304899 h 432054"/>
                <a:gd name="connsiteX12" fmla="*/ 439598 w 466344"/>
                <a:gd name="connsiteY12" fmla="*/ 359077 h 432054"/>
                <a:gd name="connsiteX13" fmla="*/ 362102 w 466344"/>
                <a:gd name="connsiteY13" fmla="*/ 393367 h 432054"/>
                <a:gd name="connsiteX14" fmla="*/ 202311 w 466344"/>
                <a:gd name="connsiteY14" fmla="*/ 436573 h 432054"/>
                <a:gd name="connsiteX15" fmla="*/ 128930 w 466344"/>
                <a:gd name="connsiteY15" fmla="*/ 434515 h 432054"/>
                <a:gd name="connsiteX16" fmla="*/ 52807 w 466344"/>
                <a:gd name="connsiteY16" fmla="*/ 436573 h 432054"/>
                <a:gd name="connsiteX17" fmla="*/ 4115 w 466344"/>
                <a:gd name="connsiteY17" fmla="*/ 409827 h 432054"/>
                <a:gd name="connsiteX18" fmla="*/ 0 w 466344"/>
                <a:gd name="connsiteY18" fmla="*/ 354277 h 432054"/>
                <a:gd name="connsiteX19" fmla="*/ 23317 w 466344"/>
                <a:gd name="connsiteY19" fmla="*/ 191742 h 432054"/>
                <a:gd name="connsiteX20" fmla="*/ 59665 w 466344"/>
                <a:gd name="connsiteY20" fmla="*/ 140307 h 432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6344" h="432054">
                  <a:moveTo>
                    <a:pt x="59665" y="140307"/>
                  </a:moveTo>
                  <a:cubicBezTo>
                    <a:pt x="78867" y="114933"/>
                    <a:pt x="90526" y="87501"/>
                    <a:pt x="117958" y="63498"/>
                  </a:cubicBezTo>
                  <a:cubicBezTo>
                    <a:pt x="205740" y="-282"/>
                    <a:pt x="235915" y="-22913"/>
                    <a:pt x="304495" y="27836"/>
                  </a:cubicBezTo>
                  <a:cubicBezTo>
                    <a:pt x="323698" y="47038"/>
                    <a:pt x="298323" y="72413"/>
                    <a:pt x="301066" y="74470"/>
                  </a:cubicBezTo>
                  <a:cubicBezTo>
                    <a:pt x="305181" y="83386"/>
                    <a:pt x="311353" y="72413"/>
                    <a:pt x="330556" y="70356"/>
                  </a:cubicBezTo>
                  <a:cubicBezTo>
                    <a:pt x="347701" y="68298"/>
                    <a:pt x="366903" y="66927"/>
                    <a:pt x="378562" y="77899"/>
                  </a:cubicBezTo>
                  <a:cubicBezTo>
                    <a:pt x="395707" y="92987"/>
                    <a:pt x="384048" y="99845"/>
                    <a:pt x="393649" y="121105"/>
                  </a:cubicBezTo>
                  <a:cubicBezTo>
                    <a:pt x="402565" y="139621"/>
                    <a:pt x="414909" y="126591"/>
                    <a:pt x="426568" y="150594"/>
                  </a:cubicBezTo>
                  <a:cubicBezTo>
                    <a:pt x="436169" y="170482"/>
                    <a:pt x="427253" y="178026"/>
                    <a:pt x="433426" y="194485"/>
                  </a:cubicBezTo>
                  <a:cubicBezTo>
                    <a:pt x="437540" y="204087"/>
                    <a:pt x="446456" y="203401"/>
                    <a:pt x="453314" y="217803"/>
                  </a:cubicBezTo>
                  <a:cubicBezTo>
                    <a:pt x="460172" y="232204"/>
                    <a:pt x="447142" y="253464"/>
                    <a:pt x="452628" y="269923"/>
                  </a:cubicBezTo>
                  <a:cubicBezTo>
                    <a:pt x="458114" y="285011"/>
                    <a:pt x="460858" y="292555"/>
                    <a:pt x="466344" y="304899"/>
                  </a:cubicBezTo>
                  <a:cubicBezTo>
                    <a:pt x="473202" y="320673"/>
                    <a:pt x="454000" y="351534"/>
                    <a:pt x="439598" y="359077"/>
                  </a:cubicBezTo>
                  <a:cubicBezTo>
                    <a:pt x="429311" y="364564"/>
                    <a:pt x="379247" y="384452"/>
                    <a:pt x="362102" y="393367"/>
                  </a:cubicBezTo>
                  <a:cubicBezTo>
                    <a:pt x="316840" y="422857"/>
                    <a:pt x="246888" y="437259"/>
                    <a:pt x="202311" y="436573"/>
                  </a:cubicBezTo>
                  <a:cubicBezTo>
                    <a:pt x="183794" y="434515"/>
                    <a:pt x="138532" y="436573"/>
                    <a:pt x="128930" y="434515"/>
                  </a:cubicBezTo>
                  <a:cubicBezTo>
                    <a:pt x="96698" y="431086"/>
                    <a:pt x="85039" y="441373"/>
                    <a:pt x="52807" y="436573"/>
                  </a:cubicBezTo>
                  <a:cubicBezTo>
                    <a:pt x="34976" y="433830"/>
                    <a:pt x="6858" y="426972"/>
                    <a:pt x="4115" y="409827"/>
                  </a:cubicBezTo>
                  <a:cubicBezTo>
                    <a:pt x="2057" y="398854"/>
                    <a:pt x="0" y="365250"/>
                    <a:pt x="0" y="354277"/>
                  </a:cubicBezTo>
                  <a:cubicBezTo>
                    <a:pt x="2057" y="299413"/>
                    <a:pt x="5486" y="243863"/>
                    <a:pt x="23317" y="191742"/>
                  </a:cubicBezTo>
                  <a:cubicBezTo>
                    <a:pt x="31547" y="171854"/>
                    <a:pt x="42520" y="153337"/>
                    <a:pt x="59665" y="140307"/>
                  </a:cubicBezTo>
                  <a:close/>
                </a:path>
              </a:pathLst>
            </a:custGeom>
            <a:solidFill>
              <a:srgbClr val="FECBA3"/>
            </a:solidFill>
            <a:ln w="6350"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560509F-A33E-480A-872C-6CD0EC52A96D}"/>
                </a:ext>
              </a:extLst>
            </p:cNvPr>
            <p:cNvSpPr/>
            <p:nvPr/>
          </p:nvSpPr>
          <p:spPr>
            <a:xfrm>
              <a:off x="219866" y="3566125"/>
              <a:ext cx="619804" cy="848710"/>
            </a:xfrm>
            <a:custGeom>
              <a:avLst/>
              <a:gdLst>
                <a:gd name="connsiteX0" fmla="*/ 270724 w 267462"/>
                <a:gd name="connsiteY0" fmla="*/ 295913 h 370332"/>
                <a:gd name="connsiteX1" fmla="*/ 177455 w 267462"/>
                <a:gd name="connsiteY1" fmla="*/ 338432 h 370332"/>
                <a:gd name="connsiteX2" fmla="*/ 126706 w 267462"/>
                <a:gd name="connsiteY2" fmla="*/ 356263 h 370332"/>
                <a:gd name="connsiteX3" fmla="*/ 104760 w 267462"/>
                <a:gd name="connsiteY3" fmla="*/ 362435 h 370332"/>
                <a:gd name="connsiteX4" fmla="*/ 40981 w 267462"/>
                <a:gd name="connsiteY4" fmla="*/ 331574 h 370332"/>
                <a:gd name="connsiteX5" fmla="*/ 3262 w 267462"/>
                <a:gd name="connsiteY5" fmla="*/ 53825 h 370332"/>
                <a:gd name="connsiteX6" fmla="*/ 97902 w 267462"/>
                <a:gd name="connsiteY6" fmla="*/ 16106 h 370332"/>
                <a:gd name="connsiteX7" fmla="*/ 194600 w 267462"/>
                <a:gd name="connsiteY7" fmla="*/ 1019 h 370332"/>
                <a:gd name="connsiteX8" fmla="*/ 169911 w 267462"/>
                <a:gd name="connsiteY8" fmla="*/ 48339 h 370332"/>
                <a:gd name="connsiteX9" fmla="*/ 190485 w 267462"/>
                <a:gd name="connsiteY9" fmla="*/ 273281 h 370332"/>
                <a:gd name="connsiteX10" fmla="*/ 208316 w 267462"/>
                <a:gd name="connsiteY10" fmla="*/ 290426 h 370332"/>
                <a:gd name="connsiteX11" fmla="*/ 270724 w 267462"/>
                <a:gd name="connsiteY11" fmla="*/ 295913 h 370332"/>
                <a:gd name="connsiteX0" fmla="*/ 270724 w 270724"/>
                <a:gd name="connsiteY0" fmla="*/ 294894 h 370709"/>
                <a:gd name="connsiteX1" fmla="*/ 177455 w 270724"/>
                <a:gd name="connsiteY1" fmla="*/ 337413 h 370709"/>
                <a:gd name="connsiteX2" fmla="*/ 126706 w 270724"/>
                <a:gd name="connsiteY2" fmla="*/ 355244 h 370709"/>
                <a:gd name="connsiteX3" fmla="*/ 104760 w 270724"/>
                <a:gd name="connsiteY3" fmla="*/ 361416 h 370709"/>
                <a:gd name="connsiteX4" fmla="*/ 40981 w 270724"/>
                <a:gd name="connsiteY4" fmla="*/ 330555 h 370709"/>
                <a:gd name="connsiteX5" fmla="*/ 3262 w 270724"/>
                <a:gd name="connsiteY5" fmla="*/ 52806 h 370709"/>
                <a:gd name="connsiteX6" fmla="*/ 194600 w 270724"/>
                <a:gd name="connsiteY6" fmla="*/ 0 h 370709"/>
                <a:gd name="connsiteX7" fmla="*/ 169911 w 270724"/>
                <a:gd name="connsiteY7" fmla="*/ 47320 h 370709"/>
                <a:gd name="connsiteX8" fmla="*/ 190485 w 270724"/>
                <a:gd name="connsiteY8" fmla="*/ 272262 h 370709"/>
                <a:gd name="connsiteX9" fmla="*/ 208316 w 270724"/>
                <a:gd name="connsiteY9" fmla="*/ 289407 h 370709"/>
                <a:gd name="connsiteX10" fmla="*/ 270724 w 270724"/>
                <a:gd name="connsiteY10" fmla="*/ 294894 h 370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0724" h="370709">
                  <a:moveTo>
                    <a:pt x="270724" y="294894"/>
                  </a:moveTo>
                  <a:cubicBezTo>
                    <a:pt x="236434" y="324383"/>
                    <a:pt x="211059" y="325755"/>
                    <a:pt x="177455" y="337413"/>
                  </a:cubicBezTo>
                  <a:lnTo>
                    <a:pt x="126706" y="355244"/>
                  </a:lnTo>
                  <a:lnTo>
                    <a:pt x="104760" y="361416"/>
                  </a:lnTo>
                  <a:cubicBezTo>
                    <a:pt x="56754" y="377190"/>
                    <a:pt x="58811" y="376504"/>
                    <a:pt x="40981" y="330555"/>
                  </a:cubicBezTo>
                  <a:cubicBezTo>
                    <a:pt x="-4968" y="213969"/>
                    <a:pt x="-2911" y="157734"/>
                    <a:pt x="3262" y="52806"/>
                  </a:cubicBezTo>
                  <a:cubicBezTo>
                    <a:pt x="28865" y="-2287"/>
                    <a:pt x="166825" y="914"/>
                    <a:pt x="194600" y="0"/>
                  </a:cubicBezTo>
                  <a:cubicBezTo>
                    <a:pt x="180884" y="19888"/>
                    <a:pt x="175397" y="30175"/>
                    <a:pt x="169911" y="47320"/>
                  </a:cubicBezTo>
                  <a:cubicBezTo>
                    <a:pt x="147965" y="113842"/>
                    <a:pt x="181570" y="202311"/>
                    <a:pt x="190485" y="272262"/>
                  </a:cubicBezTo>
                  <a:cubicBezTo>
                    <a:pt x="191857" y="284607"/>
                    <a:pt x="197343" y="287350"/>
                    <a:pt x="208316" y="289407"/>
                  </a:cubicBezTo>
                  <a:cubicBezTo>
                    <a:pt x="242606" y="295579"/>
                    <a:pt x="236434" y="288721"/>
                    <a:pt x="270724" y="294894"/>
                  </a:cubicBezTo>
                  <a:close/>
                </a:path>
              </a:pathLst>
            </a:custGeom>
            <a:solidFill>
              <a:schemeClr val="accent4"/>
            </a:solidFill>
            <a:ln w="6854" cap="flat">
              <a:noFill/>
              <a:prstDash val="solid"/>
              <a:miter/>
            </a:ln>
          </p:spPr>
          <p:txBody>
            <a:bodyPr rtlCol="0" anchor="ctr"/>
            <a:lstStyle/>
            <a:p>
              <a:endParaRPr lang="en-US"/>
            </a:p>
          </p:txBody>
        </p:sp>
        <p:grpSp>
          <p:nvGrpSpPr>
            <p:cNvPr id="37" name="Group 36">
              <a:extLst>
                <a:ext uri="{FF2B5EF4-FFF2-40B4-BE49-F238E27FC236}">
                  <a16:creationId xmlns:a16="http://schemas.microsoft.com/office/drawing/2014/main" id="{CB280867-FA94-4749-A904-3DDBA59260C7}"/>
                </a:ext>
              </a:extLst>
            </p:cNvPr>
            <p:cNvGrpSpPr/>
            <p:nvPr/>
          </p:nvGrpSpPr>
          <p:grpSpPr>
            <a:xfrm>
              <a:off x="1238079" y="49762"/>
              <a:ext cx="2466332" cy="2548272"/>
              <a:chOff x="1238079" y="49762"/>
              <a:chExt cx="2466332" cy="2548272"/>
            </a:xfrm>
          </p:grpSpPr>
          <p:sp>
            <p:nvSpPr>
              <p:cNvPr id="23" name="Freeform: Shape 22">
                <a:extLst>
                  <a:ext uri="{FF2B5EF4-FFF2-40B4-BE49-F238E27FC236}">
                    <a16:creationId xmlns:a16="http://schemas.microsoft.com/office/drawing/2014/main" id="{C7C032A9-A3A5-4240-810F-2987E4E0831C}"/>
                  </a:ext>
                </a:extLst>
              </p:cNvPr>
              <p:cNvSpPr/>
              <p:nvPr/>
            </p:nvSpPr>
            <p:spPr>
              <a:xfrm>
                <a:off x="1238079" y="49762"/>
                <a:ext cx="304313" cy="2244313"/>
              </a:xfrm>
              <a:custGeom>
                <a:avLst/>
                <a:gdLst>
                  <a:gd name="connsiteX0" fmla="*/ 95326 w 109728"/>
                  <a:gd name="connsiteY0" fmla="*/ 43205 h 809244"/>
                  <a:gd name="connsiteX1" fmla="*/ 66523 w 109728"/>
                  <a:gd name="connsiteY1" fmla="*/ 86411 h 809244"/>
                  <a:gd name="connsiteX2" fmla="*/ 28804 w 109728"/>
                  <a:gd name="connsiteY2" fmla="*/ 237287 h 809244"/>
                  <a:gd name="connsiteX3" fmla="*/ 65837 w 109728"/>
                  <a:gd name="connsiteY3" fmla="*/ 595274 h 809244"/>
                  <a:gd name="connsiteX4" fmla="*/ 111100 w 109728"/>
                  <a:gd name="connsiteY4" fmla="*/ 800329 h 809244"/>
                  <a:gd name="connsiteX5" fmla="*/ 80924 w 109728"/>
                  <a:gd name="connsiteY5" fmla="*/ 801700 h 809244"/>
                  <a:gd name="connsiteX6" fmla="*/ 0 w 109728"/>
                  <a:gd name="connsiteY6" fmla="*/ 265405 h 809244"/>
                  <a:gd name="connsiteX7" fmla="*/ 100813 w 109728"/>
                  <a:gd name="connsiteY7" fmla="*/ 0 h 809244"/>
                  <a:gd name="connsiteX8" fmla="*/ 95326 w 109728"/>
                  <a:gd name="connsiteY8" fmla="*/ 43205 h 80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 h="809244">
                    <a:moveTo>
                      <a:pt x="95326" y="43205"/>
                    </a:moveTo>
                    <a:cubicBezTo>
                      <a:pt x="81610" y="58979"/>
                      <a:pt x="77495" y="70637"/>
                      <a:pt x="66523" y="86411"/>
                    </a:cubicBezTo>
                    <a:cubicBezTo>
                      <a:pt x="36347" y="133731"/>
                      <a:pt x="28804" y="184480"/>
                      <a:pt x="28804" y="237287"/>
                    </a:cubicBezTo>
                    <a:cubicBezTo>
                      <a:pt x="29489" y="357988"/>
                      <a:pt x="43891" y="477317"/>
                      <a:pt x="65837" y="595274"/>
                    </a:cubicBezTo>
                    <a:cubicBezTo>
                      <a:pt x="77495" y="659054"/>
                      <a:pt x="99441" y="736549"/>
                      <a:pt x="111100" y="800329"/>
                    </a:cubicBezTo>
                    <a:cubicBezTo>
                      <a:pt x="113843" y="816102"/>
                      <a:pt x="93269" y="817474"/>
                      <a:pt x="80924" y="801700"/>
                    </a:cubicBezTo>
                    <a:cubicBezTo>
                      <a:pt x="43891" y="624764"/>
                      <a:pt x="0" y="448513"/>
                      <a:pt x="0" y="265405"/>
                    </a:cubicBezTo>
                    <a:cubicBezTo>
                      <a:pt x="0" y="166649"/>
                      <a:pt x="23317" y="70637"/>
                      <a:pt x="100813" y="0"/>
                    </a:cubicBezTo>
                    <a:cubicBezTo>
                      <a:pt x="100127" y="16459"/>
                      <a:pt x="96698" y="31547"/>
                      <a:pt x="95326" y="43205"/>
                    </a:cubicBezTo>
                    <a:close/>
                  </a:path>
                </a:pathLst>
              </a:custGeom>
              <a:solidFill>
                <a:schemeClr val="tx1">
                  <a:lumMod val="75000"/>
                  <a:lumOff val="25000"/>
                </a:schemeClr>
              </a:solidFill>
              <a:ln w="6854" cap="flat">
                <a:noFill/>
                <a:prstDash val="solid"/>
                <a:miter/>
              </a:ln>
            </p:spPr>
            <p:txBody>
              <a:bodyPr rtlCol="0" anchor="ctr"/>
              <a:lstStyle/>
              <a:p>
                <a:endParaRPr lang="en-US"/>
              </a:p>
            </p:txBody>
          </p:sp>
          <p:grpSp>
            <p:nvGrpSpPr>
              <p:cNvPr id="16" name="Group 15">
                <a:extLst>
                  <a:ext uri="{FF2B5EF4-FFF2-40B4-BE49-F238E27FC236}">
                    <a16:creationId xmlns:a16="http://schemas.microsoft.com/office/drawing/2014/main" id="{9D8AF34F-8296-4A48-93E5-15849C073D82}"/>
                  </a:ext>
                </a:extLst>
              </p:cNvPr>
              <p:cNvGrpSpPr/>
              <p:nvPr/>
            </p:nvGrpSpPr>
            <p:grpSpPr>
              <a:xfrm flipH="1">
                <a:off x="2570295" y="442420"/>
                <a:ext cx="1134116" cy="2094513"/>
                <a:chOff x="8696683" y="395466"/>
                <a:chExt cx="939346" cy="1734809"/>
              </a:xfrm>
            </p:grpSpPr>
            <p:sp>
              <p:nvSpPr>
                <p:cNvPr id="17" name="Freeform: Shape 16">
                  <a:extLst>
                    <a:ext uri="{FF2B5EF4-FFF2-40B4-BE49-F238E27FC236}">
                      <a16:creationId xmlns:a16="http://schemas.microsoft.com/office/drawing/2014/main" id="{AB99948E-4D1A-425A-8E33-FCB490A007A1}"/>
                    </a:ext>
                  </a:extLst>
                </p:cNvPr>
                <p:cNvSpPr/>
                <p:nvPr/>
              </p:nvSpPr>
              <p:spPr>
                <a:xfrm flipH="1">
                  <a:off x="9030650" y="2067261"/>
                  <a:ext cx="63014" cy="63014"/>
                </a:xfrm>
                <a:custGeom>
                  <a:avLst/>
                  <a:gdLst>
                    <a:gd name="connsiteX0" fmla="*/ 0 w 27432"/>
                    <a:gd name="connsiteY0" fmla="*/ 24526 h 27432"/>
                    <a:gd name="connsiteX1" fmla="*/ 0 w 27432"/>
                    <a:gd name="connsiteY1" fmla="*/ 7381 h 27432"/>
                    <a:gd name="connsiteX2" fmla="*/ 30861 w 27432"/>
                    <a:gd name="connsiteY2" fmla="*/ 8067 h 27432"/>
                    <a:gd name="connsiteX3" fmla="*/ 30861 w 27432"/>
                    <a:gd name="connsiteY3" fmla="*/ 23154 h 27432"/>
                    <a:gd name="connsiteX4" fmla="*/ 0 w 27432"/>
                    <a:gd name="connsiteY4" fmla="*/ 24526 h 27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 h="27432">
                      <a:moveTo>
                        <a:pt x="0" y="24526"/>
                      </a:moveTo>
                      <a:cubicBezTo>
                        <a:pt x="0" y="19040"/>
                        <a:pt x="0" y="12867"/>
                        <a:pt x="0" y="7381"/>
                      </a:cubicBezTo>
                      <a:cubicBezTo>
                        <a:pt x="10287" y="-2906"/>
                        <a:pt x="21260" y="-2220"/>
                        <a:pt x="30861" y="8067"/>
                      </a:cubicBezTo>
                      <a:cubicBezTo>
                        <a:pt x="35662" y="12867"/>
                        <a:pt x="34976" y="18354"/>
                        <a:pt x="30861" y="23154"/>
                      </a:cubicBezTo>
                      <a:cubicBezTo>
                        <a:pt x="21260" y="34127"/>
                        <a:pt x="10287" y="34127"/>
                        <a:pt x="0" y="24526"/>
                      </a:cubicBezTo>
                      <a:close/>
                    </a:path>
                  </a:pathLst>
                </a:custGeom>
                <a:solidFill>
                  <a:schemeClr val="tx1">
                    <a:lumMod val="75000"/>
                    <a:lumOff val="25000"/>
                  </a:schemeClr>
                </a:solidFill>
                <a:ln w="6854"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D21B655E-8E6C-40FD-B984-E0F53A4A7907}"/>
                    </a:ext>
                  </a:extLst>
                </p:cNvPr>
                <p:cNvSpPr/>
                <p:nvPr/>
              </p:nvSpPr>
              <p:spPr>
                <a:xfrm flipH="1">
                  <a:off x="8725762" y="2008599"/>
                  <a:ext cx="78765" cy="78765"/>
                </a:xfrm>
                <a:custGeom>
                  <a:avLst/>
                  <a:gdLst>
                    <a:gd name="connsiteX0" fmla="*/ 16088 w 34290"/>
                    <a:gd name="connsiteY0" fmla="*/ 0 h 34290"/>
                    <a:gd name="connsiteX1" fmla="*/ 38719 w 34290"/>
                    <a:gd name="connsiteY1" fmla="*/ 6172 h 34290"/>
                    <a:gd name="connsiteX2" fmla="*/ 18831 w 34290"/>
                    <a:gd name="connsiteY2" fmla="*/ 35662 h 34290"/>
                    <a:gd name="connsiteX3" fmla="*/ 314 w 34290"/>
                    <a:gd name="connsiteY3" fmla="*/ 28804 h 34290"/>
                    <a:gd name="connsiteX4" fmla="*/ 16088 w 34290"/>
                    <a:gd name="connsiteY4" fmla="*/ 0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4290">
                      <a:moveTo>
                        <a:pt x="16088" y="0"/>
                      </a:moveTo>
                      <a:cubicBezTo>
                        <a:pt x="23631" y="1372"/>
                        <a:pt x="32547" y="-686"/>
                        <a:pt x="38719" y="6172"/>
                      </a:cubicBezTo>
                      <a:cubicBezTo>
                        <a:pt x="40776" y="17145"/>
                        <a:pt x="32547" y="34290"/>
                        <a:pt x="18831" y="35662"/>
                      </a:cubicBezTo>
                      <a:cubicBezTo>
                        <a:pt x="11973" y="36347"/>
                        <a:pt x="2372" y="39091"/>
                        <a:pt x="314" y="28804"/>
                      </a:cubicBezTo>
                      <a:cubicBezTo>
                        <a:pt x="-1057" y="19202"/>
                        <a:pt x="1686" y="2057"/>
                        <a:pt x="16088" y="0"/>
                      </a:cubicBezTo>
                      <a:close/>
                    </a:path>
                  </a:pathLst>
                </a:custGeom>
                <a:solidFill>
                  <a:schemeClr val="tx1">
                    <a:lumMod val="75000"/>
                    <a:lumOff val="25000"/>
                  </a:schemeClr>
                </a:solidFill>
                <a:ln w="6854" cap="flat">
                  <a:noFill/>
                  <a:prstDash val="solid"/>
                  <a:miter/>
                </a:ln>
              </p:spPr>
              <p:txBody>
                <a:bodyPr rtlCol="0" anchor="ctr"/>
                <a:lstStyle/>
                <a:p>
                  <a:endParaRPr lang="en-US"/>
                </a:p>
              </p:txBody>
            </p:sp>
            <p:grpSp>
              <p:nvGrpSpPr>
                <p:cNvPr id="19" name="Group 18">
                  <a:extLst>
                    <a:ext uri="{FF2B5EF4-FFF2-40B4-BE49-F238E27FC236}">
                      <a16:creationId xmlns:a16="http://schemas.microsoft.com/office/drawing/2014/main" id="{4EA0F671-F8EA-42D2-A629-5727B11C0354}"/>
                    </a:ext>
                  </a:extLst>
                </p:cNvPr>
                <p:cNvGrpSpPr/>
                <p:nvPr/>
              </p:nvGrpSpPr>
              <p:grpSpPr>
                <a:xfrm>
                  <a:off x="8696683" y="395466"/>
                  <a:ext cx="939346" cy="1714491"/>
                  <a:chOff x="8696683" y="395466"/>
                  <a:chExt cx="939346" cy="1714491"/>
                </a:xfrm>
              </p:grpSpPr>
              <p:sp>
                <p:nvSpPr>
                  <p:cNvPr id="20" name="Freeform: Shape 19">
                    <a:extLst>
                      <a:ext uri="{FF2B5EF4-FFF2-40B4-BE49-F238E27FC236}">
                        <a16:creationId xmlns:a16="http://schemas.microsoft.com/office/drawing/2014/main" id="{39A02B95-66B7-4D62-BE09-0CDEB90AC502}"/>
                      </a:ext>
                    </a:extLst>
                  </p:cNvPr>
                  <p:cNvSpPr/>
                  <p:nvPr/>
                </p:nvSpPr>
                <p:spPr>
                  <a:xfrm flipH="1">
                    <a:off x="9092092" y="1401062"/>
                    <a:ext cx="330819" cy="708895"/>
                  </a:xfrm>
                  <a:custGeom>
                    <a:avLst/>
                    <a:gdLst>
                      <a:gd name="connsiteX0" fmla="*/ 0 w 144018"/>
                      <a:gd name="connsiteY0" fmla="*/ 4566 h 308610"/>
                      <a:gd name="connsiteX1" fmla="*/ 19888 w 144018"/>
                      <a:gd name="connsiteY1" fmla="*/ 7309 h 308610"/>
                      <a:gd name="connsiteX2" fmla="*/ 28804 w 144018"/>
                      <a:gd name="connsiteY2" fmla="*/ 73146 h 308610"/>
                      <a:gd name="connsiteX3" fmla="*/ 75438 w 144018"/>
                      <a:gd name="connsiteY3" fmla="*/ 239109 h 308610"/>
                      <a:gd name="connsiteX4" fmla="*/ 104242 w 144018"/>
                      <a:gd name="connsiteY4" fmla="*/ 280943 h 308610"/>
                      <a:gd name="connsiteX5" fmla="*/ 143332 w 144018"/>
                      <a:gd name="connsiteY5" fmla="*/ 297402 h 308610"/>
                      <a:gd name="connsiteX6" fmla="*/ 143332 w 144018"/>
                      <a:gd name="connsiteY6" fmla="*/ 314547 h 308610"/>
                      <a:gd name="connsiteX7" fmla="*/ 60350 w 144018"/>
                      <a:gd name="connsiteY7" fmla="*/ 243910 h 308610"/>
                      <a:gd name="connsiteX8" fmla="*/ 4115 w 144018"/>
                      <a:gd name="connsiteY8" fmla="*/ 29940 h 308610"/>
                      <a:gd name="connsiteX9" fmla="*/ 0 w 144018"/>
                      <a:gd name="connsiteY9" fmla="*/ 4566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018" h="308610">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solidFill>
                    <a:schemeClr val="bg1">
                      <a:lumMod val="75000"/>
                    </a:schemeClr>
                  </a:solidFill>
                  <a:ln w="6854"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9C039AC-3ED8-4970-AE74-0E5093FA3447}"/>
                      </a:ext>
                    </a:extLst>
                  </p:cNvPr>
                  <p:cNvSpPr/>
                  <p:nvPr/>
                </p:nvSpPr>
                <p:spPr>
                  <a:xfrm flipH="1">
                    <a:off x="8696683" y="1335935"/>
                    <a:ext cx="173286" cy="708895"/>
                  </a:xfrm>
                  <a:custGeom>
                    <a:avLst/>
                    <a:gdLst>
                      <a:gd name="connsiteX0" fmla="*/ 0 w 75438"/>
                      <a:gd name="connsiteY0" fmla="*/ 9601 h 308610"/>
                      <a:gd name="connsiteX1" fmla="*/ 17145 w 75438"/>
                      <a:gd name="connsiteY1" fmla="*/ 0 h 308610"/>
                      <a:gd name="connsiteX2" fmla="*/ 75438 w 75438"/>
                      <a:gd name="connsiteY2" fmla="*/ 233858 h 308610"/>
                      <a:gd name="connsiteX3" fmla="*/ 75438 w 75438"/>
                      <a:gd name="connsiteY3" fmla="*/ 279121 h 308610"/>
                      <a:gd name="connsiteX4" fmla="*/ 65151 w 75438"/>
                      <a:gd name="connsiteY4" fmla="*/ 311353 h 308610"/>
                      <a:gd name="connsiteX5" fmla="*/ 47320 w 75438"/>
                      <a:gd name="connsiteY5" fmla="*/ 296951 h 308610"/>
                      <a:gd name="connsiteX6" fmla="*/ 61722 w 75438"/>
                      <a:gd name="connsiteY6" fmla="*/ 256489 h 308610"/>
                      <a:gd name="connsiteX7" fmla="*/ 57607 w 75438"/>
                      <a:gd name="connsiteY7" fmla="*/ 225628 h 308610"/>
                      <a:gd name="connsiteX8" fmla="*/ 5487 w 75438"/>
                      <a:gd name="connsiteY8" fmla="*/ 25375 h 308610"/>
                      <a:gd name="connsiteX9" fmla="*/ 0 w 75438"/>
                      <a:gd name="connsiteY9" fmla="*/ 9601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38" h="308610">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solidFill>
                    <a:schemeClr val="bg1">
                      <a:lumMod val="75000"/>
                    </a:schemeClr>
                  </a:solidFill>
                  <a:ln w="6854"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344804AE-2F95-439A-AF89-ED3AB4ECC756}"/>
                      </a:ext>
                    </a:extLst>
                  </p:cNvPr>
                  <p:cNvSpPr/>
                  <p:nvPr/>
                </p:nvSpPr>
                <p:spPr>
                  <a:xfrm flipH="1">
                    <a:off x="8832612" y="395466"/>
                    <a:ext cx="803417" cy="1023961"/>
                  </a:xfrm>
                  <a:custGeom>
                    <a:avLst/>
                    <a:gdLst>
                      <a:gd name="connsiteX0" fmla="*/ 196 w 349758"/>
                      <a:gd name="connsiteY0" fmla="*/ 0 h 445770"/>
                      <a:gd name="connsiteX1" fmla="*/ 119525 w 349758"/>
                      <a:gd name="connsiteY1" fmla="*/ 109042 h 445770"/>
                      <a:gd name="connsiteX2" fmla="*/ 153815 w 349758"/>
                      <a:gd name="connsiteY2" fmla="*/ 161163 h 445770"/>
                      <a:gd name="connsiteX3" fmla="*/ 181247 w 349758"/>
                      <a:gd name="connsiteY3" fmla="*/ 189967 h 445770"/>
                      <a:gd name="connsiteX4" fmla="*/ 226510 w 349758"/>
                      <a:gd name="connsiteY4" fmla="*/ 200254 h 445770"/>
                      <a:gd name="connsiteX5" fmla="*/ 293033 w 349758"/>
                      <a:gd name="connsiteY5" fmla="*/ 270891 h 445770"/>
                      <a:gd name="connsiteX6" fmla="*/ 351326 w 349758"/>
                      <a:gd name="connsiteY6" fmla="*/ 407365 h 445770"/>
                      <a:gd name="connsiteX7" fmla="*/ 333495 w 349758"/>
                      <a:gd name="connsiteY7" fmla="*/ 425196 h 445770"/>
                      <a:gd name="connsiteX8" fmla="*/ 274516 w 349758"/>
                      <a:gd name="connsiteY8" fmla="*/ 291465 h 445770"/>
                      <a:gd name="connsiteX9" fmla="*/ 197707 w 349758"/>
                      <a:gd name="connsiteY9" fmla="*/ 216027 h 445770"/>
                      <a:gd name="connsiteX10" fmla="*/ 146957 w 349758"/>
                      <a:gd name="connsiteY10" fmla="*/ 228371 h 445770"/>
                      <a:gd name="connsiteX11" fmla="*/ 101009 w 349758"/>
                      <a:gd name="connsiteY11" fmla="*/ 369646 h 445770"/>
                      <a:gd name="connsiteX12" fmla="*/ 114725 w 349758"/>
                      <a:gd name="connsiteY12" fmla="*/ 447142 h 445770"/>
                      <a:gd name="connsiteX13" fmla="*/ 92779 w 349758"/>
                      <a:gd name="connsiteY13" fmla="*/ 445770 h 445770"/>
                      <a:gd name="connsiteX14" fmla="*/ 71519 w 349758"/>
                      <a:gd name="connsiteY14" fmla="*/ 350444 h 445770"/>
                      <a:gd name="connsiteX15" fmla="*/ 132556 w 349758"/>
                      <a:gd name="connsiteY15" fmla="*/ 205054 h 445770"/>
                      <a:gd name="connsiteX16" fmla="*/ 128441 w 349758"/>
                      <a:gd name="connsiteY16" fmla="*/ 176251 h 445770"/>
                      <a:gd name="connsiteX17" fmla="*/ 107181 w 349758"/>
                      <a:gd name="connsiteY17" fmla="*/ 137846 h 445770"/>
                      <a:gd name="connsiteX18" fmla="*/ 35858 w 349758"/>
                      <a:gd name="connsiteY18" fmla="*/ 63779 h 445770"/>
                      <a:gd name="connsiteX19" fmla="*/ 7740 w 349758"/>
                      <a:gd name="connsiteY19" fmla="*/ 38405 h 445770"/>
                      <a:gd name="connsiteX20" fmla="*/ 196 w 349758"/>
                      <a:gd name="connsiteY20" fmla="*/ 0 h 44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49758" h="445770">
                        <a:moveTo>
                          <a:pt x="196" y="0"/>
                        </a:moveTo>
                        <a:cubicBezTo>
                          <a:pt x="30371" y="22631"/>
                          <a:pt x="85921" y="64465"/>
                          <a:pt x="119525" y="109042"/>
                        </a:cubicBezTo>
                        <a:cubicBezTo>
                          <a:pt x="119525" y="109042"/>
                          <a:pt x="142843" y="142646"/>
                          <a:pt x="153815" y="161163"/>
                        </a:cubicBezTo>
                        <a:cubicBezTo>
                          <a:pt x="162731" y="175565"/>
                          <a:pt x="163417" y="191338"/>
                          <a:pt x="181247" y="189967"/>
                        </a:cubicBezTo>
                        <a:cubicBezTo>
                          <a:pt x="197707" y="191338"/>
                          <a:pt x="216223" y="196139"/>
                          <a:pt x="226510" y="200254"/>
                        </a:cubicBezTo>
                        <a:cubicBezTo>
                          <a:pt x="256685" y="212598"/>
                          <a:pt x="280003" y="246888"/>
                          <a:pt x="293033" y="270891"/>
                        </a:cubicBezTo>
                        <a:cubicBezTo>
                          <a:pt x="317036" y="315468"/>
                          <a:pt x="335553" y="359359"/>
                          <a:pt x="351326" y="407365"/>
                        </a:cubicBezTo>
                        <a:cubicBezTo>
                          <a:pt x="352012" y="420395"/>
                          <a:pt x="346525" y="426568"/>
                          <a:pt x="333495" y="425196"/>
                        </a:cubicBezTo>
                        <a:cubicBezTo>
                          <a:pt x="310178" y="379933"/>
                          <a:pt x="304006" y="343586"/>
                          <a:pt x="274516" y="291465"/>
                        </a:cubicBezTo>
                        <a:cubicBezTo>
                          <a:pt x="258057" y="265405"/>
                          <a:pt x="248456" y="226314"/>
                          <a:pt x="197707" y="216027"/>
                        </a:cubicBezTo>
                        <a:cubicBezTo>
                          <a:pt x="185362" y="213284"/>
                          <a:pt x="156559" y="220828"/>
                          <a:pt x="146957" y="228371"/>
                        </a:cubicBezTo>
                        <a:cubicBezTo>
                          <a:pt x="104438" y="259232"/>
                          <a:pt x="88664" y="317525"/>
                          <a:pt x="101009" y="369646"/>
                        </a:cubicBezTo>
                        <a:cubicBezTo>
                          <a:pt x="106495" y="395021"/>
                          <a:pt x="111982" y="419024"/>
                          <a:pt x="114725" y="447142"/>
                        </a:cubicBezTo>
                        <a:cubicBezTo>
                          <a:pt x="112667" y="451942"/>
                          <a:pt x="99637" y="449199"/>
                          <a:pt x="92779" y="445770"/>
                        </a:cubicBezTo>
                        <a:cubicBezTo>
                          <a:pt x="85235" y="415595"/>
                          <a:pt x="74263" y="381991"/>
                          <a:pt x="71519" y="350444"/>
                        </a:cubicBezTo>
                        <a:cubicBezTo>
                          <a:pt x="66719" y="291465"/>
                          <a:pt x="88664" y="243459"/>
                          <a:pt x="132556" y="205054"/>
                        </a:cubicBezTo>
                        <a:cubicBezTo>
                          <a:pt x="142157" y="196825"/>
                          <a:pt x="134613" y="185852"/>
                          <a:pt x="128441" y="176251"/>
                        </a:cubicBezTo>
                        <a:cubicBezTo>
                          <a:pt x="128441" y="176251"/>
                          <a:pt x="117468" y="154991"/>
                          <a:pt x="107181" y="137846"/>
                        </a:cubicBezTo>
                        <a:cubicBezTo>
                          <a:pt x="94837" y="115900"/>
                          <a:pt x="68090" y="90526"/>
                          <a:pt x="35858" y="63779"/>
                        </a:cubicBezTo>
                        <a:cubicBezTo>
                          <a:pt x="27628" y="55550"/>
                          <a:pt x="15970" y="45949"/>
                          <a:pt x="7740" y="38405"/>
                        </a:cubicBezTo>
                        <a:cubicBezTo>
                          <a:pt x="4997" y="36347"/>
                          <a:pt x="-1175" y="11659"/>
                          <a:pt x="196" y="0"/>
                        </a:cubicBezTo>
                        <a:close/>
                      </a:path>
                    </a:pathLst>
                  </a:custGeom>
                  <a:solidFill>
                    <a:schemeClr val="tx1">
                      <a:lumMod val="75000"/>
                      <a:lumOff val="25000"/>
                    </a:schemeClr>
                  </a:solidFill>
                  <a:ln w="6854" cap="flat">
                    <a:noFill/>
                    <a:prstDash val="solid"/>
                    <a:miter/>
                  </a:ln>
                </p:spPr>
                <p:txBody>
                  <a:bodyPr rtlCol="0" anchor="ctr"/>
                  <a:lstStyle/>
                  <a:p>
                    <a:endParaRPr lang="en-US"/>
                  </a:p>
                </p:txBody>
              </p:sp>
            </p:grpSp>
          </p:grpSp>
          <p:grpSp>
            <p:nvGrpSpPr>
              <p:cNvPr id="30" name="Group 29">
                <a:extLst>
                  <a:ext uri="{FF2B5EF4-FFF2-40B4-BE49-F238E27FC236}">
                    <a16:creationId xmlns:a16="http://schemas.microsoft.com/office/drawing/2014/main" id="{99347FB4-2D23-47DA-B85F-067B1216A47A}"/>
                  </a:ext>
                </a:extLst>
              </p:cNvPr>
              <p:cNvGrpSpPr/>
              <p:nvPr/>
            </p:nvGrpSpPr>
            <p:grpSpPr>
              <a:xfrm rot="11700000">
                <a:off x="1322631" y="2252611"/>
                <a:ext cx="345423" cy="345423"/>
                <a:chOff x="7123973" y="1204727"/>
                <a:chExt cx="252497" cy="252497"/>
              </a:xfrm>
            </p:grpSpPr>
            <p:grpSp>
              <p:nvGrpSpPr>
                <p:cNvPr id="31" name="Group 30">
                  <a:extLst>
                    <a:ext uri="{FF2B5EF4-FFF2-40B4-BE49-F238E27FC236}">
                      <a16:creationId xmlns:a16="http://schemas.microsoft.com/office/drawing/2014/main" id="{67F4A3D1-6287-4461-A538-076C4354D92D}"/>
                    </a:ext>
                  </a:extLst>
                </p:cNvPr>
                <p:cNvGrpSpPr/>
                <p:nvPr/>
              </p:nvGrpSpPr>
              <p:grpSpPr>
                <a:xfrm>
                  <a:off x="7123973" y="1204727"/>
                  <a:ext cx="252497" cy="252497"/>
                  <a:chOff x="4915373" y="1633391"/>
                  <a:chExt cx="342000" cy="342000"/>
                </a:xfrm>
              </p:grpSpPr>
              <p:sp>
                <p:nvSpPr>
                  <p:cNvPr id="34" name="Oval 33">
                    <a:extLst>
                      <a:ext uri="{FF2B5EF4-FFF2-40B4-BE49-F238E27FC236}">
                        <a16:creationId xmlns:a16="http://schemas.microsoft.com/office/drawing/2014/main" id="{64B6B7BF-9940-4230-AC21-1EC6A5632CAA}"/>
                      </a:ext>
                    </a:extLst>
                  </p:cNvPr>
                  <p:cNvSpPr/>
                  <p:nvPr/>
                </p:nvSpPr>
                <p:spPr>
                  <a:xfrm>
                    <a:off x="4915373" y="1633391"/>
                    <a:ext cx="342000" cy="342000"/>
                  </a:xfrm>
                  <a:prstGeom prst="ellipse">
                    <a:avLst/>
                  </a:pr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 name="Oval 34">
                    <a:extLst>
                      <a:ext uri="{FF2B5EF4-FFF2-40B4-BE49-F238E27FC236}">
                        <a16:creationId xmlns:a16="http://schemas.microsoft.com/office/drawing/2014/main" id="{208B47BB-D735-4B37-BCFA-0495B4126452}"/>
                      </a:ext>
                    </a:extLst>
                  </p:cNvPr>
                  <p:cNvSpPr/>
                  <p:nvPr/>
                </p:nvSpPr>
                <p:spPr>
                  <a:xfrm>
                    <a:off x="4932040" y="1666488"/>
                    <a:ext cx="295795" cy="295795"/>
                  </a:xfrm>
                  <a:prstGeom prst="ellipse">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 name="Oval 35">
                    <a:extLst>
                      <a:ext uri="{FF2B5EF4-FFF2-40B4-BE49-F238E27FC236}">
                        <a16:creationId xmlns:a16="http://schemas.microsoft.com/office/drawing/2014/main" id="{4161C802-ED76-45D6-9A21-D79858724920}"/>
                      </a:ext>
                    </a:extLst>
                  </p:cNvPr>
                  <p:cNvSpPr/>
                  <p:nvPr/>
                </p:nvSpPr>
                <p:spPr>
                  <a:xfrm>
                    <a:off x="4970613" y="1724593"/>
                    <a:ext cx="207640" cy="207640"/>
                  </a:xfrm>
                  <a:prstGeom prst="ellipse">
                    <a:avLst/>
                  </a:prstGeom>
                  <a:solidFill>
                    <a:schemeClr val="bg1">
                      <a:lumMod val="85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32" name="Chord 31">
                  <a:extLst>
                    <a:ext uri="{FF2B5EF4-FFF2-40B4-BE49-F238E27FC236}">
                      <a16:creationId xmlns:a16="http://schemas.microsoft.com/office/drawing/2014/main" id="{802181C8-7C7A-41B1-817C-3870E1DBB6DE}"/>
                    </a:ext>
                  </a:extLst>
                </p:cNvPr>
                <p:cNvSpPr/>
                <p:nvPr/>
              </p:nvSpPr>
              <p:spPr>
                <a:xfrm rot="20881907">
                  <a:off x="7167196" y="1276843"/>
                  <a:ext cx="152933" cy="152933"/>
                </a:xfrm>
                <a:prstGeom prst="chord">
                  <a:avLst>
                    <a:gd name="adj1" fmla="val 5070744"/>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 name="Chord 32">
                  <a:extLst>
                    <a:ext uri="{FF2B5EF4-FFF2-40B4-BE49-F238E27FC236}">
                      <a16:creationId xmlns:a16="http://schemas.microsoft.com/office/drawing/2014/main" id="{8E2CA8A9-407F-41A0-A01A-9B6DCEE72975}"/>
                    </a:ext>
                  </a:extLst>
                </p:cNvPr>
                <p:cNvSpPr/>
                <p:nvPr/>
              </p:nvSpPr>
              <p:spPr>
                <a:xfrm rot="20881907">
                  <a:off x="7167196" y="1276843"/>
                  <a:ext cx="152933" cy="152933"/>
                </a:xfrm>
                <a:prstGeom prst="chord">
                  <a:avLst>
                    <a:gd name="adj1" fmla="val 16204063"/>
                    <a:gd name="adj2" fmla="val 539167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grpSp>
      <p:sp>
        <p:nvSpPr>
          <p:cNvPr id="41" name="TextBox 40">
            <a:extLst>
              <a:ext uri="{FF2B5EF4-FFF2-40B4-BE49-F238E27FC236}">
                <a16:creationId xmlns:a16="http://schemas.microsoft.com/office/drawing/2014/main" id="{46616FC4-7AA2-4FDA-B10F-D673171F0927}"/>
              </a:ext>
            </a:extLst>
          </p:cNvPr>
          <p:cNvSpPr txBox="1"/>
          <p:nvPr/>
        </p:nvSpPr>
        <p:spPr>
          <a:xfrm>
            <a:off x="6958104" y="164998"/>
            <a:ext cx="3727808" cy="830997"/>
          </a:xfrm>
          <a:prstGeom prst="rect">
            <a:avLst/>
          </a:prstGeom>
          <a:noFill/>
        </p:spPr>
        <p:txBody>
          <a:bodyPr wrap="square" rtlCol="0" anchor="ctr">
            <a:spAutoFit/>
          </a:bodyPr>
          <a:lstStyle/>
          <a:p>
            <a:pPr algn="r"/>
            <a:r>
              <a:rPr lang="en-US" altLang="ko-KR" sz="4800" b="1">
                <a:latin typeface="Market Deco" panose="02000000000000000000" pitchFamily="2" charset="0"/>
                <a:cs typeface="Arial" pitchFamily="34" charset="0"/>
              </a:rPr>
              <a:t>Contents</a:t>
            </a:r>
            <a:endParaRPr lang="ko-KR" altLang="en-US" sz="4800" b="1">
              <a:latin typeface="Market Deco" panose="02000000000000000000" pitchFamily="2" charset="0"/>
              <a:cs typeface="Arial" pitchFamily="34" charset="0"/>
            </a:endParaRPr>
          </a:p>
        </p:txBody>
      </p:sp>
      <p:sp>
        <p:nvSpPr>
          <p:cNvPr id="44" name="Rectangle 43">
            <a:extLst>
              <a:ext uri="{FF2B5EF4-FFF2-40B4-BE49-F238E27FC236}">
                <a16:creationId xmlns:a16="http://schemas.microsoft.com/office/drawing/2014/main" id="{C622190B-5BC1-46F3-8334-200CF8EC04C4}"/>
              </a:ext>
            </a:extLst>
          </p:cNvPr>
          <p:cNvSpPr/>
          <p:nvPr/>
        </p:nvSpPr>
        <p:spPr>
          <a:xfrm flipV="1">
            <a:off x="5657014" y="5013311"/>
            <a:ext cx="5773999" cy="5928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45" name="Rectangle 44">
            <a:extLst>
              <a:ext uri="{FF2B5EF4-FFF2-40B4-BE49-F238E27FC236}">
                <a16:creationId xmlns:a16="http://schemas.microsoft.com/office/drawing/2014/main" id="{9178DA0F-4FC7-40AF-966F-BB147B2CB8A3}"/>
              </a:ext>
            </a:extLst>
          </p:cNvPr>
          <p:cNvSpPr/>
          <p:nvPr/>
        </p:nvSpPr>
        <p:spPr>
          <a:xfrm flipV="1">
            <a:off x="6724381" y="3984751"/>
            <a:ext cx="4706632" cy="5928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50" name="TextBox 49">
            <a:extLst>
              <a:ext uri="{FF2B5EF4-FFF2-40B4-BE49-F238E27FC236}">
                <a16:creationId xmlns:a16="http://schemas.microsoft.com/office/drawing/2014/main" id="{BA178BA3-40BF-40A1-AB70-5A7572B58385}"/>
              </a:ext>
            </a:extLst>
          </p:cNvPr>
          <p:cNvSpPr txBox="1"/>
          <p:nvPr/>
        </p:nvSpPr>
        <p:spPr>
          <a:xfrm>
            <a:off x="6886033" y="3964195"/>
            <a:ext cx="981106" cy="646331"/>
          </a:xfrm>
          <a:prstGeom prst="rect">
            <a:avLst/>
          </a:prstGeom>
          <a:noFill/>
        </p:spPr>
        <p:txBody>
          <a:bodyPr wrap="square" lIns="108000" rIns="108000" rtlCol="0">
            <a:spAutoFit/>
          </a:bodyPr>
          <a:lstStyle/>
          <a:p>
            <a:pPr algn="ctr"/>
            <a:r>
              <a:rPr lang="en-US" altLang="ko-KR" sz="3600" b="1">
                <a:solidFill>
                  <a:schemeClr val="tx1">
                    <a:lumMod val="85000"/>
                    <a:lumOff val="15000"/>
                  </a:schemeClr>
                </a:solidFill>
                <a:cs typeface="Arial" pitchFamily="34" charset="0"/>
              </a:rPr>
              <a:t>04</a:t>
            </a:r>
            <a:endParaRPr lang="ko-KR" altLang="en-US" sz="3600" b="1">
              <a:solidFill>
                <a:schemeClr val="tx1">
                  <a:lumMod val="85000"/>
                  <a:lumOff val="15000"/>
                </a:schemeClr>
              </a:solidFill>
              <a:cs typeface="Arial" pitchFamily="34" charset="0"/>
            </a:endParaRPr>
          </a:p>
        </p:txBody>
      </p:sp>
      <p:sp>
        <p:nvSpPr>
          <p:cNvPr id="51" name="TextBox 50">
            <a:extLst>
              <a:ext uri="{FF2B5EF4-FFF2-40B4-BE49-F238E27FC236}">
                <a16:creationId xmlns:a16="http://schemas.microsoft.com/office/drawing/2014/main" id="{1AE716FE-59D6-49F7-B797-7687511DCB82}"/>
              </a:ext>
            </a:extLst>
          </p:cNvPr>
          <p:cNvSpPr txBox="1"/>
          <p:nvPr/>
        </p:nvSpPr>
        <p:spPr>
          <a:xfrm>
            <a:off x="5997584" y="4986579"/>
            <a:ext cx="981106" cy="646331"/>
          </a:xfrm>
          <a:prstGeom prst="rect">
            <a:avLst/>
          </a:prstGeom>
          <a:noFill/>
        </p:spPr>
        <p:txBody>
          <a:bodyPr wrap="square" lIns="108000" rIns="108000" rtlCol="0">
            <a:spAutoFit/>
          </a:bodyPr>
          <a:lstStyle/>
          <a:p>
            <a:pPr algn="ctr"/>
            <a:r>
              <a:rPr lang="en-US" altLang="ko-KR" sz="3600" b="1">
                <a:solidFill>
                  <a:schemeClr val="tx1">
                    <a:lumMod val="85000"/>
                    <a:lumOff val="15000"/>
                  </a:schemeClr>
                </a:solidFill>
                <a:cs typeface="Arial" pitchFamily="34" charset="0"/>
              </a:rPr>
              <a:t>05</a:t>
            </a:r>
            <a:endParaRPr lang="ko-KR" altLang="en-US" sz="3600" b="1">
              <a:solidFill>
                <a:schemeClr val="tx1">
                  <a:lumMod val="85000"/>
                  <a:lumOff val="15000"/>
                </a:schemeClr>
              </a:solidFill>
              <a:cs typeface="Arial" pitchFamily="34" charset="0"/>
            </a:endParaRPr>
          </a:p>
        </p:txBody>
      </p:sp>
      <p:sp>
        <p:nvSpPr>
          <p:cNvPr id="47" name="Rectangle 46">
            <a:extLst>
              <a:ext uri="{FF2B5EF4-FFF2-40B4-BE49-F238E27FC236}">
                <a16:creationId xmlns:a16="http://schemas.microsoft.com/office/drawing/2014/main" id="{721AD6D7-08A8-4F27-9FF3-9BC1CD579179}"/>
              </a:ext>
            </a:extLst>
          </p:cNvPr>
          <p:cNvSpPr/>
          <p:nvPr/>
        </p:nvSpPr>
        <p:spPr>
          <a:xfrm flipV="1">
            <a:off x="4743247" y="1024581"/>
            <a:ext cx="6683906" cy="5928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48" name="TextBox 47">
            <a:extLst>
              <a:ext uri="{FF2B5EF4-FFF2-40B4-BE49-F238E27FC236}">
                <a16:creationId xmlns:a16="http://schemas.microsoft.com/office/drawing/2014/main" id="{26148BE8-3D28-4C17-B5AD-216FFF8A80A8}"/>
              </a:ext>
            </a:extLst>
          </p:cNvPr>
          <p:cNvSpPr txBox="1"/>
          <p:nvPr/>
        </p:nvSpPr>
        <p:spPr>
          <a:xfrm>
            <a:off x="5016478" y="972775"/>
            <a:ext cx="981106" cy="646331"/>
          </a:xfrm>
          <a:prstGeom prst="rect">
            <a:avLst/>
          </a:prstGeom>
          <a:noFill/>
        </p:spPr>
        <p:txBody>
          <a:bodyPr wrap="square" lIns="108000" rIns="108000" rtlCol="0">
            <a:spAutoFit/>
          </a:bodyPr>
          <a:lstStyle/>
          <a:p>
            <a:pPr algn="ctr"/>
            <a:r>
              <a:rPr lang="en-US" altLang="ko-KR" sz="3600" b="1">
                <a:solidFill>
                  <a:schemeClr val="tx1">
                    <a:lumMod val="85000"/>
                    <a:lumOff val="15000"/>
                  </a:schemeClr>
                </a:solidFill>
                <a:cs typeface="Arial" pitchFamily="34" charset="0"/>
              </a:rPr>
              <a:t>01</a:t>
            </a:r>
            <a:endParaRPr lang="ko-KR" altLang="en-US" sz="3600" b="1">
              <a:solidFill>
                <a:schemeClr val="tx1">
                  <a:lumMod val="85000"/>
                  <a:lumOff val="15000"/>
                </a:schemeClr>
              </a:solidFill>
              <a:cs typeface="Arial" pitchFamily="34" charset="0"/>
            </a:endParaRPr>
          </a:p>
        </p:txBody>
      </p:sp>
      <p:sp>
        <p:nvSpPr>
          <p:cNvPr id="54" name="TextBox 53">
            <a:extLst>
              <a:ext uri="{FF2B5EF4-FFF2-40B4-BE49-F238E27FC236}">
                <a16:creationId xmlns:a16="http://schemas.microsoft.com/office/drawing/2014/main" id="{EDDDA87E-2832-417E-B4D6-2879FF612B8E}"/>
              </a:ext>
            </a:extLst>
          </p:cNvPr>
          <p:cNvSpPr txBox="1"/>
          <p:nvPr/>
        </p:nvSpPr>
        <p:spPr>
          <a:xfrm>
            <a:off x="6466264" y="1090181"/>
            <a:ext cx="3994320" cy="461665"/>
          </a:xfrm>
          <a:prstGeom prst="rect">
            <a:avLst/>
          </a:prstGeom>
          <a:noFill/>
        </p:spPr>
        <p:txBody>
          <a:bodyPr wrap="square" lIns="108000" rIns="108000" rtlCol="0">
            <a:spAutoFit/>
          </a:bodyPr>
          <a:lstStyle/>
          <a:p>
            <a:r>
              <a:rPr lang="en-US" altLang="ko-KR" sz="2400" b="1">
                <a:solidFill>
                  <a:schemeClr val="tx1">
                    <a:lumMod val="85000"/>
                    <a:lumOff val="15000"/>
                  </a:schemeClr>
                </a:solidFill>
                <a:cs typeface="Arial" pitchFamily="34" charset="0"/>
              </a:rPr>
              <a:t>Problem Statement</a:t>
            </a:r>
            <a:endParaRPr lang="ko-KR" altLang="en-US" sz="2400" b="1">
              <a:solidFill>
                <a:schemeClr val="tx1">
                  <a:lumMod val="85000"/>
                  <a:lumOff val="15000"/>
                </a:schemeClr>
              </a:solidFill>
              <a:cs typeface="Arial" pitchFamily="34" charset="0"/>
            </a:endParaRPr>
          </a:p>
        </p:txBody>
      </p:sp>
      <p:sp>
        <p:nvSpPr>
          <p:cNvPr id="46" name="Rectangle 45">
            <a:extLst>
              <a:ext uri="{FF2B5EF4-FFF2-40B4-BE49-F238E27FC236}">
                <a16:creationId xmlns:a16="http://schemas.microsoft.com/office/drawing/2014/main" id="{3E89C1F5-D39D-4088-94F3-C5F42C808719}"/>
              </a:ext>
            </a:extLst>
          </p:cNvPr>
          <p:cNvSpPr/>
          <p:nvPr/>
        </p:nvSpPr>
        <p:spPr>
          <a:xfrm flipV="1">
            <a:off x="6106912" y="2056171"/>
            <a:ext cx="5375173" cy="5928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49" name="TextBox 48">
            <a:extLst>
              <a:ext uri="{FF2B5EF4-FFF2-40B4-BE49-F238E27FC236}">
                <a16:creationId xmlns:a16="http://schemas.microsoft.com/office/drawing/2014/main" id="{49DA2574-4BBE-4900-8F92-9A9CC6725997}"/>
              </a:ext>
            </a:extLst>
          </p:cNvPr>
          <p:cNvSpPr txBox="1"/>
          <p:nvPr/>
        </p:nvSpPr>
        <p:spPr>
          <a:xfrm>
            <a:off x="6404897" y="2030426"/>
            <a:ext cx="981106" cy="646331"/>
          </a:xfrm>
          <a:prstGeom prst="rect">
            <a:avLst/>
          </a:prstGeom>
          <a:noFill/>
        </p:spPr>
        <p:txBody>
          <a:bodyPr wrap="square" lIns="108000" rIns="108000" rtlCol="0">
            <a:spAutoFit/>
          </a:bodyPr>
          <a:lstStyle/>
          <a:p>
            <a:pPr algn="ctr"/>
            <a:r>
              <a:rPr lang="en-US" altLang="ko-KR" sz="3600" b="1">
                <a:solidFill>
                  <a:schemeClr val="tx1">
                    <a:lumMod val="85000"/>
                    <a:lumOff val="15000"/>
                  </a:schemeClr>
                </a:solidFill>
                <a:cs typeface="Arial" pitchFamily="34" charset="0"/>
              </a:rPr>
              <a:t>02</a:t>
            </a:r>
            <a:endParaRPr lang="ko-KR" altLang="en-US" sz="3600" b="1">
              <a:solidFill>
                <a:schemeClr val="tx1">
                  <a:lumMod val="85000"/>
                  <a:lumOff val="15000"/>
                </a:schemeClr>
              </a:solidFill>
              <a:cs typeface="Arial" pitchFamily="34" charset="0"/>
            </a:endParaRPr>
          </a:p>
        </p:txBody>
      </p:sp>
      <p:sp>
        <p:nvSpPr>
          <p:cNvPr id="59" name="TextBox 58">
            <a:extLst>
              <a:ext uri="{FF2B5EF4-FFF2-40B4-BE49-F238E27FC236}">
                <a16:creationId xmlns:a16="http://schemas.microsoft.com/office/drawing/2014/main" id="{C54B00E4-B462-4DEA-B06F-5ABCD65D3419}"/>
              </a:ext>
            </a:extLst>
          </p:cNvPr>
          <p:cNvSpPr txBox="1"/>
          <p:nvPr/>
        </p:nvSpPr>
        <p:spPr>
          <a:xfrm>
            <a:off x="7792538" y="2102548"/>
            <a:ext cx="3994320" cy="461665"/>
          </a:xfrm>
          <a:prstGeom prst="rect">
            <a:avLst/>
          </a:prstGeom>
          <a:noFill/>
        </p:spPr>
        <p:txBody>
          <a:bodyPr wrap="square" lIns="108000" rIns="108000" rtlCol="0">
            <a:spAutoFit/>
          </a:bodyPr>
          <a:lstStyle/>
          <a:p>
            <a:r>
              <a:rPr lang="en-US" altLang="ko-KR" sz="2400" b="1">
                <a:solidFill>
                  <a:schemeClr val="tx1">
                    <a:lumMod val="85000"/>
                    <a:lumOff val="15000"/>
                  </a:schemeClr>
                </a:solidFill>
                <a:cs typeface="Arial" pitchFamily="34" charset="0"/>
              </a:rPr>
              <a:t>Project management</a:t>
            </a:r>
            <a:endParaRPr lang="ko-KR" altLang="en-US" sz="2400" b="1">
              <a:solidFill>
                <a:schemeClr val="tx1">
                  <a:lumMod val="85000"/>
                  <a:lumOff val="15000"/>
                </a:schemeClr>
              </a:solidFill>
              <a:cs typeface="Arial" pitchFamily="34" charset="0"/>
            </a:endParaRPr>
          </a:p>
        </p:txBody>
      </p:sp>
      <p:sp>
        <p:nvSpPr>
          <p:cNvPr id="62" name="TextBox 61">
            <a:extLst>
              <a:ext uri="{FF2B5EF4-FFF2-40B4-BE49-F238E27FC236}">
                <a16:creationId xmlns:a16="http://schemas.microsoft.com/office/drawing/2014/main" id="{3E6D5535-066A-4DBB-BC02-F99F52823D69}"/>
              </a:ext>
            </a:extLst>
          </p:cNvPr>
          <p:cNvSpPr txBox="1"/>
          <p:nvPr/>
        </p:nvSpPr>
        <p:spPr>
          <a:xfrm>
            <a:off x="7942317" y="4050352"/>
            <a:ext cx="5774067" cy="461665"/>
          </a:xfrm>
          <a:prstGeom prst="rect">
            <a:avLst/>
          </a:prstGeom>
          <a:noFill/>
        </p:spPr>
        <p:txBody>
          <a:bodyPr wrap="square" lIns="108000" rIns="108000" rtlCol="0">
            <a:spAutoFit/>
          </a:bodyPr>
          <a:lstStyle/>
          <a:p>
            <a:r>
              <a:rPr lang="en-US" altLang="ko-KR" sz="2400" b="1">
                <a:solidFill>
                  <a:schemeClr val="tx1">
                    <a:lumMod val="85000"/>
                    <a:lumOff val="15000"/>
                  </a:schemeClr>
                </a:solidFill>
                <a:cs typeface="Arial" pitchFamily="34" charset="0"/>
              </a:rPr>
              <a:t>Analysis and design</a:t>
            </a:r>
            <a:endParaRPr lang="ko-KR" altLang="en-US" sz="2400" b="1">
              <a:solidFill>
                <a:schemeClr val="tx1">
                  <a:lumMod val="85000"/>
                  <a:lumOff val="15000"/>
                </a:schemeClr>
              </a:solidFill>
              <a:cs typeface="Arial" pitchFamily="34" charset="0"/>
            </a:endParaRPr>
          </a:p>
        </p:txBody>
      </p:sp>
      <p:sp>
        <p:nvSpPr>
          <p:cNvPr id="65" name="TextBox 64">
            <a:extLst>
              <a:ext uri="{FF2B5EF4-FFF2-40B4-BE49-F238E27FC236}">
                <a16:creationId xmlns:a16="http://schemas.microsoft.com/office/drawing/2014/main" id="{02F2F3C0-1614-45A7-B3CA-5233DC310C30}"/>
              </a:ext>
            </a:extLst>
          </p:cNvPr>
          <p:cNvSpPr txBox="1"/>
          <p:nvPr/>
        </p:nvSpPr>
        <p:spPr>
          <a:xfrm>
            <a:off x="7080537" y="5073565"/>
            <a:ext cx="3994320" cy="461665"/>
          </a:xfrm>
          <a:prstGeom prst="rect">
            <a:avLst/>
          </a:prstGeom>
          <a:noFill/>
        </p:spPr>
        <p:txBody>
          <a:bodyPr wrap="square" lIns="108000" rIns="108000" rtlCol="0">
            <a:spAutoFit/>
          </a:bodyPr>
          <a:lstStyle/>
          <a:p>
            <a:r>
              <a:rPr lang="en-US" altLang="ko-KR" sz="2400" b="1">
                <a:solidFill>
                  <a:schemeClr val="tx1">
                    <a:lumMod val="85000"/>
                    <a:lumOff val="15000"/>
                  </a:schemeClr>
                </a:solidFill>
                <a:cs typeface="Arial" pitchFamily="34" charset="0"/>
              </a:rPr>
              <a:t>Software testing</a:t>
            </a:r>
            <a:endParaRPr lang="ko-KR" altLang="en-US" sz="2400" b="1">
              <a:solidFill>
                <a:schemeClr val="tx1">
                  <a:lumMod val="85000"/>
                  <a:lumOff val="15000"/>
                </a:schemeClr>
              </a:solidFill>
              <a:cs typeface="Arial" pitchFamily="34" charset="0"/>
            </a:endParaRPr>
          </a:p>
        </p:txBody>
      </p:sp>
      <p:sp>
        <p:nvSpPr>
          <p:cNvPr id="55" name="Rectangle 54">
            <a:extLst>
              <a:ext uri="{FF2B5EF4-FFF2-40B4-BE49-F238E27FC236}">
                <a16:creationId xmlns:a16="http://schemas.microsoft.com/office/drawing/2014/main" id="{AEF50784-937F-4017-A5B6-D3F3C2933E3D}"/>
              </a:ext>
            </a:extLst>
          </p:cNvPr>
          <p:cNvSpPr/>
          <p:nvPr/>
        </p:nvSpPr>
        <p:spPr>
          <a:xfrm flipV="1">
            <a:off x="5230133" y="3020461"/>
            <a:ext cx="6200880" cy="592868"/>
          </a:xfrm>
          <a:prstGeom prst="rect">
            <a:avLst/>
          </a:prstGeom>
          <a:solidFill>
            <a:srgbClr val="D8AB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63" name="TextBox 62">
            <a:extLst>
              <a:ext uri="{FF2B5EF4-FFF2-40B4-BE49-F238E27FC236}">
                <a16:creationId xmlns:a16="http://schemas.microsoft.com/office/drawing/2014/main" id="{CEA5E407-7223-41BA-BD48-13FCEA576B4C}"/>
              </a:ext>
            </a:extLst>
          </p:cNvPr>
          <p:cNvSpPr txBox="1"/>
          <p:nvPr/>
        </p:nvSpPr>
        <p:spPr>
          <a:xfrm>
            <a:off x="5450086" y="2984871"/>
            <a:ext cx="981106" cy="646331"/>
          </a:xfrm>
          <a:prstGeom prst="rect">
            <a:avLst/>
          </a:prstGeom>
          <a:noFill/>
        </p:spPr>
        <p:txBody>
          <a:bodyPr wrap="square" lIns="108000" rIns="108000" rtlCol="0">
            <a:spAutoFit/>
          </a:bodyPr>
          <a:lstStyle/>
          <a:p>
            <a:pPr algn="ctr"/>
            <a:r>
              <a:rPr lang="en-US" altLang="ko-KR" sz="3600" b="1">
                <a:solidFill>
                  <a:schemeClr val="tx1">
                    <a:lumMod val="85000"/>
                    <a:lumOff val="15000"/>
                  </a:schemeClr>
                </a:solidFill>
                <a:cs typeface="Arial" pitchFamily="34" charset="0"/>
              </a:rPr>
              <a:t>03</a:t>
            </a:r>
            <a:endParaRPr lang="ko-KR" altLang="en-US" sz="3600" b="1">
              <a:solidFill>
                <a:schemeClr val="tx1">
                  <a:lumMod val="85000"/>
                  <a:lumOff val="15000"/>
                </a:schemeClr>
              </a:solidFill>
              <a:cs typeface="Arial" pitchFamily="34" charset="0"/>
            </a:endParaRPr>
          </a:p>
        </p:txBody>
      </p:sp>
      <p:sp>
        <p:nvSpPr>
          <p:cNvPr id="67" name="TextBox 66">
            <a:extLst>
              <a:ext uri="{FF2B5EF4-FFF2-40B4-BE49-F238E27FC236}">
                <a16:creationId xmlns:a16="http://schemas.microsoft.com/office/drawing/2014/main" id="{B410EE7B-CC61-4814-8D5F-8F31415311DE}"/>
              </a:ext>
            </a:extLst>
          </p:cNvPr>
          <p:cNvSpPr txBox="1"/>
          <p:nvPr/>
        </p:nvSpPr>
        <p:spPr>
          <a:xfrm>
            <a:off x="6724381" y="3077205"/>
            <a:ext cx="5774067" cy="461665"/>
          </a:xfrm>
          <a:prstGeom prst="rect">
            <a:avLst/>
          </a:prstGeom>
          <a:noFill/>
        </p:spPr>
        <p:txBody>
          <a:bodyPr wrap="square" lIns="108000" rIns="108000" rtlCol="0">
            <a:spAutoFit/>
          </a:bodyPr>
          <a:lstStyle/>
          <a:p>
            <a:r>
              <a:rPr lang="en-US" altLang="ko-KR" sz="2400" b="1">
                <a:solidFill>
                  <a:schemeClr val="tx1">
                    <a:lumMod val="85000"/>
                    <a:lumOff val="15000"/>
                  </a:schemeClr>
                </a:solidFill>
                <a:cs typeface="Arial" pitchFamily="34" charset="0"/>
              </a:rPr>
              <a:t>Software requirements</a:t>
            </a:r>
            <a:endParaRPr lang="ko-KR" altLang="en-US" sz="2400" b="1">
              <a:solidFill>
                <a:schemeClr val="tx1">
                  <a:lumMod val="85000"/>
                  <a:lumOff val="15000"/>
                </a:schemeClr>
              </a:solidFill>
              <a:cs typeface="Arial" pitchFamily="34" charset="0"/>
            </a:endParaRPr>
          </a:p>
        </p:txBody>
      </p:sp>
      <p:sp>
        <p:nvSpPr>
          <p:cNvPr id="69" name="Rectangle 68">
            <a:extLst>
              <a:ext uri="{FF2B5EF4-FFF2-40B4-BE49-F238E27FC236}">
                <a16:creationId xmlns:a16="http://schemas.microsoft.com/office/drawing/2014/main" id="{86A7BE95-A43E-4E85-A5E5-63E350A472C9}"/>
              </a:ext>
            </a:extLst>
          </p:cNvPr>
          <p:cNvSpPr/>
          <p:nvPr/>
        </p:nvSpPr>
        <p:spPr>
          <a:xfrm flipV="1">
            <a:off x="8436691" y="6041871"/>
            <a:ext cx="2966059" cy="592868"/>
          </a:xfrm>
          <a:prstGeom prst="rect">
            <a:avLst/>
          </a:prstGeom>
          <a:solidFill>
            <a:srgbClr val="F791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70" name="TextBox 69">
            <a:extLst>
              <a:ext uri="{FF2B5EF4-FFF2-40B4-BE49-F238E27FC236}">
                <a16:creationId xmlns:a16="http://schemas.microsoft.com/office/drawing/2014/main" id="{349E2B7D-F16C-4DED-87E1-871C2C2A79DF}"/>
              </a:ext>
            </a:extLst>
          </p:cNvPr>
          <p:cNvSpPr txBox="1"/>
          <p:nvPr/>
        </p:nvSpPr>
        <p:spPr>
          <a:xfrm>
            <a:off x="8510232" y="6026093"/>
            <a:ext cx="981106" cy="646331"/>
          </a:xfrm>
          <a:prstGeom prst="rect">
            <a:avLst/>
          </a:prstGeom>
          <a:noFill/>
        </p:spPr>
        <p:txBody>
          <a:bodyPr wrap="square" lIns="108000" rIns="108000" rtlCol="0">
            <a:spAutoFit/>
          </a:bodyPr>
          <a:lstStyle/>
          <a:p>
            <a:pPr algn="ctr"/>
            <a:r>
              <a:rPr lang="en-US" altLang="ko-KR" sz="3600" b="1">
                <a:solidFill>
                  <a:schemeClr val="tx1">
                    <a:lumMod val="85000"/>
                    <a:lumOff val="15000"/>
                  </a:schemeClr>
                </a:solidFill>
                <a:cs typeface="Arial" pitchFamily="34" charset="0"/>
              </a:rPr>
              <a:t>06</a:t>
            </a:r>
            <a:endParaRPr lang="ko-KR" altLang="en-US" sz="3600" b="1">
              <a:solidFill>
                <a:schemeClr val="tx1">
                  <a:lumMod val="85000"/>
                  <a:lumOff val="15000"/>
                </a:schemeClr>
              </a:solidFill>
              <a:cs typeface="Arial" pitchFamily="34" charset="0"/>
            </a:endParaRPr>
          </a:p>
        </p:txBody>
      </p:sp>
      <p:sp>
        <p:nvSpPr>
          <p:cNvPr id="71" name="TextBox 70">
            <a:extLst>
              <a:ext uri="{FF2B5EF4-FFF2-40B4-BE49-F238E27FC236}">
                <a16:creationId xmlns:a16="http://schemas.microsoft.com/office/drawing/2014/main" id="{45670EEF-2ED3-485D-9537-669FF6C6DD8D}"/>
              </a:ext>
            </a:extLst>
          </p:cNvPr>
          <p:cNvSpPr txBox="1"/>
          <p:nvPr/>
        </p:nvSpPr>
        <p:spPr>
          <a:xfrm>
            <a:off x="9427573" y="6118425"/>
            <a:ext cx="1401777" cy="461665"/>
          </a:xfrm>
          <a:prstGeom prst="rect">
            <a:avLst/>
          </a:prstGeom>
          <a:noFill/>
        </p:spPr>
        <p:txBody>
          <a:bodyPr wrap="square" lIns="108000" rIns="108000" rtlCol="0">
            <a:spAutoFit/>
          </a:bodyPr>
          <a:lstStyle/>
          <a:p>
            <a:r>
              <a:rPr lang="en-US" altLang="ko-KR" sz="2400" b="1">
                <a:solidFill>
                  <a:schemeClr val="tx1">
                    <a:lumMod val="85000"/>
                    <a:lumOff val="15000"/>
                  </a:schemeClr>
                </a:solidFill>
                <a:cs typeface="Arial" pitchFamily="34" charset="0"/>
              </a:rPr>
              <a:t>Demo</a:t>
            </a:r>
            <a:endParaRPr lang="ko-KR" altLang="en-US" sz="2400" b="1">
              <a:solidFill>
                <a:schemeClr val="tx1">
                  <a:lumMod val="85000"/>
                  <a:lumOff val="15000"/>
                </a:schemeClr>
              </a:solidFill>
              <a:cs typeface="Arial" pitchFamily="34" charset="0"/>
            </a:endParaRPr>
          </a:p>
        </p:txBody>
      </p:sp>
    </p:spTree>
    <p:extLst>
      <p:ext uri="{BB962C8B-B14F-4D97-AF65-F5344CB8AC3E}">
        <p14:creationId xmlns:p14="http://schemas.microsoft.com/office/powerpoint/2010/main" val="899384809"/>
      </p:ext>
    </p:extLst>
  </p:cSld>
  <p:clrMapOvr>
    <a:masterClrMapping/>
  </p:clrMapOvr>
  <p:transition spd="med">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1508B73-E98A-4BF0-96B7-98C16747B1F7}"/>
              </a:ext>
            </a:extLst>
          </p:cNvPr>
          <p:cNvSpPr/>
          <p:nvPr/>
        </p:nvSpPr>
        <p:spPr>
          <a:xfrm>
            <a:off x="0" y="6072562"/>
            <a:ext cx="12192000" cy="7854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23529" y="339509"/>
            <a:ext cx="11573197" cy="724247"/>
          </a:xfrm>
        </p:spPr>
        <p:txBody>
          <a:bodyPr lIns="91440" tIns="45720" rIns="91440" bIns="45720" anchor="ctr"/>
          <a:lstStyle/>
          <a:p>
            <a:r>
              <a:rPr lang="en-US" b="1">
                <a:latin typeface="Market Deco" panose="02000000000000000000" pitchFamily="2" charset="0"/>
                <a:ea typeface="+mj-lt"/>
                <a:cs typeface="+mj-lt"/>
              </a:rPr>
              <a:t>Test Environments</a:t>
            </a:r>
          </a:p>
        </p:txBody>
      </p:sp>
      <p:grpSp>
        <p:nvGrpSpPr>
          <p:cNvPr id="3" name="Group 2">
            <a:extLst>
              <a:ext uri="{FF2B5EF4-FFF2-40B4-BE49-F238E27FC236}">
                <a16:creationId xmlns:a16="http://schemas.microsoft.com/office/drawing/2014/main" id="{D4E9D8A3-9C7B-44A7-8AA0-2C64763B3FEF}"/>
              </a:ext>
            </a:extLst>
          </p:cNvPr>
          <p:cNvGrpSpPr/>
          <p:nvPr/>
        </p:nvGrpSpPr>
        <p:grpSpPr>
          <a:xfrm>
            <a:off x="7200211" y="4258473"/>
            <a:ext cx="4846742" cy="2688978"/>
            <a:chOff x="5814569" y="2460779"/>
            <a:chExt cx="5833992" cy="3604135"/>
          </a:xfrm>
        </p:grpSpPr>
        <p:sp>
          <p:nvSpPr>
            <p:cNvPr id="16" name="Freeform: Shape 15">
              <a:extLst>
                <a:ext uri="{FF2B5EF4-FFF2-40B4-BE49-F238E27FC236}">
                  <a16:creationId xmlns:a16="http://schemas.microsoft.com/office/drawing/2014/main" id="{C18B4465-35A1-441A-B6AA-B282E6BEA4EB}"/>
                </a:ext>
              </a:extLst>
            </p:cNvPr>
            <p:cNvSpPr/>
            <p:nvPr/>
          </p:nvSpPr>
          <p:spPr>
            <a:xfrm>
              <a:off x="5814569" y="2460779"/>
              <a:ext cx="5833992" cy="3604135"/>
            </a:xfrm>
            <a:custGeom>
              <a:avLst/>
              <a:gdLst>
                <a:gd name="connsiteX0" fmla="*/ 10401086 w 10391775"/>
                <a:gd name="connsiteY0" fmla="*/ 5277803 h 6419850"/>
                <a:gd name="connsiteX1" fmla="*/ 10346794 w 10391775"/>
                <a:gd name="connsiteY1" fmla="*/ 5213985 h 6419850"/>
                <a:gd name="connsiteX2" fmla="*/ 10257258 w 10391775"/>
                <a:gd name="connsiteY2" fmla="*/ 5204460 h 6419850"/>
                <a:gd name="connsiteX3" fmla="*/ 10055329 w 10391775"/>
                <a:gd name="connsiteY3" fmla="*/ 5180648 h 6419850"/>
                <a:gd name="connsiteX4" fmla="*/ 9990558 w 10391775"/>
                <a:gd name="connsiteY4" fmla="*/ 5137785 h 6419850"/>
                <a:gd name="connsiteX5" fmla="*/ 9946744 w 10391775"/>
                <a:gd name="connsiteY5" fmla="*/ 5097780 h 6419850"/>
                <a:gd name="connsiteX6" fmla="*/ 8430363 w 10391775"/>
                <a:gd name="connsiteY6" fmla="*/ 3751898 h 6419850"/>
                <a:gd name="connsiteX7" fmla="*/ 8434173 w 10391775"/>
                <a:gd name="connsiteY7" fmla="*/ 3711893 h 6419850"/>
                <a:gd name="connsiteX8" fmla="*/ 8403694 w 10391775"/>
                <a:gd name="connsiteY8" fmla="*/ 3470910 h 6419850"/>
                <a:gd name="connsiteX9" fmla="*/ 8289394 w 10391775"/>
                <a:gd name="connsiteY9" fmla="*/ 3220403 h 6419850"/>
                <a:gd name="connsiteX10" fmla="*/ 8270344 w 10391775"/>
                <a:gd name="connsiteY10" fmla="*/ 3156585 h 6419850"/>
                <a:gd name="connsiteX11" fmla="*/ 8249389 w 10391775"/>
                <a:gd name="connsiteY11" fmla="*/ 2998470 h 6419850"/>
                <a:gd name="connsiteX12" fmla="*/ 8235101 w 10391775"/>
                <a:gd name="connsiteY12" fmla="*/ 2959418 h 6419850"/>
                <a:gd name="connsiteX13" fmla="*/ 8251294 w 10391775"/>
                <a:gd name="connsiteY13" fmla="*/ 2849880 h 6419850"/>
                <a:gd name="connsiteX14" fmla="*/ 8243673 w 10391775"/>
                <a:gd name="connsiteY14" fmla="*/ 2742248 h 6419850"/>
                <a:gd name="connsiteX15" fmla="*/ 8164616 w 10391775"/>
                <a:gd name="connsiteY15" fmla="*/ 2652713 h 6419850"/>
                <a:gd name="connsiteX16" fmla="*/ 7905536 w 10391775"/>
                <a:gd name="connsiteY16" fmla="*/ 2518410 h 6419850"/>
                <a:gd name="connsiteX17" fmla="*/ 7904584 w 10391775"/>
                <a:gd name="connsiteY17" fmla="*/ 2516505 h 6419850"/>
                <a:gd name="connsiteX18" fmla="*/ 7896964 w 10391775"/>
                <a:gd name="connsiteY18" fmla="*/ 2493645 h 6419850"/>
                <a:gd name="connsiteX19" fmla="*/ 7984594 w 10391775"/>
                <a:gd name="connsiteY19" fmla="*/ 2342198 h 6419850"/>
                <a:gd name="connsiteX20" fmla="*/ 7993166 w 10391775"/>
                <a:gd name="connsiteY20" fmla="*/ 2317433 h 6419850"/>
                <a:gd name="connsiteX21" fmla="*/ 8005548 w 10391775"/>
                <a:gd name="connsiteY21" fmla="*/ 2270760 h 6419850"/>
                <a:gd name="connsiteX22" fmla="*/ 7965544 w 10391775"/>
                <a:gd name="connsiteY22" fmla="*/ 2142173 h 6419850"/>
                <a:gd name="connsiteX23" fmla="*/ 7956971 w 10391775"/>
                <a:gd name="connsiteY23" fmla="*/ 2039303 h 6419850"/>
                <a:gd name="connsiteX24" fmla="*/ 7962686 w 10391775"/>
                <a:gd name="connsiteY24" fmla="*/ 2036445 h 6419850"/>
                <a:gd name="connsiteX25" fmla="*/ 7979831 w 10391775"/>
                <a:gd name="connsiteY25" fmla="*/ 1876425 h 6419850"/>
                <a:gd name="connsiteX26" fmla="*/ 7975069 w 10391775"/>
                <a:gd name="connsiteY26" fmla="*/ 1875473 h 6419850"/>
                <a:gd name="connsiteX27" fmla="*/ 7950303 w 10391775"/>
                <a:gd name="connsiteY27" fmla="*/ 1832610 h 6419850"/>
                <a:gd name="connsiteX28" fmla="*/ 7813144 w 10391775"/>
                <a:gd name="connsiteY28" fmla="*/ 1753553 h 6419850"/>
                <a:gd name="connsiteX29" fmla="*/ 7776948 w 10391775"/>
                <a:gd name="connsiteY29" fmla="*/ 1728788 h 6419850"/>
                <a:gd name="connsiteX30" fmla="*/ 7735039 w 10391775"/>
                <a:gd name="connsiteY30" fmla="*/ 1305878 h 6419850"/>
                <a:gd name="connsiteX31" fmla="*/ 7711226 w 10391775"/>
                <a:gd name="connsiteY31" fmla="*/ 1237298 h 6419850"/>
                <a:gd name="connsiteX32" fmla="*/ 7568351 w 10391775"/>
                <a:gd name="connsiteY32" fmla="*/ 1065848 h 6419850"/>
                <a:gd name="connsiteX33" fmla="*/ 7569303 w 10391775"/>
                <a:gd name="connsiteY33" fmla="*/ 963930 h 6419850"/>
                <a:gd name="connsiteX34" fmla="*/ 7568351 w 10391775"/>
                <a:gd name="connsiteY34" fmla="*/ 962025 h 6419850"/>
                <a:gd name="connsiteX35" fmla="*/ 7596926 w 10391775"/>
                <a:gd name="connsiteY35" fmla="*/ 897255 h 6419850"/>
                <a:gd name="connsiteX36" fmla="*/ 7595021 w 10391775"/>
                <a:gd name="connsiteY36" fmla="*/ 866775 h 6419850"/>
                <a:gd name="connsiteX37" fmla="*/ 7602641 w 10391775"/>
                <a:gd name="connsiteY37" fmla="*/ 864870 h 6419850"/>
                <a:gd name="connsiteX38" fmla="*/ 7610261 w 10391775"/>
                <a:gd name="connsiteY38" fmla="*/ 785813 h 6419850"/>
                <a:gd name="connsiteX39" fmla="*/ 7603594 w 10391775"/>
                <a:gd name="connsiteY39" fmla="*/ 657225 h 6419850"/>
                <a:gd name="connsiteX40" fmla="*/ 7553111 w 10391775"/>
                <a:gd name="connsiteY40" fmla="*/ 541020 h 6419850"/>
                <a:gd name="connsiteX41" fmla="*/ 7226403 w 10391775"/>
                <a:gd name="connsiteY41" fmla="*/ 168593 h 6419850"/>
                <a:gd name="connsiteX42" fmla="*/ 7071146 w 10391775"/>
                <a:gd name="connsiteY42" fmla="*/ 69533 h 6419850"/>
                <a:gd name="connsiteX43" fmla="*/ 6949226 w 10391775"/>
                <a:gd name="connsiteY43" fmla="*/ 19050 h 6419850"/>
                <a:gd name="connsiteX44" fmla="*/ 6880646 w 10391775"/>
                <a:gd name="connsiteY44" fmla="*/ 0 h 6419850"/>
                <a:gd name="connsiteX45" fmla="*/ 6833021 w 10391775"/>
                <a:gd name="connsiteY45" fmla="*/ 0 h 6419850"/>
                <a:gd name="connsiteX46" fmla="*/ 6680621 w 10391775"/>
                <a:gd name="connsiteY46" fmla="*/ 0 h 6419850"/>
                <a:gd name="connsiteX47" fmla="*/ 6671096 w 10391775"/>
                <a:gd name="connsiteY47" fmla="*/ 0 h 6419850"/>
                <a:gd name="connsiteX48" fmla="*/ 6641569 w 10391775"/>
                <a:gd name="connsiteY48" fmla="*/ 18098 h 6419850"/>
                <a:gd name="connsiteX49" fmla="*/ 6529173 w 10391775"/>
                <a:gd name="connsiteY49" fmla="*/ 48578 h 6419850"/>
                <a:gd name="connsiteX50" fmla="*/ 6318671 w 10391775"/>
                <a:gd name="connsiteY50" fmla="*/ 153353 h 6419850"/>
                <a:gd name="connsiteX51" fmla="*/ 6091976 w 10391775"/>
                <a:gd name="connsiteY51" fmla="*/ 457200 h 6419850"/>
                <a:gd name="connsiteX52" fmla="*/ 6071973 w 10391775"/>
                <a:gd name="connsiteY52" fmla="*/ 533400 h 6419850"/>
                <a:gd name="connsiteX53" fmla="*/ 6060544 w 10391775"/>
                <a:gd name="connsiteY53" fmla="*/ 606743 h 6419850"/>
                <a:gd name="connsiteX54" fmla="*/ 6052923 w 10391775"/>
                <a:gd name="connsiteY54" fmla="*/ 676275 h 6419850"/>
                <a:gd name="connsiteX55" fmla="*/ 6044351 w 10391775"/>
                <a:gd name="connsiteY55" fmla="*/ 802958 h 6419850"/>
                <a:gd name="connsiteX56" fmla="*/ 6013871 w 10391775"/>
                <a:gd name="connsiteY56" fmla="*/ 847725 h 6419850"/>
                <a:gd name="connsiteX57" fmla="*/ 5919573 w 10391775"/>
                <a:gd name="connsiteY57" fmla="*/ 1057275 h 6419850"/>
                <a:gd name="connsiteX58" fmla="*/ 6011014 w 10391775"/>
                <a:gd name="connsiteY58" fmla="*/ 1267778 h 6419850"/>
                <a:gd name="connsiteX59" fmla="*/ 6011966 w 10391775"/>
                <a:gd name="connsiteY59" fmla="*/ 1276350 h 6419850"/>
                <a:gd name="connsiteX60" fmla="*/ 5880521 w 10391775"/>
                <a:gd name="connsiteY60" fmla="*/ 1524953 h 6419850"/>
                <a:gd name="connsiteX61" fmla="*/ 5801464 w 10391775"/>
                <a:gd name="connsiteY61" fmla="*/ 1797368 h 6419850"/>
                <a:gd name="connsiteX62" fmla="*/ 5794796 w 10391775"/>
                <a:gd name="connsiteY62" fmla="*/ 1829753 h 6419850"/>
                <a:gd name="connsiteX63" fmla="*/ 5792891 w 10391775"/>
                <a:gd name="connsiteY63" fmla="*/ 1846898 h 6419850"/>
                <a:gd name="connsiteX64" fmla="*/ 5792891 w 10391775"/>
                <a:gd name="connsiteY64" fmla="*/ 1846898 h 6419850"/>
                <a:gd name="connsiteX65" fmla="*/ 5785271 w 10391775"/>
                <a:gd name="connsiteY65" fmla="*/ 1896428 h 6419850"/>
                <a:gd name="connsiteX66" fmla="*/ 5772889 w 10391775"/>
                <a:gd name="connsiteY66" fmla="*/ 2006918 h 6419850"/>
                <a:gd name="connsiteX67" fmla="*/ 5766221 w 10391775"/>
                <a:gd name="connsiteY67" fmla="*/ 2067878 h 6419850"/>
                <a:gd name="connsiteX68" fmla="*/ 5754791 w 10391775"/>
                <a:gd name="connsiteY68" fmla="*/ 2143125 h 6419850"/>
                <a:gd name="connsiteX69" fmla="*/ 5722406 w 10391775"/>
                <a:gd name="connsiteY69" fmla="*/ 2151698 h 6419850"/>
                <a:gd name="connsiteX70" fmla="*/ 5722406 w 10391775"/>
                <a:gd name="connsiteY70" fmla="*/ 2151698 h 6419850"/>
                <a:gd name="connsiteX71" fmla="*/ 5310926 w 10391775"/>
                <a:gd name="connsiteY71" fmla="*/ 2225993 h 6419850"/>
                <a:gd name="connsiteX72" fmla="*/ 5306164 w 10391775"/>
                <a:gd name="connsiteY72" fmla="*/ 2228850 h 6419850"/>
                <a:gd name="connsiteX73" fmla="*/ 5209009 w 10391775"/>
                <a:gd name="connsiteY73" fmla="*/ 2246948 h 6419850"/>
                <a:gd name="connsiteX74" fmla="*/ 5209009 w 10391775"/>
                <a:gd name="connsiteY74" fmla="*/ 2246948 h 6419850"/>
                <a:gd name="connsiteX75" fmla="*/ 5085184 w 10391775"/>
                <a:gd name="connsiteY75" fmla="*/ 2249805 h 6419850"/>
                <a:gd name="connsiteX76" fmla="*/ 5001364 w 10391775"/>
                <a:gd name="connsiteY76" fmla="*/ 2286000 h 6419850"/>
                <a:gd name="connsiteX77" fmla="*/ 4965169 w 10391775"/>
                <a:gd name="connsiteY77" fmla="*/ 2363153 h 6419850"/>
                <a:gd name="connsiteX78" fmla="*/ 4912781 w 10391775"/>
                <a:gd name="connsiteY78" fmla="*/ 2507933 h 6419850"/>
                <a:gd name="connsiteX79" fmla="*/ 4687039 w 10391775"/>
                <a:gd name="connsiteY79" fmla="*/ 2970848 h 6419850"/>
                <a:gd name="connsiteX80" fmla="*/ 4620364 w 10391775"/>
                <a:gd name="connsiteY80" fmla="*/ 3170873 h 6419850"/>
                <a:gd name="connsiteX81" fmla="*/ 4391764 w 10391775"/>
                <a:gd name="connsiteY81" fmla="*/ 3722370 h 6419850"/>
                <a:gd name="connsiteX82" fmla="*/ 4388906 w 10391775"/>
                <a:gd name="connsiteY82" fmla="*/ 3730943 h 6419850"/>
                <a:gd name="connsiteX83" fmla="*/ 4373666 w 10391775"/>
                <a:gd name="connsiteY83" fmla="*/ 3818573 h 6419850"/>
                <a:gd name="connsiteX84" fmla="*/ 4318421 w 10391775"/>
                <a:gd name="connsiteY84" fmla="*/ 3914775 h 6419850"/>
                <a:gd name="connsiteX85" fmla="*/ 4151733 w 10391775"/>
                <a:gd name="connsiteY85" fmla="*/ 4318635 h 6419850"/>
                <a:gd name="connsiteX86" fmla="*/ 4112681 w 10391775"/>
                <a:gd name="connsiteY86" fmla="*/ 4448175 h 6419850"/>
                <a:gd name="connsiteX87" fmla="*/ 3847886 w 10391775"/>
                <a:gd name="connsiteY87" fmla="*/ 4705350 h 6419850"/>
                <a:gd name="connsiteX88" fmla="*/ 3847886 w 10391775"/>
                <a:gd name="connsiteY88" fmla="*/ 4705350 h 6419850"/>
                <a:gd name="connsiteX89" fmla="*/ 3669768 w 10391775"/>
                <a:gd name="connsiteY89" fmla="*/ 4745355 h 6419850"/>
                <a:gd name="connsiteX90" fmla="*/ 3535466 w 10391775"/>
                <a:gd name="connsiteY90" fmla="*/ 4855845 h 6419850"/>
                <a:gd name="connsiteX91" fmla="*/ 3506891 w 10391775"/>
                <a:gd name="connsiteY91" fmla="*/ 4887278 h 6419850"/>
                <a:gd name="connsiteX92" fmla="*/ 3123986 w 10391775"/>
                <a:gd name="connsiteY92" fmla="*/ 3693795 h 6419850"/>
                <a:gd name="connsiteX93" fmla="*/ 3077314 w 10391775"/>
                <a:gd name="connsiteY93" fmla="*/ 3657600 h 6419850"/>
                <a:gd name="connsiteX94" fmla="*/ 48363 w 10391775"/>
                <a:gd name="connsiteY94" fmla="*/ 3403283 h 6419850"/>
                <a:gd name="connsiteX95" fmla="*/ 10263 w 10391775"/>
                <a:gd name="connsiteY95" fmla="*/ 3453765 h 6419850"/>
                <a:gd name="connsiteX96" fmla="*/ 783693 w 10391775"/>
                <a:gd name="connsiteY96" fmla="*/ 5687378 h 6419850"/>
                <a:gd name="connsiteX97" fmla="*/ 858941 w 10391775"/>
                <a:gd name="connsiteY97" fmla="*/ 5751195 h 6419850"/>
                <a:gd name="connsiteX98" fmla="*/ 3812644 w 10391775"/>
                <a:gd name="connsiteY98" fmla="*/ 6414135 h 6419850"/>
                <a:gd name="connsiteX99" fmla="*/ 3882176 w 10391775"/>
                <a:gd name="connsiteY99" fmla="*/ 6414135 h 6419850"/>
                <a:gd name="connsiteX100" fmla="*/ 5439514 w 10391775"/>
                <a:gd name="connsiteY100" fmla="*/ 5869305 h 6419850"/>
                <a:gd name="connsiteX101" fmla="*/ 5500473 w 10391775"/>
                <a:gd name="connsiteY101" fmla="*/ 5750243 h 6419850"/>
                <a:gd name="connsiteX102" fmla="*/ 5409986 w 10391775"/>
                <a:gd name="connsiteY102" fmla="*/ 5628323 h 6419850"/>
                <a:gd name="connsiteX103" fmla="*/ 4356521 w 10391775"/>
                <a:gd name="connsiteY103" fmla="*/ 5469255 h 6419850"/>
                <a:gd name="connsiteX104" fmla="*/ 4083153 w 10391775"/>
                <a:gd name="connsiteY104" fmla="*/ 5431155 h 6419850"/>
                <a:gd name="connsiteX105" fmla="*/ 4065056 w 10391775"/>
                <a:gd name="connsiteY105" fmla="*/ 5359718 h 6419850"/>
                <a:gd name="connsiteX106" fmla="*/ 4126969 w 10391775"/>
                <a:gd name="connsiteY106" fmla="*/ 5299710 h 6419850"/>
                <a:gd name="connsiteX107" fmla="*/ 4185071 w 10391775"/>
                <a:gd name="connsiteY107" fmla="*/ 5245418 h 6419850"/>
                <a:gd name="connsiteX108" fmla="*/ 4386048 w 10391775"/>
                <a:gd name="connsiteY108" fmla="*/ 5192078 h 6419850"/>
                <a:gd name="connsiteX109" fmla="*/ 4485109 w 10391775"/>
                <a:gd name="connsiteY109" fmla="*/ 5096828 h 6419850"/>
                <a:gd name="connsiteX110" fmla="*/ 4500348 w 10391775"/>
                <a:gd name="connsiteY110" fmla="*/ 5039678 h 6419850"/>
                <a:gd name="connsiteX111" fmla="*/ 4657511 w 10391775"/>
                <a:gd name="connsiteY111" fmla="*/ 4881563 h 6419850"/>
                <a:gd name="connsiteX112" fmla="*/ 4657511 w 10391775"/>
                <a:gd name="connsiteY112" fmla="*/ 4880610 h 6419850"/>
                <a:gd name="connsiteX113" fmla="*/ 4685134 w 10391775"/>
                <a:gd name="connsiteY113" fmla="*/ 4792028 h 6419850"/>
                <a:gd name="connsiteX114" fmla="*/ 4729901 w 10391775"/>
                <a:gd name="connsiteY114" fmla="*/ 4742498 h 6419850"/>
                <a:gd name="connsiteX115" fmla="*/ 5028034 w 10391775"/>
                <a:gd name="connsiteY115" fmla="*/ 4289108 h 6419850"/>
                <a:gd name="connsiteX116" fmla="*/ 5041369 w 10391775"/>
                <a:gd name="connsiteY116" fmla="*/ 4235768 h 6419850"/>
                <a:gd name="connsiteX117" fmla="*/ 5100423 w 10391775"/>
                <a:gd name="connsiteY117" fmla="*/ 3920490 h 6419850"/>
                <a:gd name="connsiteX118" fmla="*/ 5154716 w 10391775"/>
                <a:gd name="connsiteY118" fmla="*/ 3794760 h 6419850"/>
                <a:gd name="connsiteX119" fmla="*/ 5224248 w 10391775"/>
                <a:gd name="connsiteY119" fmla="*/ 3719513 h 6419850"/>
                <a:gd name="connsiteX120" fmla="*/ 5241394 w 10391775"/>
                <a:gd name="connsiteY120" fmla="*/ 3794760 h 6419850"/>
                <a:gd name="connsiteX121" fmla="*/ 5235678 w 10391775"/>
                <a:gd name="connsiteY121" fmla="*/ 3905250 h 6419850"/>
                <a:gd name="connsiteX122" fmla="*/ 5229964 w 10391775"/>
                <a:gd name="connsiteY122" fmla="*/ 4012883 h 6419850"/>
                <a:gd name="connsiteX123" fmla="*/ 5192816 w 10391775"/>
                <a:gd name="connsiteY123" fmla="*/ 4169093 h 6419850"/>
                <a:gd name="connsiteX124" fmla="*/ 5158526 w 10391775"/>
                <a:gd name="connsiteY124" fmla="*/ 4288155 h 6419850"/>
                <a:gd name="connsiteX125" fmla="*/ 5112806 w 10391775"/>
                <a:gd name="connsiteY125" fmla="*/ 4455795 h 6419850"/>
                <a:gd name="connsiteX126" fmla="*/ 5102328 w 10391775"/>
                <a:gd name="connsiteY126" fmla="*/ 4551045 h 6419850"/>
                <a:gd name="connsiteX127" fmla="*/ 5102328 w 10391775"/>
                <a:gd name="connsiteY127" fmla="*/ 4606290 h 6419850"/>
                <a:gd name="connsiteX128" fmla="*/ 5086136 w 10391775"/>
                <a:gd name="connsiteY128" fmla="*/ 4851083 h 6419850"/>
                <a:gd name="connsiteX129" fmla="*/ 5083278 w 10391775"/>
                <a:gd name="connsiteY129" fmla="*/ 5066348 h 6419850"/>
                <a:gd name="connsiteX130" fmla="*/ 5190911 w 10391775"/>
                <a:gd name="connsiteY130" fmla="*/ 5172075 h 6419850"/>
                <a:gd name="connsiteX131" fmla="*/ 7493103 w 10391775"/>
                <a:gd name="connsiteY131" fmla="*/ 5171123 h 6419850"/>
                <a:gd name="connsiteX132" fmla="*/ 7540728 w 10391775"/>
                <a:gd name="connsiteY132" fmla="*/ 5113973 h 6419850"/>
                <a:gd name="connsiteX133" fmla="*/ 7531203 w 10391775"/>
                <a:gd name="connsiteY133" fmla="*/ 5035868 h 6419850"/>
                <a:gd name="connsiteX134" fmla="*/ 7530251 w 10391775"/>
                <a:gd name="connsiteY134" fmla="*/ 4920615 h 6419850"/>
                <a:gd name="connsiteX135" fmla="*/ 7515964 w 10391775"/>
                <a:gd name="connsiteY135" fmla="*/ 4822508 h 6419850"/>
                <a:gd name="connsiteX136" fmla="*/ 7527394 w 10391775"/>
                <a:gd name="connsiteY136" fmla="*/ 4438650 h 6419850"/>
                <a:gd name="connsiteX137" fmla="*/ 7640741 w 10391775"/>
                <a:gd name="connsiteY137" fmla="*/ 4023360 h 6419850"/>
                <a:gd name="connsiteX138" fmla="*/ 7640741 w 10391775"/>
                <a:gd name="connsiteY138" fmla="*/ 4026218 h 6419850"/>
                <a:gd name="connsiteX139" fmla="*/ 7695986 w 10391775"/>
                <a:gd name="connsiteY139" fmla="*/ 4155758 h 6419850"/>
                <a:gd name="connsiteX140" fmla="*/ 7802666 w 10391775"/>
                <a:gd name="connsiteY140" fmla="*/ 4413885 h 6419850"/>
                <a:gd name="connsiteX141" fmla="*/ 7836956 w 10391775"/>
                <a:gd name="connsiteY141" fmla="*/ 4534853 h 6419850"/>
                <a:gd name="connsiteX142" fmla="*/ 7897916 w 10391775"/>
                <a:gd name="connsiteY142" fmla="*/ 4672965 h 6419850"/>
                <a:gd name="connsiteX143" fmla="*/ 8019836 w 10391775"/>
                <a:gd name="connsiteY143" fmla="*/ 4934903 h 6419850"/>
                <a:gd name="connsiteX144" fmla="*/ 8265581 w 10391775"/>
                <a:gd name="connsiteY144" fmla="*/ 5229225 h 6419850"/>
                <a:gd name="connsiteX145" fmla="*/ 8308444 w 10391775"/>
                <a:gd name="connsiteY145" fmla="*/ 5270183 h 6419850"/>
                <a:gd name="connsiteX146" fmla="*/ 8274153 w 10391775"/>
                <a:gd name="connsiteY146" fmla="*/ 5303520 h 6419850"/>
                <a:gd name="connsiteX147" fmla="*/ 7787426 w 10391775"/>
                <a:gd name="connsiteY147" fmla="*/ 5428298 h 6419850"/>
                <a:gd name="connsiteX148" fmla="*/ 7721703 w 10391775"/>
                <a:gd name="connsiteY148" fmla="*/ 5471160 h 6419850"/>
                <a:gd name="connsiteX149" fmla="*/ 7721703 w 10391775"/>
                <a:gd name="connsiteY149" fmla="*/ 5471160 h 6419850"/>
                <a:gd name="connsiteX150" fmla="*/ 7721703 w 10391775"/>
                <a:gd name="connsiteY150" fmla="*/ 5472113 h 6419850"/>
                <a:gd name="connsiteX151" fmla="*/ 7720751 w 10391775"/>
                <a:gd name="connsiteY151" fmla="*/ 5585460 h 6419850"/>
                <a:gd name="connsiteX152" fmla="*/ 7937921 w 10391775"/>
                <a:gd name="connsiteY152" fmla="*/ 5749290 h 6419850"/>
                <a:gd name="connsiteX153" fmla="*/ 8677061 w 10391775"/>
                <a:gd name="connsiteY153" fmla="*/ 5865495 h 6419850"/>
                <a:gd name="connsiteX154" fmla="*/ 8818983 w 10391775"/>
                <a:gd name="connsiteY154" fmla="*/ 5855018 h 6419850"/>
                <a:gd name="connsiteX155" fmla="*/ 8869466 w 10391775"/>
                <a:gd name="connsiteY155" fmla="*/ 5896928 h 6419850"/>
                <a:gd name="connsiteX156" fmla="*/ 8889469 w 10391775"/>
                <a:gd name="connsiteY156" fmla="*/ 6042660 h 6419850"/>
                <a:gd name="connsiteX157" fmla="*/ 8942808 w 10391775"/>
                <a:gd name="connsiteY157" fmla="*/ 6113145 h 6419850"/>
                <a:gd name="connsiteX158" fmla="*/ 9099019 w 10391775"/>
                <a:gd name="connsiteY158" fmla="*/ 6154103 h 6419850"/>
                <a:gd name="connsiteX159" fmla="*/ 9242846 w 10391775"/>
                <a:gd name="connsiteY159" fmla="*/ 6126480 h 6419850"/>
                <a:gd name="connsiteX160" fmla="*/ 9308569 w 10391775"/>
                <a:gd name="connsiteY160" fmla="*/ 6058853 h 6419850"/>
                <a:gd name="connsiteX161" fmla="*/ 9356194 w 10391775"/>
                <a:gd name="connsiteY161" fmla="*/ 6027420 h 6419850"/>
                <a:gd name="connsiteX162" fmla="*/ 9422869 w 10391775"/>
                <a:gd name="connsiteY162" fmla="*/ 6022658 h 6419850"/>
                <a:gd name="connsiteX163" fmla="*/ 10102000 w 10391775"/>
                <a:gd name="connsiteY163" fmla="*/ 5926455 h 6419850"/>
                <a:gd name="connsiteX164" fmla="*/ 10171533 w 10391775"/>
                <a:gd name="connsiteY164" fmla="*/ 5972175 h 6419850"/>
                <a:gd name="connsiteX165" fmla="*/ 10227731 w 10391775"/>
                <a:gd name="connsiteY165" fmla="*/ 6017895 h 6419850"/>
                <a:gd name="connsiteX166" fmla="*/ 10331554 w 10391775"/>
                <a:gd name="connsiteY166" fmla="*/ 6008370 h 6419850"/>
                <a:gd name="connsiteX167" fmla="*/ 10399181 w 10391775"/>
                <a:gd name="connsiteY167" fmla="*/ 5937885 h 6419850"/>
                <a:gd name="connsiteX168" fmla="*/ 10401086 w 10391775"/>
                <a:gd name="connsiteY168" fmla="*/ 5277803 h 6419850"/>
                <a:gd name="connsiteX169" fmla="*/ 5120426 w 10391775"/>
                <a:gd name="connsiteY169" fmla="*/ 4653915 h 6419850"/>
                <a:gd name="connsiteX170" fmla="*/ 5120426 w 10391775"/>
                <a:gd name="connsiteY170" fmla="*/ 4650105 h 6419850"/>
                <a:gd name="connsiteX171" fmla="*/ 5121378 w 10391775"/>
                <a:gd name="connsiteY171" fmla="*/ 4652010 h 6419850"/>
                <a:gd name="connsiteX172" fmla="*/ 5120426 w 10391775"/>
                <a:gd name="connsiteY172" fmla="*/ 4653915 h 6419850"/>
                <a:gd name="connsiteX173" fmla="*/ 5252823 w 10391775"/>
                <a:gd name="connsiteY173" fmla="*/ 3790950 h 6419850"/>
                <a:gd name="connsiteX174" fmla="*/ 5252823 w 10391775"/>
                <a:gd name="connsiteY174" fmla="*/ 3790950 h 6419850"/>
                <a:gd name="connsiteX175" fmla="*/ 5250919 w 10391775"/>
                <a:gd name="connsiteY175" fmla="*/ 3791903 h 6419850"/>
                <a:gd name="connsiteX176" fmla="*/ 5252823 w 10391775"/>
                <a:gd name="connsiteY176" fmla="*/ 3790950 h 6419850"/>
                <a:gd name="connsiteX177" fmla="*/ 5252823 w 10391775"/>
                <a:gd name="connsiteY177" fmla="*/ 3790950 h 6419850"/>
                <a:gd name="connsiteX178" fmla="*/ 5253776 w 10391775"/>
                <a:gd name="connsiteY178" fmla="*/ 3801428 h 6419850"/>
                <a:gd name="connsiteX179" fmla="*/ 5253776 w 10391775"/>
                <a:gd name="connsiteY179" fmla="*/ 3801428 h 6419850"/>
                <a:gd name="connsiteX180" fmla="*/ 5253776 w 10391775"/>
                <a:gd name="connsiteY180" fmla="*/ 3801428 h 6419850"/>
                <a:gd name="connsiteX181" fmla="*/ 5253776 w 10391775"/>
                <a:gd name="connsiteY181" fmla="*/ 3801428 h 6419850"/>
                <a:gd name="connsiteX182" fmla="*/ 5253776 w 10391775"/>
                <a:gd name="connsiteY182" fmla="*/ 3801428 h 6419850"/>
                <a:gd name="connsiteX183" fmla="*/ 5253776 w 10391775"/>
                <a:gd name="connsiteY183" fmla="*/ 3801428 h 6419850"/>
                <a:gd name="connsiteX184" fmla="*/ 7520726 w 10391775"/>
                <a:gd name="connsiteY184" fmla="*/ 5030153 h 6419850"/>
                <a:gd name="connsiteX185" fmla="*/ 7520726 w 10391775"/>
                <a:gd name="connsiteY185" fmla="*/ 5030153 h 6419850"/>
                <a:gd name="connsiteX186" fmla="*/ 7520726 w 10391775"/>
                <a:gd name="connsiteY186" fmla="*/ 5030153 h 6419850"/>
                <a:gd name="connsiteX187" fmla="*/ 7520726 w 10391775"/>
                <a:gd name="connsiteY187" fmla="*/ 5030153 h 6419850"/>
                <a:gd name="connsiteX188" fmla="*/ 7243548 w 10391775"/>
                <a:gd name="connsiteY188" fmla="*/ 2096453 h 6419850"/>
                <a:gd name="connsiteX189" fmla="*/ 7243548 w 10391775"/>
                <a:gd name="connsiteY189" fmla="*/ 2096453 h 6419850"/>
                <a:gd name="connsiteX190" fmla="*/ 7273076 w 10391775"/>
                <a:gd name="connsiteY190" fmla="*/ 1983105 h 6419850"/>
                <a:gd name="connsiteX191" fmla="*/ 7281648 w 10391775"/>
                <a:gd name="connsiteY191" fmla="*/ 1962150 h 6419850"/>
                <a:gd name="connsiteX192" fmla="*/ 7311176 w 10391775"/>
                <a:gd name="connsiteY192" fmla="*/ 1991678 h 6419850"/>
                <a:gd name="connsiteX193" fmla="*/ 7311176 w 10391775"/>
                <a:gd name="connsiteY193" fmla="*/ 1991678 h 6419850"/>
                <a:gd name="connsiteX194" fmla="*/ 7328321 w 10391775"/>
                <a:gd name="connsiteY194" fmla="*/ 2002155 h 6419850"/>
                <a:gd name="connsiteX195" fmla="*/ 7368326 w 10391775"/>
                <a:gd name="connsiteY195" fmla="*/ 2017395 h 6419850"/>
                <a:gd name="connsiteX196" fmla="*/ 7243548 w 10391775"/>
                <a:gd name="connsiteY196" fmla="*/ 2096453 h 6419850"/>
                <a:gd name="connsiteX197" fmla="*/ 7532156 w 10391775"/>
                <a:gd name="connsiteY197" fmla="*/ 1809750 h 6419850"/>
                <a:gd name="connsiteX198" fmla="*/ 7414046 w 10391775"/>
                <a:gd name="connsiteY198" fmla="*/ 1876425 h 6419850"/>
                <a:gd name="connsiteX199" fmla="*/ 7302603 w 10391775"/>
                <a:gd name="connsiteY199" fmla="*/ 1913573 h 6419850"/>
                <a:gd name="connsiteX200" fmla="*/ 7427381 w 10391775"/>
                <a:gd name="connsiteY200" fmla="*/ 1719263 h 6419850"/>
                <a:gd name="connsiteX201" fmla="*/ 7463576 w 10391775"/>
                <a:gd name="connsiteY201" fmla="*/ 1725930 h 6419850"/>
                <a:gd name="connsiteX202" fmla="*/ 7536919 w 10391775"/>
                <a:gd name="connsiteY202" fmla="*/ 1766888 h 6419850"/>
                <a:gd name="connsiteX203" fmla="*/ 7532156 w 10391775"/>
                <a:gd name="connsiteY203" fmla="*/ 1809750 h 6419850"/>
                <a:gd name="connsiteX204" fmla="*/ 7635026 w 10391775"/>
                <a:gd name="connsiteY204" fmla="*/ 2258378 h 6419850"/>
                <a:gd name="connsiteX205" fmla="*/ 7633121 w 10391775"/>
                <a:gd name="connsiteY205" fmla="*/ 2275523 h 6419850"/>
                <a:gd name="connsiteX206" fmla="*/ 7625501 w 10391775"/>
                <a:gd name="connsiteY206" fmla="*/ 2306003 h 6419850"/>
                <a:gd name="connsiteX207" fmla="*/ 7555969 w 10391775"/>
                <a:gd name="connsiteY207" fmla="*/ 2381250 h 6419850"/>
                <a:gd name="connsiteX208" fmla="*/ 7591211 w 10391775"/>
                <a:gd name="connsiteY208" fmla="*/ 2235518 h 6419850"/>
                <a:gd name="connsiteX209" fmla="*/ 7624548 w 10391775"/>
                <a:gd name="connsiteY209" fmla="*/ 2190750 h 6419850"/>
                <a:gd name="connsiteX210" fmla="*/ 7624548 w 10391775"/>
                <a:gd name="connsiteY210" fmla="*/ 2190750 h 6419850"/>
                <a:gd name="connsiteX211" fmla="*/ 7635026 w 10391775"/>
                <a:gd name="connsiteY211" fmla="*/ 2258378 h 6419850"/>
                <a:gd name="connsiteX212" fmla="*/ 7758851 w 10391775"/>
                <a:gd name="connsiteY212" fmla="*/ 1743075 h 6419850"/>
                <a:gd name="connsiteX213" fmla="*/ 7757898 w 10391775"/>
                <a:gd name="connsiteY213" fmla="*/ 1742123 h 6419850"/>
                <a:gd name="connsiteX214" fmla="*/ 7757898 w 10391775"/>
                <a:gd name="connsiteY214" fmla="*/ 1741170 h 6419850"/>
                <a:gd name="connsiteX215" fmla="*/ 7758851 w 10391775"/>
                <a:gd name="connsiteY215" fmla="*/ 1743075 h 6419850"/>
                <a:gd name="connsiteX216" fmla="*/ 7758851 w 10391775"/>
                <a:gd name="connsiteY216" fmla="*/ 1743075 h 6419850"/>
                <a:gd name="connsiteX217" fmla="*/ 9201888 w 10391775"/>
                <a:gd name="connsiteY217" fmla="*/ 6113145 h 6419850"/>
                <a:gd name="connsiteX218" fmla="*/ 9201888 w 10391775"/>
                <a:gd name="connsiteY218" fmla="*/ 6113145 h 6419850"/>
                <a:gd name="connsiteX219" fmla="*/ 9201888 w 10391775"/>
                <a:gd name="connsiteY219" fmla="*/ 6113145 h 6419850"/>
                <a:gd name="connsiteX220" fmla="*/ 9201888 w 10391775"/>
                <a:gd name="connsiteY220" fmla="*/ 6113145 h 6419850"/>
                <a:gd name="connsiteX221" fmla="*/ 9740050 w 10391775"/>
                <a:gd name="connsiteY221" fmla="*/ 5124450 h 6419850"/>
                <a:gd name="connsiteX222" fmla="*/ 8798029 w 10391775"/>
                <a:gd name="connsiteY222" fmla="*/ 5114925 h 6419850"/>
                <a:gd name="connsiteX223" fmla="*/ 8872323 w 10391775"/>
                <a:gd name="connsiteY223" fmla="*/ 4905375 h 6419850"/>
                <a:gd name="connsiteX224" fmla="*/ 8845654 w 10391775"/>
                <a:gd name="connsiteY224" fmla="*/ 4692015 h 6419850"/>
                <a:gd name="connsiteX225" fmla="*/ 8737069 w 10391775"/>
                <a:gd name="connsiteY225" fmla="*/ 4410075 h 6419850"/>
                <a:gd name="connsiteX226" fmla="*/ 8715161 w 10391775"/>
                <a:gd name="connsiteY226" fmla="*/ 4363403 h 6419850"/>
                <a:gd name="connsiteX227" fmla="*/ 8567523 w 10391775"/>
                <a:gd name="connsiteY227" fmla="*/ 4095750 h 6419850"/>
                <a:gd name="connsiteX228" fmla="*/ 8567523 w 10391775"/>
                <a:gd name="connsiteY228" fmla="*/ 4085273 h 6419850"/>
                <a:gd name="connsiteX229" fmla="*/ 8596098 w 10391775"/>
                <a:gd name="connsiteY229" fmla="*/ 4081463 h 6419850"/>
                <a:gd name="connsiteX230" fmla="*/ 9721000 w 10391775"/>
                <a:gd name="connsiteY230" fmla="*/ 5074920 h 6419850"/>
                <a:gd name="connsiteX231" fmla="*/ 9740050 w 10391775"/>
                <a:gd name="connsiteY231" fmla="*/ 5124450 h 641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Lst>
              <a:rect l="l" t="t" r="r" b="b"/>
              <a:pathLst>
                <a:path w="10391775" h="6419850">
                  <a:moveTo>
                    <a:pt x="10401086" y="5277803"/>
                  </a:moveTo>
                  <a:cubicBezTo>
                    <a:pt x="10401086" y="5239703"/>
                    <a:pt x="10386798" y="5218748"/>
                    <a:pt x="10346794" y="5213985"/>
                  </a:cubicBezTo>
                  <a:cubicBezTo>
                    <a:pt x="10317266" y="5211128"/>
                    <a:pt x="10286786" y="5209223"/>
                    <a:pt x="10257258" y="5204460"/>
                  </a:cubicBezTo>
                  <a:cubicBezTo>
                    <a:pt x="10189631" y="5195888"/>
                    <a:pt x="10120098" y="5205413"/>
                    <a:pt x="10055329" y="5180648"/>
                  </a:cubicBezTo>
                  <a:cubicBezTo>
                    <a:pt x="10047708" y="5176838"/>
                    <a:pt x="10006750" y="5147310"/>
                    <a:pt x="9990558" y="5137785"/>
                  </a:cubicBezTo>
                  <a:cubicBezTo>
                    <a:pt x="9990558" y="5136833"/>
                    <a:pt x="9956269" y="5098733"/>
                    <a:pt x="9946744" y="5097780"/>
                  </a:cubicBezTo>
                  <a:cubicBezTo>
                    <a:pt x="9945791" y="5097780"/>
                    <a:pt x="8933283" y="4197668"/>
                    <a:pt x="8430363" y="3751898"/>
                  </a:cubicBezTo>
                  <a:cubicBezTo>
                    <a:pt x="8431316" y="3739515"/>
                    <a:pt x="8434173" y="3712845"/>
                    <a:pt x="8434173" y="3711893"/>
                  </a:cubicBezTo>
                  <a:cubicBezTo>
                    <a:pt x="8437031" y="3708083"/>
                    <a:pt x="8415123" y="3489008"/>
                    <a:pt x="8403694" y="3470910"/>
                  </a:cubicBezTo>
                  <a:cubicBezTo>
                    <a:pt x="8390358" y="3449003"/>
                    <a:pt x="8318921" y="3241358"/>
                    <a:pt x="8289394" y="3220403"/>
                  </a:cubicBezTo>
                  <a:cubicBezTo>
                    <a:pt x="8268439" y="3205163"/>
                    <a:pt x="8266534" y="3159443"/>
                    <a:pt x="8270344" y="3156585"/>
                  </a:cubicBezTo>
                  <a:cubicBezTo>
                    <a:pt x="8292251" y="3105150"/>
                    <a:pt x="8252246" y="2997518"/>
                    <a:pt x="8249389" y="2998470"/>
                  </a:cubicBezTo>
                  <a:cubicBezTo>
                    <a:pt x="8244626" y="2986088"/>
                    <a:pt x="8232244" y="2961323"/>
                    <a:pt x="8235101" y="2959418"/>
                  </a:cubicBezTo>
                  <a:cubicBezTo>
                    <a:pt x="8247484" y="2932748"/>
                    <a:pt x="8253198" y="2858453"/>
                    <a:pt x="8251294" y="2849880"/>
                  </a:cubicBezTo>
                  <a:cubicBezTo>
                    <a:pt x="8258914" y="2816543"/>
                    <a:pt x="8245578" y="2745105"/>
                    <a:pt x="8243673" y="2742248"/>
                  </a:cubicBezTo>
                  <a:cubicBezTo>
                    <a:pt x="8234148" y="2697480"/>
                    <a:pt x="8199859" y="2673668"/>
                    <a:pt x="8164616" y="2652713"/>
                  </a:cubicBezTo>
                  <a:cubicBezTo>
                    <a:pt x="8080796" y="2603183"/>
                    <a:pt x="7994119" y="2558415"/>
                    <a:pt x="7905536" y="2518410"/>
                  </a:cubicBezTo>
                  <a:cubicBezTo>
                    <a:pt x="7905536" y="2517458"/>
                    <a:pt x="7905536" y="2517458"/>
                    <a:pt x="7904584" y="2516505"/>
                  </a:cubicBezTo>
                  <a:cubicBezTo>
                    <a:pt x="7902678" y="2508885"/>
                    <a:pt x="7899821" y="2501265"/>
                    <a:pt x="7896964" y="2493645"/>
                  </a:cubicBezTo>
                  <a:cubicBezTo>
                    <a:pt x="7932206" y="2446973"/>
                    <a:pt x="7962686" y="2397443"/>
                    <a:pt x="7984594" y="2342198"/>
                  </a:cubicBezTo>
                  <a:cubicBezTo>
                    <a:pt x="7987451" y="2333625"/>
                    <a:pt x="7990309" y="2326005"/>
                    <a:pt x="7993166" y="2317433"/>
                  </a:cubicBezTo>
                  <a:cubicBezTo>
                    <a:pt x="7996976" y="2315528"/>
                    <a:pt x="8006501" y="2279333"/>
                    <a:pt x="8005548" y="2270760"/>
                  </a:cubicBezTo>
                  <a:cubicBezTo>
                    <a:pt x="8011264" y="2224088"/>
                    <a:pt x="7985546" y="2184083"/>
                    <a:pt x="7965544" y="2142173"/>
                  </a:cubicBezTo>
                  <a:cubicBezTo>
                    <a:pt x="7952209" y="2108835"/>
                    <a:pt x="7956019" y="2073593"/>
                    <a:pt x="7956971" y="2039303"/>
                  </a:cubicBezTo>
                  <a:cubicBezTo>
                    <a:pt x="7958876" y="2039303"/>
                    <a:pt x="7959828" y="2038350"/>
                    <a:pt x="7962686" y="2036445"/>
                  </a:cubicBezTo>
                  <a:cubicBezTo>
                    <a:pt x="7990309" y="1985010"/>
                    <a:pt x="8002691" y="1932623"/>
                    <a:pt x="7979831" y="1876425"/>
                  </a:cubicBezTo>
                  <a:cubicBezTo>
                    <a:pt x="7977926" y="1875473"/>
                    <a:pt x="7976973" y="1875473"/>
                    <a:pt x="7975069" y="1875473"/>
                  </a:cubicBezTo>
                  <a:cubicBezTo>
                    <a:pt x="7974116" y="1857375"/>
                    <a:pt x="7962686" y="1844993"/>
                    <a:pt x="7950303" y="1832610"/>
                  </a:cubicBezTo>
                  <a:cubicBezTo>
                    <a:pt x="7912203" y="1793558"/>
                    <a:pt x="7862673" y="1771650"/>
                    <a:pt x="7813144" y="1753553"/>
                  </a:cubicBezTo>
                  <a:cubicBezTo>
                    <a:pt x="7795998" y="1747838"/>
                    <a:pt x="7783616" y="1740218"/>
                    <a:pt x="7776948" y="1728788"/>
                  </a:cubicBezTo>
                  <a:cubicBezTo>
                    <a:pt x="7779806" y="1721168"/>
                    <a:pt x="7743611" y="1327785"/>
                    <a:pt x="7735039" y="1305878"/>
                  </a:cubicBezTo>
                  <a:cubicBezTo>
                    <a:pt x="7732181" y="1303973"/>
                    <a:pt x="7720751" y="1257300"/>
                    <a:pt x="7711226" y="1237298"/>
                  </a:cubicBezTo>
                  <a:cubicBezTo>
                    <a:pt x="7695034" y="1154430"/>
                    <a:pt x="7636931" y="1104900"/>
                    <a:pt x="7568351" y="1065848"/>
                  </a:cubicBezTo>
                  <a:cubicBezTo>
                    <a:pt x="7568351" y="1031558"/>
                    <a:pt x="7569303" y="998220"/>
                    <a:pt x="7569303" y="963930"/>
                  </a:cubicBezTo>
                  <a:cubicBezTo>
                    <a:pt x="7569303" y="962978"/>
                    <a:pt x="7568351" y="962978"/>
                    <a:pt x="7568351" y="962025"/>
                  </a:cubicBezTo>
                  <a:cubicBezTo>
                    <a:pt x="7571209" y="961073"/>
                    <a:pt x="7595973" y="920115"/>
                    <a:pt x="7596926" y="897255"/>
                  </a:cubicBezTo>
                  <a:cubicBezTo>
                    <a:pt x="7596926" y="894398"/>
                    <a:pt x="7595973" y="873443"/>
                    <a:pt x="7595021" y="866775"/>
                  </a:cubicBezTo>
                  <a:cubicBezTo>
                    <a:pt x="7596926" y="865823"/>
                    <a:pt x="7599784" y="865823"/>
                    <a:pt x="7602641" y="864870"/>
                  </a:cubicBezTo>
                  <a:cubicBezTo>
                    <a:pt x="7616928" y="845820"/>
                    <a:pt x="7614071" y="790575"/>
                    <a:pt x="7610261" y="785813"/>
                  </a:cubicBezTo>
                  <a:cubicBezTo>
                    <a:pt x="7619786" y="742950"/>
                    <a:pt x="7615976" y="700088"/>
                    <a:pt x="7603594" y="657225"/>
                  </a:cubicBezTo>
                  <a:cubicBezTo>
                    <a:pt x="7596926" y="614363"/>
                    <a:pt x="7575971" y="577215"/>
                    <a:pt x="7553111" y="541020"/>
                  </a:cubicBezTo>
                  <a:cubicBezTo>
                    <a:pt x="7463576" y="401003"/>
                    <a:pt x="7356896" y="274320"/>
                    <a:pt x="7226403" y="168593"/>
                  </a:cubicBezTo>
                  <a:cubicBezTo>
                    <a:pt x="7178778" y="129540"/>
                    <a:pt x="7128296" y="93345"/>
                    <a:pt x="7071146" y="69533"/>
                  </a:cubicBezTo>
                  <a:cubicBezTo>
                    <a:pt x="7059716" y="61913"/>
                    <a:pt x="6952084" y="22860"/>
                    <a:pt x="6949226" y="19050"/>
                  </a:cubicBezTo>
                  <a:cubicBezTo>
                    <a:pt x="6931128" y="-3810"/>
                    <a:pt x="6901601" y="12383"/>
                    <a:pt x="6880646" y="0"/>
                  </a:cubicBezTo>
                  <a:cubicBezTo>
                    <a:pt x="6864453" y="0"/>
                    <a:pt x="6849214" y="0"/>
                    <a:pt x="6833021" y="0"/>
                  </a:cubicBezTo>
                  <a:cubicBezTo>
                    <a:pt x="6801589" y="0"/>
                    <a:pt x="6699671" y="0"/>
                    <a:pt x="6680621" y="0"/>
                  </a:cubicBezTo>
                  <a:cubicBezTo>
                    <a:pt x="6677764" y="0"/>
                    <a:pt x="6673953" y="0"/>
                    <a:pt x="6671096" y="0"/>
                  </a:cubicBezTo>
                  <a:cubicBezTo>
                    <a:pt x="6668239" y="17145"/>
                    <a:pt x="6648236" y="7620"/>
                    <a:pt x="6641569" y="18098"/>
                  </a:cubicBezTo>
                  <a:cubicBezTo>
                    <a:pt x="6602516" y="20955"/>
                    <a:pt x="6565369" y="34290"/>
                    <a:pt x="6529173" y="48578"/>
                  </a:cubicBezTo>
                  <a:cubicBezTo>
                    <a:pt x="6452021" y="69533"/>
                    <a:pt x="6383441" y="107633"/>
                    <a:pt x="6318671" y="153353"/>
                  </a:cubicBezTo>
                  <a:cubicBezTo>
                    <a:pt x="6210086" y="229553"/>
                    <a:pt x="6128171" y="326708"/>
                    <a:pt x="6091976" y="457200"/>
                  </a:cubicBezTo>
                  <a:cubicBezTo>
                    <a:pt x="6086261" y="471488"/>
                    <a:pt x="6071021" y="521970"/>
                    <a:pt x="6071973" y="533400"/>
                  </a:cubicBezTo>
                  <a:cubicBezTo>
                    <a:pt x="6064353" y="557213"/>
                    <a:pt x="6059591" y="581978"/>
                    <a:pt x="6060544" y="606743"/>
                  </a:cubicBezTo>
                  <a:cubicBezTo>
                    <a:pt x="6050066" y="628650"/>
                    <a:pt x="6051971" y="652463"/>
                    <a:pt x="6052923" y="676275"/>
                  </a:cubicBezTo>
                  <a:cubicBezTo>
                    <a:pt x="6050066" y="718185"/>
                    <a:pt x="6045303" y="761048"/>
                    <a:pt x="6044351" y="802958"/>
                  </a:cubicBezTo>
                  <a:cubicBezTo>
                    <a:pt x="6044351" y="826770"/>
                    <a:pt x="6037684" y="838200"/>
                    <a:pt x="6013871" y="847725"/>
                  </a:cubicBezTo>
                  <a:cubicBezTo>
                    <a:pt x="5900523" y="892493"/>
                    <a:pt x="5879569" y="941070"/>
                    <a:pt x="5919573" y="1057275"/>
                  </a:cubicBezTo>
                  <a:cubicBezTo>
                    <a:pt x="5940528" y="1131570"/>
                    <a:pt x="5973866" y="1201103"/>
                    <a:pt x="6011014" y="1267778"/>
                  </a:cubicBezTo>
                  <a:cubicBezTo>
                    <a:pt x="6010061" y="1270635"/>
                    <a:pt x="6011014" y="1273493"/>
                    <a:pt x="6011966" y="1276350"/>
                  </a:cubicBezTo>
                  <a:cubicBezTo>
                    <a:pt x="5963389" y="1356360"/>
                    <a:pt x="5913859" y="1436370"/>
                    <a:pt x="5880521" y="1524953"/>
                  </a:cubicBezTo>
                  <a:cubicBezTo>
                    <a:pt x="5839564" y="1611630"/>
                    <a:pt x="5811941" y="1702118"/>
                    <a:pt x="5801464" y="1797368"/>
                  </a:cubicBezTo>
                  <a:cubicBezTo>
                    <a:pt x="5792891" y="1806893"/>
                    <a:pt x="5793844" y="1818323"/>
                    <a:pt x="5794796" y="1829753"/>
                  </a:cubicBezTo>
                  <a:cubicBezTo>
                    <a:pt x="5793844" y="1835468"/>
                    <a:pt x="5793844" y="1841183"/>
                    <a:pt x="5792891" y="1846898"/>
                  </a:cubicBezTo>
                  <a:cubicBezTo>
                    <a:pt x="5792891" y="1846898"/>
                    <a:pt x="5792891" y="1846898"/>
                    <a:pt x="5792891" y="1846898"/>
                  </a:cubicBezTo>
                  <a:cubicBezTo>
                    <a:pt x="5784319" y="1862138"/>
                    <a:pt x="5783366" y="1879283"/>
                    <a:pt x="5785271" y="1896428"/>
                  </a:cubicBezTo>
                  <a:cubicBezTo>
                    <a:pt x="5772889" y="1932623"/>
                    <a:pt x="5773841" y="1969770"/>
                    <a:pt x="5772889" y="2006918"/>
                  </a:cubicBezTo>
                  <a:cubicBezTo>
                    <a:pt x="5763364" y="2025968"/>
                    <a:pt x="5765269" y="2046923"/>
                    <a:pt x="5766221" y="2067878"/>
                  </a:cubicBezTo>
                  <a:cubicBezTo>
                    <a:pt x="5762411" y="2092643"/>
                    <a:pt x="5758601" y="2118360"/>
                    <a:pt x="5754791" y="2143125"/>
                  </a:cubicBezTo>
                  <a:cubicBezTo>
                    <a:pt x="5743361" y="2145030"/>
                    <a:pt x="5731931" y="2143125"/>
                    <a:pt x="5722406" y="2151698"/>
                  </a:cubicBezTo>
                  <a:cubicBezTo>
                    <a:pt x="5722406" y="2151698"/>
                    <a:pt x="5722406" y="2151698"/>
                    <a:pt x="5722406" y="2151698"/>
                  </a:cubicBezTo>
                  <a:cubicBezTo>
                    <a:pt x="5662398" y="2156460"/>
                    <a:pt x="5321403" y="2220278"/>
                    <a:pt x="5310926" y="2225993"/>
                  </a:cubicBezTo>
                  <a:cubicBezTo>
                    <a:pt x="5309021" y="2226945"/>
                    <a:pt x="5308069" y="2227898"/>
                    <a:pt x="5306164" y="2228850"/>
                  </a:cubicBezTo>
                  <a:cubicBezTo>
                    <a:pt x="5284256" y="2232660"/>
                    <a:pt x="5218534" y="2239328"/>
                    <a:pt x="5209009" y="2246948"/>
                  </a:cubicBezTo>
                  <a:cubicBezTo>
                    <a:pt x="5209009" y="2246948"/>
                    <a:pt x="5209009" y="2246948"/>
                    <a:pt x="5209009" y="2246948"/>
                  </a:cubicBezTo>
                  <a:cubicBezTo>
                    <a:pt x="5168051" y="2251710"/>
                    <a:pt x="5127094" y="2260283"/>
                    <a:pt x="5085184" y="2249805"/>
                  </a:cubicBezTo>
                  <a:cubicBezTo>
                    <a:pt x="5067086" y="2245043"/>
                    <a:pt x="5008984" y="2274570"/>
                    <a:pt x="5001364" y="2286000"/>
                  </a:cubicBezTo>
                  <a:cubicBezTo>
                    <a:pt x="4980409" y="2307908"/>
                    <a:pt x="4975646" y="2336483"/>
                    <a:pt x="4965169" y="2363153"/>
                  </a:cubicBezTo>
                  <a:cubicBezTo>
                    <a:pt x="4958501" y="2394585"/>
                    <a:pt x="4927069" y="2492693"/>
                    <a:pt x="4912781" y="2507933"/>
                  </a:cubicBezTo>
                  <a:cubicBezTo>
                    <a:pt x="4826103" y="2599373"/>
                    <a:pt x="4698469" y="2922270"/>
                    <a:pt x="4687039" y="2970848"/>
                  </a:cubicBezTo>
                  <a:cubicBezTo>
                    <a:pt x="4680371" y="2976563"/>
                    <a:pt x="4641319" y="3111818"/>
                    <a:pt x="4620364" y="3170873"/>
                  </a:cubicBezTo>
                  <a:cubicBezTo>
                    <a:pt x="4587978" y="3260408"/>
                    <a:pt x="4397478" y="3664268"/>
                    <a:pt x="4391764" y="3722370"/>
                  </a:cubicBezTo>
                  <a:cubicBezTo>
                    <a:pt x="4389859" y="3725228"/>
                    <a:pt x="4388906" y="3728085"/>
                    <a:pt x="4388906" y="3730943"/>
                  </a:cubicBezTo>
                  <a:cubicBezTo>
                    <a:pt x="4381286" y="3750945"/>
                    <a:pt x="4374619" y="3810000"/>
                    <a:pt x="4373666" y="3818573"/>
                  </a:cubicBezTo>
                  <a:cubicBezTo>
                    <a:pt x="4366998" y="3857625"/>
                    <a:pt x="4343186" y="3886200"/>
                    <a:pt x="4318421" y="3914775"/>
                  </a:cubicBezTo>
                  <a:cubicBezTo>
                    <a:pt x="4270796" y="3970020"/>
                    <a:pt x="4134589" y="4238625"/>
                    <a:pt x="4151733" y="4318635"/>
                  </a:cubicBezTo>
                  <a:cubicBezTo>
                    <a:pt x="4151733" y="4321493"/>
                    <a:pt x="4125064" y="4431983"/>
                    <a:pt x="4112681" y="4448175"/>
                  </a:cubicBezTo>
                  <a:cubicBezTo>
                    <a:pt x="4037433" y="4547235"/>
                    <a:pt x="3948851" y="4632008"/>
                    <a:pt x="3847886" y="4705350"/>
                  </a:cubicBezTo>
                  <a:cubicBezTo>
                    <a:pt x="3847886" y="4705350"/>
                    <a:pt x="3847886" y="4705350"/>
                    <a:pt x="3847886" y="4705350"/>
                  </a:cubicBezTo>
                  <a:cubicBezTo>
                    <a:pt x="3785973" y="4709160"/>
                    <a:pt x="3726918" y="4724400"/>
                    <a:pt x="3669768" y="4745355"/>
                  </a:cubicBezTo>
                  <a:cubicBezTo>
                    <a:pt x="3606903" y="4759643"/>
                    <a:pt x="3564993" y="4800600"/>
                    <a:pt x="3535466" y="4855845"/>
                  </a:cubicBezTo>
                  <a:cubicBezTo>
                    <a:pt x="3527846" y="4870133"/>
                    <a:pt x="3507843" y="4890135"/>
                    <a:pt x="3506891" y="4887278"/>
                  </a:cubicBezTo>
                  <a:cubicBezTo>
                    <a:pt x="3379256" y="4489133"/>
                    <a:pt x="3251621" y="4090988"/>
                    <a:pt x="3123986" y="3693795"/>
                  </a:cubicBezTo>
                  <a:cubicBezTo>
                    <a:pt x="3116366" y="3669030"/>
                    <a:pt x="3103983" y="3659505"/>
                    <a:pt x="3077314" y="3657600"/>
                  </a:cubicBezTo>
                  <a:cubicBezTo>
                    <a:pt x="2791564" y="3633788"/>
                    <a:pt x="444603" y="3435668"/>
                    <a:pt x="48363" y="3403283"/>
                  </a:cubicBezTo>
                  <a:cubicBezTo>
                    <a:pt x="-5929" y="3398520"/>
                    <a:pt x="-7834" y="3402330"/>
                    <a:pt x="10263" y="3453765"/>
                  </a:cubicBezTo>
                  <a:cubicBezTo>
                    <a:pt x="68366" y="3618548"/>
                    <a:pt x="722733" y="5509260"/>
                    <a:pt x="783693" y="5687378"/>
                  </a:cubicBezTo>
                  <a:cubicBezTo>
                    <a:pt x="797028" y="5724525"/>
                    <a:pt x="821793" y="5742623"/>
                    <a:pt x="858941" y="5751195"/>
                  </a:cubicBezTo>
                  <a:cubicBezTo>
                    <a:pt x="1196126" y="5827395"/>
                    <a:pt x="3562136" y="6356033"/>
                    <a:pt x="3812644" y="6414135"/>
                  </a:cubicBezTo>
                  <a:cubicBezTo>
                    <a:pt x="3835503" y="6419850"/>
                    <a:pt x="3858364" y="6423660"/>
                    <a:pt x="3882176" y="6414135"/>
                  </a:cubicBezTo>
                  <a:cubicBezTo>
                    <a:pt x="3978378" y="6374130"/>
                    <a:pt x="5427131" y="5882640"/>
                    <a:pt x="5439514" y="5869305"/>
                  </a:cubicBezTo>
                  <a:cubicBezTo>
                    <a:pt x="5436656" y="5863590"/>
                    <a:pt x="5498569" y="5767388"/>
                    <a:pt x="5500473" y="5750243"/>
                  </a:cubicBezTo>
                  <a:cubicBezTo>
                    <a:pt x="5514761" y="5647373"/>
                    <a:pt x="5511903" y="5643563"/>
                    <a:pt x="5409986" y="5628323"/>
                  </a:cubicBezTo>
                  <a:cubicBezTo>
                    <a:pt x="5058514" y="5574030"/>
                    <a:pt x="4707994" y="5520690"/>
                    <a:pt x="4356521" y="5469255"/>
                  </a:cubicBezTo>
                  <a:cubicBezTo>
                    <a:pt x="4266034" y="5455920"/>
                    <a:pt x="4175546" y="5434965"/>
                    <a:pt x="4083153" y="5431155"/>
                  </a:cubicBezTo>
                  <a:cubicBezTo>
                    <a:pt x="4077439" y="5432108"/>
                    <a:pt x="4023146" y="5385435"/>
                    <a:pt x="4065056" y="5359718"/>
                  </a:cubicBezTo>
                  <a:cubicBezTo>
                    <a:pt x="4068866" y="5359718"/>
                    <a:pt x="4120301" y="5326380"/>
                    <a:pt x="4126969" y="5299710"/>
                  </a:cubicBezTo>
                  <a:cubicBezTo>
                    <a:pt x="4135541" y="5267325"/>
                    <a:pt x="4155544" y="5253990"/>
                    <a:pt x="4185071" y="5245418"/>
                  </a:cubicBezTo>
                  <a:cubicBezTo>
                    <a:pt x="4251746" y="5226368"/>
                    <a:pt x="4318421" y="5204460"/>
                    <a:pt x="4386048" y="5192078"/>
                  </a:cubicBezTo>
                  <a:cubicBezTo>
                    <a:pt x="4443198" y="5181600"/>
                    <a:pt x="4478441" y="5154930"/>
                    <a:pt x="4485109" y="5096828"/>
                  </a:cubicBezTo>
                  <a:cubicBezTo>
                    <a:pt x="4490823" y="5081588"/>
                    <a:pt x="4499396" y="5043488"/>
                    <a:pt x="4500348" y="5039678"/>
                  </a:cubicBezTo>
                  <a:cubicBezTo>
                    <a:pt x="4511778" y="5033963"/>
                    <a:pt x="4640366" y="4949190"/>
                    <a:pt x="4657511" y="4881563"/>
                  </a:cubicBezTo>
                  <a:cubicBezTo>
                    <a:pt x="4657511" y="4881563"/>
                    <a:pt x="4657511" y="4881563"/>
                    <a:pt x="4657511" y="4880610"/>
                  </a:cubicBezTo>
                  <a:cubicBezTo>
                    <a:pt x="4659416" y="4880610"/>
                    <a:pt x="4685134" y="4797743"/>
                    <a:pt x="4685134" y="4792028"/>
                  </a:cubicBezTo>
                  <a:cubicBezTo>
                    <a:pt x="4694659" y="4772025"/>
                    <a:pt x="4710851" y="4756785"/>
                    <a:pt x="4729901" y="4742498"/>
                  </a:cubicBezTo>
                  <a:cubicBezTo>
                    <a:pt x="4836581" y="4663440"/>
                    <a:pt x="5026128" y="4291965"/>
                    <a:pt x="5028034" y="4289108"/>
                  </a:cubicBezTo>
                  <a:cubicBezTo>
                    <a:pt x="5040416" y="4272915"/>
                    <a:pt x="5043273" y="4254818"/>
                    <a:pt x="5041369" y="4235768"/>
                  </a:cubicBezTo>
                  <a:cubicBezTo>
                    <a:pt x="5040416" y="4232910"/>
                    <a:pt x="5088994" y="4015740"/>
                    <a:pt x="5100423" y="3920490"/>
                  </a:cubicBezTo>
                  <a:cubicBezTo>
                    <a:pt x="5104234" y="3910965"/>
                    <a:pt x="5139476" y="3823335"/>
                    <a:pt x="5154716" y="3794760"/>
                  </a:cubicBezTo>
                  <a:cubicBezTo>
                    <a:pt x="5181386" y="3772853"/>
                    <a:pt x="5205198" y="3748088"/>
                    <a:pt x="5224248" y="3719513"/>
                  </a:cubicBezTo>
                  <a:cubicBezTo>
                    <a:pt x="5247109" y="3740468"/>
                    <a:pt x="5233773" y="3769995"/>
                    <a:pt x="5241394" y="3794760"/>
                  </a:cubicBezTo>
                  <a:cubicBezTo>
                    <a:pt x="5241394" y="3801428"/>
                    <a:pt x="5239489" y="3874770"/>
                    <a:pt x="5235678" y="3905250"/>
                  </a:cubicBezTo>
                  <a:cubicBezTo>
                    <a:pt x="5234726" y="3915728"/>
                    <a:pt x="5239489" y="3988118"/>
                    <a:pt x="5229964" y="4012883"/>
                  </a:cubicBezTo>
                  <a:cubicBezTo>
                    <a:pt x="5219486" y="4065270"/>
                    <a:pt x="5198531" y="4115753"/>
                    <a:pt x="5192816" y="4169093"/>
                  </a:cubicBezTo>
                  <a:cubicBezTo>
                    <a:pt x="5194721" y="4172903"/>
                    <a:pt x="5161384" y="4284345"/>
                    <a:pt x="5158526" y="4288155"/>
                  </a:cubicBezTo>
                  <a:cubicBezTo>
                    <a:pt x="5119473" y="4337685"/>
                    <a:pt x="5117569" y="4396740"/>
                    <a:pt x="5112806" y="4455795"/>
                  </a:cubicBezTo>
                  <a:cubicBezTo>
                    <a:pt x="5111853" y="4461510"/>
                    <a:pt x="5102328" y="4538663"/>
                    <a:pt x="5102328" y="4551045"/>
                  </a:cubicBezTo>
                  <a:cubicBezTo>
                    <a:pt x="5101376" y="4561523"/>
                    <a:pt x="5106139" y="4607243"/>
                    <a:pt x="5102328" y="4606290"/>
                  </a:cubicBezTo>
                  <a:cubicBezTo>
                    <a:pt x="5088994" y="4625340"/>
                    <a:pt x="5089946" y="4848225"/>
                    <a:pt x="5086136" y="4851083"/>
                  </a:cubicBezTo>
                  <a:cubicBezTo>
                    <a:pt x="5078516" y="4900613"/>
                    <a:pt x="5083278" y="5044440"/>
                    <a:pt x="5083278" y="5066348"/>
                  </a:cubicBezTo>
                  <a:cubicBezTo>
                    <a:pt x="5083278" y="5172075"/>
                    <a:pt x="5083278" y="5172075"/>
                    <a:pt x="5190911" y="5172075"/>
                  </a:cubicBezTo>
                  <a:cubicBezTo>
                    <a:pt x="5940528" y="5172075"/>
                    <a:pt x="7475006" y="5172075"/>
                    <a:pt x="7493103" y="5171123"/>
                  </a:cubicBezTo>
                  <a:cubicBezTo>
                    <a:pt x="7530251" y="5170170"/>
                    <a:pt x="7550253" y="5153978"/>
                    <a:pt x="7540728" y="5113973"/>
                  </a:cubicBezTo>
                  <a:cubicBezTo>
                    <a:pt x="7538823" y="5087303"/>
                    <a:pt x="7544539" y="5060633"/>
                    <a:pt x="7531203" y="5035868"/>
                  </a:cubicBezTo>
                  <a:cubicBezTo>
                    <a:pt x="7529298" y="5033010"/>
                    <a:pt x="7526441" y="4953000"/>
                    <a:pt x="7530251" y="4920615"/>
                  </a:cubicBezTo>
                  <a:cubicBezTo>
                    <a:pt x="7530251" y="4893945"/>
                    <a:pt x="7519773" y="4828223"/>
                    <a:pt x="7515964" y="4822508"/>
                  </a:cubicBezTo>
                  <a:cubicBezTo>
                    <a:pt x="7515964" y="4748213"/>
                    <a:pt x="7527394" y="4462463"/>
                    <a:pt x="7527394" y="4438650"/>
                  </a:cubicBezTo>
                  <a:cubicBezTo>
                    <a:pt x="7531203" y="4432935"/>
                    <a:pt x="7638836" y="4023360"/>
                    <a:pt x="7640741" y="4023360"/>
                  </a:cubicBezTo>
                  <a:cubicBezTo>
                    <a:pt x="7640741" y="4024313"/>
                    <a:pt x="7640741" y="4025265"/>
                    <a:pt x="7640741" y="4026218"/>
                  </a:cubicBezTo>
                  <a:cubicBezTo>
                    <a:pt x="7653123" y="4068128"/>
                    <a:pt x="7693128" y="4152900"/>
                    <a:pt x="7695986" y="4155758"/>
                  </a:cubicBezTo>
                  <a:cubicBezTo>
                    <a:pt x="7695034" y="4184333"/>
                    <a:pt x="7801714" y="4412933"/>
                    <a:pt x="7802666" y="4413885"/>
                  </a:cubicBezTo>
                  <a:cubicBezTo>
                    <a:pt x="7826478" y="4495800"/>
                    <a:pt x="7801714" y="4456748"/>
                    <a:pt x="7836956" y="4534853"/>
                  </a:cubicBezTo>
                  <a:cubicBezTo>
                    <a:pt x="7836003" y="4539615"/>
                    <a:pt x="7885534" y="4655820"/>
                    <a:pt x="7897916" y="4672965"/>
                  </a:cubicBezTo>
                  <a:cubicBezTo>
                    <a:pt x="7944589" y="4787265"/>
                    <a:pt x="8016978" y="4935855"/>
                    <a:pt x="8019836" y="4934903"/>
                  </a:cubicBezTo>
                  <a:cubicBezTo>
                    <a:pt x="8132231" y="5106353"/>
                    <a:pt x="8221766" y="5200650"/>
                    <a:pt x="8265581" y="5229225"/>
                  </a:cubicBezTo>
                  <a:cubicBezTo>
                    <a:pt x="8268439" y="5229225"/>
                    <a:pt x="8308444" y="5266373"/>
                    <a:pt x="8308444" y="5270183"/>
                  </a:cubicBezTo>
                  <a:cubicBezTo>
                    <a:pt x="8322731" y="5306378"/>
                    <a:pt x="8289394" y="5299710"/>
                    <a:pt x="8274153" y="5303520"/>
                  </a:cubicBezTo>
                  <a:cubicBezTo>
                    <a:pt x="8111276" y="5343525"/>
                    <a:pt x="7950303" y="5387340"/>
                    <a:pt x="7787426" y="5428298"/>
                  </a:cubicBezTo>
                  <a:cubicBezTo>
                    <a:pt x="7758851" y="5435918"/>
                    <a:pt x="7733134" y="5445443"/>
                    <a:pt x="7721703" y="5471160"/>
                  </a:cubicBezTo>
                  <a:cubicBezTo>
                    <a:pt x="7721703" y="5471160"/>
                    <a:pt x="7721703" y="5471160"/>
                    <a:pt x="7721703" y="5471160"/>
                  </a:cubicBezTo>
                  <a:cubicBezTo>
                    <a:pt x="7721703" y="5471160"/>
                    <a:pt x="7721703" y="5471160"/>
                    <a:pt x="7721703" y="5472113"/>
                  </a:cubicBezTo>
                  <a:cubicBezTo>
                    <a:pt x="7719798" y="5476875"/>
                    <a:pt x="7711226" y="5553075"/>
                    <a:pt x="7720751" y="5585460"/>
                  </a:cubicBezTo>
                  <a:cubicBezTo>
                    <a:pt x="7743611" y="5622608"/>
                    <a:pt x="7885534" y="5739765"/>
                    <a:pt x="7937921" y="5749290"/>
                  </a:cubicBezTo>
                  <a:cubicBezTo>
                    <a:pt x="8046506" y="5769293"/>
                    <a:pt x="8536091" y="5876925"/>
                    <a:pt x="8677061" y="5865495"/>
                  </a:cubicBezTo>
                  <a:cubicBezTo>
                    <a:pt x="8724686" y="5861685"/>
                    <a:pt x="8771358" y="5853113"/>
                    <a:pt x="8818983" y="5855018"/>
                  </a:cubicBezTo>
                  <a:cubicBezTo>
                    <a:pt x="8849463" y="5855970"/>
                    <a:pt x="8865656" y="5865495"/>
                    <a:pt x="8869466" y="5896928"/>
                  </a:cubicBezTo>
                  <a:cubicBezTo>
                    <a:pt x="8875181" y="5945505"/>
                    <a:pt x="8882800" y="5994083"/>
                    <a:pt x="8889469" y="6042660"/>
                  </a:cubicBezTo>
                  <a:cubicBezTo>
                    <a:pt x="8893279" y="6075998"/>
                    <a:pt x="8904708" y="6104573"/>
                    <a:pt x="8942808" y="6113145"/>
                  </a:cubicBezTo>
                  <a:cubicBezTo>
                    <a:pt x="8995196" y="6125528"/>
                    <a:pt x="9045679" y="6144578"/>
                    <a:pt x="9099019" y="6154103"/>
                  </a:cubicBezTo>
                  <a:cubicBezTo>
                    <a:pt x="9149500" y="6162675"/>
                    <a:pt x="9242846" y="6126480"/>
                    <a:pt x="9242846" y="6126480"/>
                  </a:cubicBezTo>
                  <a:cubicBezTo>
                    <a:pt x="9287613" y="6126480"/>
                    <a:pt x="9319046" y="6111240"/>
                    <a:pt x="9308569" y="6058853"/>
                  </a:cubicBezTo>
                  <a:cubicBezTo>
                    <a:pt x="9303806" y="6035993"/>
                    <a:pt x="9346669" y="6026468"/>
                    <a:pt x="9356194" y="6027420"/>
                  </a:cubicBezTo>
                  <a:cubicBezTo>
                    <a:pt x="9378100" y="6028373"/>
                    <a:pt x="9400008" y="6025515"/>
                    <a:pt x="9422869" y="6022658"/>
                  </a:cubicBezTo>
                  <a:cubicBezTo>
                    <a:pt x="9649563" y="5992178"/>
                    <a:pt x="9875306" y="5959793"/>
                    <a:pt x="10102000" y="5926455"/>
                  </a:cubicBezTo>
                  <a:cubicBezTo>
                    <a:pt x="10142006" y="5920740"/>
                    <a:pt x="10166771" y="5928360"/>
                    <a:pt x="10171533" y="5972175"/>
                  </a:cubicBezTo>
                  <a:cubicBezTo>
                    <a:pt x="10175344" y="6005513"/>
                    <a:pt x="10196298" y="6016943"/>
                    <a:pt x="10227731" y="6017895"/>
                  </a:cubicBezTo>
                  <a:cubicBezTo>
                    <a:pt x="10262973" y="6018848"/>
                    <a:pt x="10297263" y="6011228"/>
                    <a:pt x="10331554" y="6008370"/>
                  </a:cubicBezTo>
                  <a:cubicBezTo>
                    <a:pt x="10384894" y="6004560"/>
                    <a:pt x="10399181" y="5991225"/>
                    <a:pt x="10399181" y="5937885"/>
                  </a:cubicBezTo>
                  <a:cubicBezTo>
                    <a:pt x="10402038" y="5715953"/>
                    <a:pt x="10401086" y="5496878"/>
                    <a:pt x="10401086" y="5277803"/>
                  </a:cubicBezTo>
                  <a:close/>
                  <a:moveTo>
                    <a:pt x="5120426" y="4653915"/>
                  </a:moveTo>
                  <a:cubicBezTo>
                    <a:pt x="5120426" y="4652963"/>
                    <a:pt x="5120426" y="4652010"/>
                    <a:pt x="5120426" y="4650105"/>
                  </a:cubicBezTo>
                  <a:cubicBezTo>
                    <a:pt x="5120426" y="4651058"/>
                    <a:pt x="5120426" y="4651058"/>
                    <a:pt x="5121378" y="4652010"/>
                  </a:cubicBezTo>
                  <a:cubicBezTo>
                    <a:pt x="5121378" y="4652010"/>
                    <a:pt x="5120426" y="4652963"/>
                    <a:pt x="5120426" y="4653915"/>
                  </a:cubicBezTo>
                  <a:close/>
                  <a:moveTo>
                    <a:pt x="5252823" y="3790950"/>
                  </a:moveTo>
                  <a:cubicBezTo>
                    <a:pt x="5252823" y="3790950"/>
                    <a:pt x="5252823" y="3791903"/>
                    <a:pt x="5252823" y="3790950"/>
                  </a:cubicBezTo>
                  <a:cubicBezTo>
                    <a:pt x="5251871" y="3791903"/>
                    <a:pt x="5251871" y="3791903"/>
                    <a:pt x="5250919" y="3791903"/>
                  </a:cubicBezTo>
                  <a:cubicBezTo>
                    <a:pt x="5251871" y="3791903"/>
                    <a:pt x="5252823" y="3790950"/>
                    <a:pt x="5252823" y="3790950"/>
                  </a:cubicBezTo>
                  <a:cubicBezTo>
                    <a:pt x="5252823" y="3790950"/>
                    <a:pt x="5252823" y="3790950"/>
                    <a:pt x="5252823" y="3790950"/>
                  </a:cubicBezTo>
                  <a:close/>
                  <a:moveTo>
                    <a:pt x="5253776" y="3801428"/>
                  </a:moveTo>
                  <a:cubicBezTo>
                    <a:pt x="5253776" y="3801428"/>
                    <a:pt x="5253776" y="3801428"/>
                    <a:pt x="5253776" y="3801428"/>
                  </a:cubicBezTo>
                  <a:cubicBezTo>
                    <a:pt x="5253776" y="3801428"/>
                    <a:pt x="5253776" y="3801428"/>
                    <a:pt x="5253776" y="3801428"/>
                  </a:cubicBezTo>
                  <a:cubicBezTo>
                    <a:pt x="5253776" y="3801428"/>
                    <a:pt x="5253776" y="3801428"/>
                    <a:pt x="5253776" y="3801428"/>
                  </a:cubicBezTo>
                  <a:cubicBezTo>
                    <a:pt x="5253776" y="3801428"/>
                    <a:pt x="5253776" y="3801428"/>
                    <a:pt x="5253776" y="3801428"/>
                  </a:cubicBezTo>
                  <a:cubicBezTo>
                    <a:pt x="5253776" y="3801428"/>
                    <a:pt x="5253776" y="3801428"/>
                    <a:pt x="5253776" y="3801428"/>
                  </a:cubicBezTo>
                  <a:close/>
                  <a:moveTo>
                    <a:pt x="7520726" y="5030153"/>
                  </a:moveTo>
                  <a:cubicBezTo>
                    <a:pt x="7520726" y="5030153"/>
                    <a:pt x="7520726" y="5030153"/>
                    <a:pt x="7520726" y="5030153"/>
                  </a:cubicBezTo>
                  <a:cubicBezTo>
                    <a:pt x="7520726" y="5030153"/>
                    <a:pt x="7520726" y="5030153"/>
                    <a:pt x="7520726" y="5030153"/>
                  </a:cubicBezTo>
                  <a:cubicBezTo>
                    <a:pt x="7520726" y="5030153"/>
                    <a:pt x="7520726" y="5030153"/>
                    <a:pt x="7520726" y="5030153"/>
                  </a:cubicBezTo>
                  <a:close/>
                  <a:moveTo>
                    <a:pt x="7243548" y="2096453"/>
                  </a:moveTo>
                  <a:cubicBezTo>
                    <a:pt x="7243548" y="2095500"/>
                    <a:pt x="7243548" y="2095500"/>
                    <a:pt x="7243548" y="2096453"/>
                  </a:cubicBezTo>
                  <a:cubicBezTo>
                    <a:pt x="7227356" y="2051685"/>
                    <a:pt x="7243548" y="2016443"/>
                    <a:pt x="7273076" y="1983105"/>
                  </a:cubicBezTo>
                  <a:cubicBezTo>
                    <a:pt x="7277839" y="1977390"/>
                    <a:pt x="7281648" y="1969770"/>
                    <a:pt x="7281648" y="1962150"/>
                  </a:cubicBezTo>
                  <a:cubicBezTo>
                    <a:pt x="7292126" y="1971675"/>
                    <a:pt x="7301651" y="1981200"/>
                    <a:pt x="7311176" y="1991678"/>
                  </a:cubicBezTo>
                  <a:lnTo>
                    <a:pt x="7311176" y="1991678"/>
                  </a:lnTo>
                  <a:cubicBezTo>
                    <a:pt x="7314986" y="1999298"/>
                    <a:pt x="7319748" y="2003108"/>
                    <a:pt x="7328321" y="2002155"/>
                  </a:cubicBezTo>
                  <a:cubicBezTo>
                    <a:pt x="7339751" y="2006918"/>
                    <a:pt x="7351181" y="2010728"/>
                    <a:pt x="7368326" y="2017395"/>
                  </a:cubicBezTo>
                  <a:cubicBezTo>
                    <a:pt x="7321653" y="2038350"/>
                    <a:pt x="7280696" y="2064068"/>
                    <a:pt x="7243548" y="2096453"/>
                  </a:cubicBezTo>
                  <a:close/>
                  <a:moveTo>
                    <a:pt x="7532156" y="1809750"/>
                  </a:moveTo>
                  <a:cubicBezTo>
                    <a:pt x="7492151" y="1830705"/>
                    <a:pt x="7453098" y="1853565"/>
                    <a:pt x="7414046" y="1876425"/>
                  </a:cubicBezTo>
                  <a:cubicBezTo>
                    <a:pt x="7376898" y="1888808"/>
                    <a:pt x="7339751" y="1901190"/>
                    <a:pt x="7302603" y="1913573"/>
                  </a:cubicBezTo>
                  <a:cubicBezTo>
                    <a:pt x="7344514" y="1848803"/>
                    <a:pt x="7385471" y="1784033"/>
                    <a:pt x="7427381" y="1719263"/>
                  </a:cubicBezTo>
                  <a:cubicBezTo>
                    <a:pt x="7439764" y="1721168"/>
                    <a:pt x="7452146" y="1723073"/>
                    <a:pt x="7463576" y="1725930"/>
                  </a:cubicBezTo>
                  <a:cubicBezTo>
                    <a:pt x="7485484" y="1744028"/>
                    <a:pt x="7515964" y="1744980"/>
                    <a:pt x="7536919" y="1766888"/>
                  </a:cubicBezTo>
                  <a:cubicBezTo>
                    <a:pt x="7552159" y="1784985"/>
                    <a:pt x="7559778" y="1795463"/>
                    <a:pt x="7532156" y="1809750"/>
                  </a:cubicBezTo>
                  <a:close/>
                  <a:moveTo>
                    <a:pt x="7635026" y="2258378"/>
                  </a:moveTo>
                  <a:cubicBezTo>
                    <a:pt x="7634073" y="2264093"/>
                    <a:pt x="7634073" y="2269808"/>
                    <a:pt x="7633121" y="2275523"/>
                  </a:cubicBezTo>
                  <a:cubicBezTo>
                    <a:pt x="7626453" y="2285048"/>
                    <a:pt x="7624548" y="2294573"/>
                    <a:pt x="7625501" y="2306003"/>
                  </a:cubicBezTo>
                  <a:cubicBezTo>
                    <a:pt x="7610261" y="2336483"/>
                    <a:pt x="7592164" y="2366010"/>
                    <a:pt x="7555969" y="2381250"/>
                  </a:cubicBezTo>
                  <a:cubicBezTo>
                    <a:pt x="7543586" y="2325053"/>
                    <a:pt x="7547396" y="2276475"/>
                    <a:pt x="7591211" y="2235518"/>
                  </a:cubicBezTo>
                  <a:cubicBezTo>
                    <a:pt x="7604546" y="2223135"/>
                    <a:pt x="7613119" y="2205990"/>
                    <a:pt x="7624548" y="2190750"/>
                  </a:cubicBezTo>
                  <a:cubicBezTo>
                    <a:pt x="7624548" y="2190750"/>
                    <a:pt x="7624548" y="2190750"/>
                    <a:pt x="7624548" y="2190750"/>
                  </a:cubicBezTo>
                  <a:cubicBezTo>
                    <a:pt x="7647409" y="2210753"/>
                    <a:pt x="7626453" y="2236470"/>
                    <a:pt x="7635026" y="2258378"/>
                  </a:cubicBezTo>
                  <a:close/>
                  <a:moveTo>
                    <a:pt x="7758851" y="1743075"/>
                  </a:moveTo>
                  <a:cubicBezTo>
                    <a:pt x="7758851" y="1743075"/>
                    <a:pt x="7757898" y="1742123"/>
                    <a:pt x="7757898" y="1742123"/>
                  </a:cubicBezTo>
                  <a:cubicBezTo>
                    <a:pt x="7757898" y="1742123"/>
                    <a:pt x="7757898" y="1742123"/>
                    <a:pt x="7757898" y="1741170"/>
                  </a:cubicBezTo>
                  <a:cubicBezTo>
                    <a:pt x="7757898" y="1742123"/>
                    <a:pt x="7758851" y="1742123"/>
                    <a:pt x="7758851" y="1743075"/>
                  </a:cubicBezTo>
                  <a:cubicBezTo>
                    <a:pt x="7758851" y="1743075"/>
                    <a:pt x="7758851" y="1743075"/>
                    <a:pt x="7758851" y="1743075"/>
                  </a:cubicBezTo>
                  <a:close/>
                  <a:moveTo>
                    <a:pt x="9201888" y="6113145"/>
                  </a:moveTo>
                  <a:cubicBezTo>
                    <a:pt x="9201888" y="6113145"/>
                    <a:pt x="9200936" y="6113145"/>
                    <a:pt x="9201888" y="6113145"/>
                  </a:cubicBezTo>
                  <a:cubicBezTo>
                    <a:pt x="9201888" y="6112193"/>
                    <a:pt x="9201888" y="6112193"/>
                    <a:pt x="9201888" y="6113145"/>
                  </a:cubicBezTo>
                  <a:cubicBezTo>
                    <a:pt x="9201888" y="6112193"/>
                    <a:pt x="9201888" y="6113145"/>
                    <a:pt x="9201888" y="6113145"/>
                  </a:cubicBezTo>
                  <a:close/>
                  <a:moveTo>
                    <a:pt x="9740050" y="5124450"/>
                  </a:moveTo>
                  <a:cubicBezTo>
                    <a:pt x="9733383" y="5117783"/>
                    <a:pt x="9089494" y="5115878"/>
                    <a:pt x="8798029" y="5114925"/>
                  </a:cubicBezTo>
                  <a:cubicBezTo>
                    <a:pt x="8795171" y="5104448"/>
                    <a:pt x="8874229" y="4975860"/>
                    <a:pt x="8872323" y="4905375"/>
                  </a:cubicBezTo>
                  <a:cubicBezTo>
                    <a:pt x="8877086" y="4879658"/>
                    <a:pt x="8853273" y="4698683"/>
                    <a:pt x="8845654" y="4692015"/>
                  </a:cubicBezTo>
                  <a:cubicBezTo>
                    <a:pt x="8826604" y="4610100"/>
                    <a:pt x="8740879" y="4419600"/>
                    <a:pt x="8737069" y="4410075"/>
                  </a:cubicBezTo>
                  <a:cubicBezTo>
                    <a:pt x="8730400" y="4394835"/>
                    <a:pt x="8723733" y="4378643"/>
                    <a:pt x="8715161" y="4363403"/>
                  </a:cubicBezTo>
                  <a:cubicBezTo>
                    <a:pt x="8666583" y="4273868"/>
                    <a:pt x="8567523" y="4095750"/>
                    <a:pt x="8567523" y="4095750"/>
                  </a:cubicBezTo>
                  <a:cubicBezTo>
                    <a:pt x="8567523" y="4095750"/>
                    <a:pt x="8567523" y="4089083"/>
                    <a:pt x="8567523" y="4085273"/>
                  </a:cubicBezTo>
                  <a:cubicBezTo>
                    <a:pt x="8573238" y="4057650"/>
                    <a:pt x="8585621" y="4071938"/>
                    <a:pt x="8596098" y="4081463"/>
                  </a:cubicBezTo>
                  <a:cubicBezTo>
                    <a:pt x="8678013" y="4153853"/>
                    <a:pt x="9679091" y="5034915"/>
                    <a:pt x="9721000" y="5074920"/>
                  </a:cubicBezTo>
                  <a:cubicBezTo>
                    <a:pt x="9733383" y="5087303"/>
                    <a:pt x="9767673" y="5095875"/>
                    <a:pt x="9740050" y="5124450"/>
                  </a:cubicBezTo>
                  <a:close/>
                </a:path>
              </a:pathLst>
            </a:custGeom>
            <a:solidFill>
              <a:schemeClr val="accent5"/>
            </a:solidFill>
            <a:ln w="9525" cap="flat">
              <a:noFill/>
              <a:prstDash val="solid"/>
              <a:miter/>
            </a:ln>
          </p:spPr>
          <p:txBody>
            <a:bodyPr rtlCol="0" anchor="ctr"/>
            <a:lstStyle/>
            <a:p>
              <a:endParaRPr lang="en-US"/>
            </a:p>
          </p:txBody>
        </p:sp>
        <p:sp>
          <p:nvSpPr>
            <p:cNvPr id="5" name="Plus Sign 4">
              <a:extLst>
                <a:ext uri="{FF2B5EF4-FFF2-40B4-BE49-F238E27FC236}">
                  <a16:creationId xmlns:a16="http://schemas.microsoft.com/office/drawing/2014/main" id="{09D4715A-92C7-4853-B7BE-051ACE2CCDE9}"/>
                </a:ext>
              </a:extLst>
            </p:cNvPr>
            <p:cNvSpPr/>
            <p:nvPr/>
          </p:nvSpPr>
          <p:spPr>
            <a:xfrm>
              <a:off x="9615333" y="4240313"/>
              <a:ext cx="448003" cy="448003"/>
            </a:xfrm>
            <a:prstGeom prst="mathPlu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E2681D84-B042-43FD-9804-E12F936BD43F}"/>
                </a:ext>
              </a:extLst>
            </p:cNvPr>
            <p:cNvGrpSpPr/>
            <p:nvPr/>
          </p:nvGrpSpPr>
          <p:grpSpPr>
            <a:xfrm rot="20857237">
              <a:off x="9024574" y="3519586"/>
              <a:ext cx="1109031" cy="1274933"/>
              <a:chOff x="8873991" y="3923317"/>
              <a:chExt cx="1109031" cy="1274933"/>
            </a:xfrm>
          </p:grpSpPr>
          <p:grpSp>
            <p:nvGrpSpPr>
              <p:cNvPr id="7" name="Group 6">
                <a:extLst>
                  <a:ext uri="{FF2B5EF4-FFF2-40B4-BE49-F238E27FC236}">
                    <a16:creationId xmlns:a16="http://schemas.microsoft.com/office/drawing/2014/main" id="{B0D7A995-E16C-44B4-A88B-9E2327CF2D5F}"/>
                  </a:ext>
                </a:extLst>
              </p:cNvPr>
              <p:cNvGrpSpPr/>
              <p:nvPr/>
            </p:nvGrpSpPr>
            <p:grpSpPr>
              <a:xfrm>
                <a:off x="8932620" y="3923317"/>
                <a:ext cx="1050402" cy="1274933"/>
                <a:chOff x="8772175" y="4670224"/>
                <a:chExt cx="1050402" cy="1274933"/>
              </a:xfrm>
              <a:solidFill>
                <a:schemeClr val="bg1"/>
              </a:solidFill>
            </p:grpSpPr>
            <p:sp>
              <p:nvSpPr>
                <p:cNvPr id="11" name="Freeform: Shape 10">
                  <a:extLst>
                    <a:ext uri="{FF2B5EF4-FFF2-40B4-BE49-F238E27FC236}">
                      <a16:creationId xmlns:a16="http://schemas.microsoft.com/office/drawing/2014/main" id="{3C7C7204-B0AC-48CB-9A5C-4220110A607D}"/>
                    </a:ext>
                  </a:extLst>
                </p:cNvPr>
                <p:cNvSpPr/>
                <p:nvPr/>
              </p:nvSpPr>
              <p:spPr>
                <a:xfrm rot="567401">
                  <a:off x="8772175" y="4670224"/>
                  <a:ext cx="116160" cy="704068"/>
                </a:xfrm>
                <a:custGeom>
                  <a:avLst/>
                  <a:gdLst>
                    <a:gd name="connsiteX0" fmla="*/ 31309 w 197809"/>
                    <a:gd name="connsiteY0" fmla="*/ 0 h 1198955"/>
                    <a:gd name="connsiteX1" fmla="*/ 8623 w 197809"/>
                    <a:gd name="connsiteY1" fmla="*/ 96358 h 1198955"/>
                    <a:gd name="connsiteX2" fmla="*/ 0 w 197809"/>
                    <a:gd name="connsiteY2" fmla="*/ 226395 h 1198955"/>
                    <a:gd name="connsiteX3" fmla="*/ 143760 w 197809"/>
                    <a:gd name="connsiteY3" fmla="*/ 1179118 h 1198955"/>
                    <a:gd name="connsiteX4" fmla="*/ 197367 w 197809"/>
                    <a:gd name="connsiteY4" fmla="*/ 1176683 h 1198955"/>
                    <a:gd name="connsiteX5" fmla="*/ 116958 w 197809"/>
                    <a:gd name="connsiteY5" fmla="*/ 812404 h 1198955"/>
                    <a:gd name="connsiteX6" fmla="*/ 51170 w 197809"/>
                    <a:gd name="connsiteY6" fmla="*/ 176444 h 1198955"/>
                    <a:gd name="connsiteX7" fmla="*/ 54101 w 197809"/>
                    <a:gd name="connsiteY7" fmla="*/ 106809 h 1198955"/>
                    <a:gd name="connsiteX8" fmla="*/ 61676 w 197809"/>
                    <a:gd name="connsiteY8" fmla="*/ 57582 h 119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09" h="1198955">
                      <a:moveTo>
                        <a:pt x="31309" y="0"/>
                      </a:moveTo>
                      <a:lnTo>
                        <a:pt x="8623" y="96358"/>
                      </a:lnTo>
                      <a:cubicBezTo>
                        <a:pt x="2589" y="138981"/>
                        <a:pt x="0" y="182536"/>
                        <a:pt x="0" y="226395"/>
                      </a:cubicBezTo>
                      <a:cubicBezTo>
                        <a:pt x="0" y="551685"/>
                        <a:pt x="77971" y="864793"/>
                        <a:pt x="143760" y="1179118"/>
                      </a:cubicBezTo>
                      <a:cubicBezTo>
                        <a:pt x="165691" y="1207140"/>
                        <a:pt x="202240" y="1204703"/>
                        <a:pt x="197367" y="1176683"/>
                      </a:cubicBezTo>
                      <a:cubicBezTo>
                        <a:pt x="176656" y="1063378"/>
                        <a:pt x="137668" y="925709"/>
                        <a:pt x="116958" y="812404"/>
                      </a:cubicBezTo>
                      <a:cubicBezTo>
                        <a:pt x="77972" y="602855"/>
                        <a:pt x="52387" y="390868"/>
                        <a:pt x="51170" y="176444"/>
                      </a:cubicBezTo>
                      <a:cubicBezTo>
                        <a:pt x="51170" y="152991"/>
                        <a:pt x="52007" y="129767"/>
                        <a:pt x="54101" y="106809"/>
                      </a:cubicBezTo>
                      <a:lnTo>
                        <a:pt x="61676" y="57582"/>
                      </a:lnTo>
                      <a:close/>
                    </a:path>
                  </a:pathLst>
                </a:custGeom>
                <a:grpFill/>
                <a:ln w="685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CED0C4E-D3B0-42AC-BB83-EE47FC7E5C40}"/>
                    </a:ext>
                  </a:extLst>
                </p:cNvPr>
                <p:cNvSpPr/>
                <p:nvPr/>
              </p:nvSpPr>
              <p:spPr>
                <a:xfrm rot="2624473">
                  <a:off x="9205359" y="5419204"/>
                  <a:ext cx="175807" cy="376730"/>
                </a:xfrm>
                <a:custGeom>
                  <a:avLst/>
                  <a:gdLst>
                    <a:gd name="connsiteX0" fmla="*/ 0 w 144018"/>
                    <a:gd name="connsiteY0" fmla="*/ 4566 h 308610"/>
                    <a:gd name="connsiteX1" fmla="*/ 19888 w 144018"/>
                    <a:gd name="connsiteY1" fmla="*/ 7309 h 308610"/>
                    <a:gd name="connsiteX2" fmla="*/ 28804 w 144018"/>
                    <a:gd name="connsiteY2" fmla="*/ 73146 h 308610"/>
                    <a:gd name="connsiteX3" fmla="*/ 75438 w 144018"/>
                    <a:gd name="connsiteY3" fmla="*/ 239109 h 308610"/>
                    <a:gd name="connsiteX4" fmla="*/ 104242 w 144018"/>
                    <a:gd name="connsiteY4" fmla="*/ 280943 h 308610"/>
                    <a:gd name="connsiteX5" fmla="*/ 143332 w 144018"/>
                    <a:gd name="connsiteY5" fmla="*/ 297402 h 308610"/>
                    <a:gd name="connsiteX6" fmla="*/ 143332 w 144018"/>
                    <a:gd name="connsiteY6" fmla="*/ 314547 h 308610"/>
                    <a:gd name="connsiteX7" fmla="*/ 60350 w 144018"/>
                    <a:gd name="connsiteY7" fmla="*/ 243910 h 308610"/>
                    <a:gd name="connsiteX8" fmla="*/ 4115 w 144018"/>
                    <a:gd name="connsiteY8" fmla="*/ 29940 h 308610"/>
                    <a:gd name="connsiteX9" fmla="*/ 0 w 144018"/>
                    <a:gd name="connsiteY9" fmla="*/ 4566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018" h="308610">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grpFill/>
                <a:ln w="6854"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55E08D90-57A3-44A9-B9C3-A1DC2F2716D6}"/>
                    </a:ext>
                  </a:extLst>
                </p:cNvPr>
                <p:cNvSpPr/>
                <p:nvPr/>
              </p:nvSpPr>
              <p:spPr>
                <a:xfrm rot="2624473">
                  <a:off x="9453204" y="5568427"/>
                  <a:ext cx="92090" cy="376730"/>
                </a:xfrm>
                <a:custGeom>
                  <a:avLst/>
                  <a:gdLst>
                    <a:gd name="connsiteX0" fmla="*/ 0 w 75438"/>
                    <a:gd name="connsiteY0" fmla="*/ 9601 h 308610"/>
                    <a:gd name="connsiteX1" fmla="*/ 17145 w 75438"/>
                    <a:gd name="connsiteY1" fmla="*/ 0 h 308610"/>
                    <a:gd name="connsiteX2" fmla="*/ 75438 w 75438"/>
                    <a:gd name="connsiteY2" fmla="*/ 233858 h 308610"/>
                    <a:gd name="connsiteX3" fmla="*/ 75438 w 75438"/>
                    <a:gd name="connsiteY3" fmla="*/ 279121 h 308610"/>
                    <a:gd name="connsiteX4" fmla="*/ 65151 w 75438"/>
                    <a:gd name="connsiteY4" fmla="*/ 311353 h 308610"/>
                    <a:gd name="connsiteX5" fmla="*/ 47320 w 75438"/>
                    <a:gd name="connsiteY5" fmla="*/ 296951 h 308610"/>
                    <a:gd name="connsiteX6" fmla="*/ 61722 w 75438"/>
                    <a:gd name="connsiteY6" fmla="*/ 256489 h 308610"/>
                    <a:gd name="connsiteX7" fmla="*/ 57607 w 75438"/>
                    <a:gd name="connsiteY7" fmla="*/ 225628 h 308610"/>
                    <a:gd name="connsiteX8" fmla="*/ 5487 w 75438"/>
                    <a:gd name="connsiteY8" fmla="*/ 25375 h 308610"/>
                    <a:gd name="connsiteX9" fmla="*/ 0 w 75438"/>
                    <a:gd name="connsiteY9" fmla="*/ 9601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38" h="308610">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grpFill/>
                <a:ln w="6854"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EA5F39BF-3476-49BC-9CAD-EA8038AED485}"/>
                    </a:ext>
                  </a:extLst>
                </p:cNvPr>
                <p:cNvSpPr/>
                <p:nvPr/>
              </p:nvSpPr>
              <p:spPr>
                <a:xfrm rot="2624473">
                  <a:off x="9373440" y="5030162"/>
                  <a:ext cx="449137" cy="527241"/>
                </a:xfrm>
                <a:custGeom>
                  <a:avLst/>
                  <a:gdLst>
                    <a:gd name="connsiteX0" fmla="*/ 196 w 349758"/>
                    <a:gd name="connsiteY0" fmla="*/ 0 h 445770"/>
                    <a:gd name="connsiteX1" fmla="*/ 119525 w 349758"/>
                    <a:gd name="connsiteY1" fmla="*/ 109042 h 445770"/>
                    <a:gd name="connsiteX2" fmla="*/ 153815 w 349758"/>
                    <a:gd name="connsiteY2" fmla="*/ 161163 h 445770"/>
                    <a:gd name="connsiteX3" fmla="*/ 181247 w 349758"/>
                    <a:gd name="connsiteY3" fmla="*/ 189967 h 445770"/>
                    <a:gd name="connsiteX4" fmla="*/ 226510 w 349758"/>
                    <a:gd name="connsiteY4" fmla="*/ 200254 h 445770"/>
                    <a:gd name="connsiteX5" fmla="*/ 293033 w 349758"/>
                    <a:gd name="connsiteY5" fmla="*/ 270891 h 445770"/>
                    <a:gd name="connsiteX6" fmla="*/ 351326 w 349758"/>
                    <a:gd name="connsiteY6" fmla="*/ 407365 h 445770"/>
                    <a:gd name="connsiteX7" fmla="*/ 333495 w 349758"/>
                    <a:gd name="connsiteY7" fmla="*/ 425196 h 445770"/>
                    <a:gd name="connsiteX8" fmla="*/ 274516 w 349758"/>
                    <a:gd name="connsiteY8" fmla="*/ 291465 h 445770"/>
                    <a:gd name="connsiteX9" fmla="*/ 197707 w 349758"/>
                    <a:gd name="connsiteY9" fmla="*/ 216027 h 445770"/>
                    <a:gd name="connsiteX10" fmla="*/ 146957 w 349758"/>
                    <a:gd name="connsiteY10" fmla="*/ 228371 h 445770"/>
                    <a:gd name="connsiteX11" fmla="*/ 101009 w 349758"/>
                    <a:gd name="connsiteY11" fmla="*/ 369646 h 445770"/>
                    <a:gd name="connsiteX12" fmla="*/ 114725 w 349758"/>
                    <a:gd name="connsiteY12" fmla="*/ 447142 h 445770"/>
                    <a:gd name="connsiteX13" fmla="*/ 92779 w 349758"/>
                    <a:gd name="connsiteY13" fmla="*/ 445770 h 445770"/>
                    <a:gd name="connsiteX14" fmla="*/ 71519 w 349758"/>
                    <a:gd name="connsiteY14" fmla="*/ 350444 h 445770"/>
                    <a:gd name="connsiteX15" fmla="*/ 132556 w 349758"/>
                    <a:gd name="connsiteY15" fmla="*/ 205054 h 445770"/>
                    <a:gd name="connsiteX16" fmla="*/ 128441 w 349758"/>
                    <a:gd name="connsiteY16" fmla="*/ 176251 h 445770"/>
                    <a:gd name="connsiteX17" fmla="*/ 107181 w 349758"/>
                    <a:gd name="connsiteY17" fmla="*/ 137846 h 445770"/>
                    <a:gd name="connsiteX18" fmla="*/ 35858 w 349758"/>
                    <a:gd name="connsiteY18" fmla="*/ 63779 h 445770"/>
                    <a:gd name="connsiteX19" fmla="*/ 7740 w 349758"/>
                    <a:gd name="connsiteY19" fmla="*/ 38405 h 445770"/>
                    <a:gd name="connsiteX20" fmla="*/ 196 w 349758"/>
                    <a:gd name="connsiteY20" fmla="*/ 0 h 445770"/>
                    <a:gd name="connsiteX0" fmla="*/ 9624 w 360810"/>
                    <a:gd name="connsiteY0" fmla="*/ 4565 h 454288"/>
                    <a:gd name="connsiteX1" fmla="*/ 128953 w 360810"/>
                    <a:gd name="connsiteY1" fmla="*/ 113607 h 454288"/>
                    <a:gd name="connsiteX2" fmla="*/ 163243 w 360810"/>
                    <a:gd name="connsiteY2" fmla="*/ 165728 h 454288"/>
                    <a:gd name="connsiteX3" fmla="*/ 190675 w 360810"/>
                    <a:gd name="connsiteY3" fmla="*/ 194532 h 454288"/>
                    <a:gd name="connsiteX4" fmla="*/ 235938 w 360810"/>
                    <a:gd name="connsiteY4" fmla="*/ 204819 h 454288"/>
                    <a:gd name="connsiteX5" fmla="*/ 302461 w 360810"/>
                    <a:gd name="connsiteY5" fmla="*/ 275456 h 454288"/>
                    <a:gd name="connsiteX6" fmla="*/ 360754 w 360810"/>
                    <a:gd name="connsiteY6" fmla="*/ 411930 h 454288"/>
                    <a:gd name="connsiteX7" fmla="*/ 342923 w 360810"/>
                    <a:gd name="connsiteY7" fmla="*/ 429761 h 454288"/>
                    <a:gd name="connsiteX8" fmla="*/ 283944 w 360810"/>
                    <a:gd name="connsiteY8" fmla="*/ 296030 h 454288"/>
                    <a:gd name="connsiteX9" fmla="*/ 207135 w 360810"/>
                    <a:gd name="connsiteY9" fmla="*/ 220592 h 454288"/>
                    <a:gd name="connsiteX10" fmla="*/ 156385 w 360810"/>
                    <a:gd name="connsiteY10" fmla="*/ 232936 h 454288"/>
                    <a:gd name="connsiteX11" fmla="*/ 110437 w 360810"/>
                    <a:gd name="connsiteY11" fmla="*/ 374211 h 454288"/>
                    <a:gd name="connsiteX12" fmla="*/ 124153 w 360810"/>
                    <a:gd name="connsiteY12" fmla="*/ 451707 h 454288"/>
                    <a:gd name="connsiteX13" fmla="*/ 102207 w 360810"/>
                    <a:gd name="connsiteY13" fmla="*/ 450335 h 454288"/>
                    <a:gd name="connsiteX14" fmla="*/ 80947 w 360810"/>
                    <a:gd name="connsiteY14" fmla="*/ 355009 h 454288"/>
                    <a:gd name="connsiteX15" fmla="*/ 141984 w 360810"/>
                    <a:gd name="connsiteY15" fmla="*/ 209619 h 454288"/>
                    <a:gd name="connsiteX16" fmla="*/ 137869 w 360810"/>
                    <a:gd name="connsiteY16" fmla="*/ 180816 h 454288"/>
                    <a:gd name="connsiteX17" fmla="*/ 116609 w 360810"/>
                    <a:gd name="connsiteY17" fmla="*/ 142411 h 454288"/>
                    <a:gd name="connsiteX18" fmla="*/ 45286 w 360810"/>
                    <a:gd name="connsiteY18" fmla="*/ 68344 h 454288"/>
                    <a:gd name="connsiteX19" fmla="*/ 17168 w 360810"/>
                    <a:gd name="connsiteY19" fmla="*/ 42970 h 454288"/>
                    <a:gd name="connsiteX20" fmla="*/ 8233 w 360810"/>
                    <a:gd name="connsiteY20" fmla="*/ 22698 h 454288"/>
                    <a:gd name="connsiteX21" fmla="*/ 9624 w 360810"/>
                    <a:gd name="connsiteY21" fmla="*/ 4565 h 454288"/>
                    <a:gd name="connsiteX0" fmla="*/ 17456 w 368642"/>
                    <a:gd name="connsiteY0" fmla="*/ 3522 h 453245"/>
                    <a:gd name="connsiteX1" fmla="*/ 136785 w 368642"/>
                    <a:gd name="connsiteY1" fmla="*/ 112564 h 453245"/>
                    <a:gd name="connsiteX2" fmla="*/ 171075 w 368642"/>
                    <a:gd name="connsiteY2" fmla="*/ 164685 h 453245"/>
                    <a:gd name="connsiteX3" fmla="*/ 198507 w 368642"/>
                    <a:gd name="connsiteY3" fmla="*/ 193489 h 453245"/>
                    <a:gd name="connsiteX4" fmla="*/ 243770 w 368642"/>
                    <a:gd name="connsiteY4" fmla="*/ 203776 h 453245"/>
                    <a:gd name="connsiteX5" fmla="*/ 310293 w 368642"/>
                    <a:gd name="connsiteY5" fmla="*/ 274413 h 453245"/>
                    <a:gd name="connsiteX6" fmla="*/ 368586 w 368642"/>
                    <a:gd name="connsiteY6" fmla="*/ 410887 h 453245"/>
                    <a:gd name="connsiteX7" fmla="*/ 350755 w 368642"/>
                    <a:gd name="connsiteY7" fmla="*/ 428718 h 453245"/>
                    <a:gd name="connsiteX8" fmla="*/ 291776 w 368642"/>
                    <a:gd name="connsiteY8" fmla="*/ 294987 h 453245"/>
                    <a:gd name="connsiteX9" fmla="*/ 214967 w 368642"/>
                    <a:gd name="connsiteY9" fmla="*/ 219549 h 453245"/>
                    <a:gd name="connsiteX10" fmla="*/ 164217 w 368642"/>
                    <a:gd name="connsiteY10" fmla="*/ 231893 h 453245"/>
                    <a:gd name="connsiteX11" fmla="*/ 118269 w 368642"/>
                    <a:gd name="connsiteY11" fmla="*/ 373168 h 453245"/>
                    <a:gd name="connsiteX12" fmla="*/ 131985 w 368642"/>
                    <a:gd name="connsiteY12" fmla="*/ 450664 h 453245"/>
                    <a:gd name="connsiteX13" fmla="*/ 110039 w 368642"/>
                    <a:gd name="connsiteY13" fmla="*/ 449292 h 453245"/>
                    <a:gd name="connsiteX14" fmla="*/ 88779 w 368642"/>
                    <a:gd name="connsiteY14" fmla="*/ 353966 h 453245"/>
                    <a:gd name="connsiteX15" fmla="*/ 149816 w 368642"/>
                    <a:gd name="connsiteY15" fmla="*/ 208576 h 453245"/>
                    <a:gd name="connsiteX16" fmla="*/ 145701 w 368642"/>
                    <a:gd name="connsiteY16" fmla="*/ 179773 h 453245"/>
                    <a:gd name="connsiteX17" fmla="*/ 124441 w 368642"/>
                    <a:gd name="connsiteY17" fmla="*/ 141368 h 453245"/>
                    <a:gd name="connsiteX18" fmla="*/ 53118 w 368642"/>
                    <a:gd name="connsiteY18" fmla="*/ 67301 h 453245"/>
                    <a:gd name="connsiteX19" fmla="*/ 25000 w 368642"/>
                    <a:gd name="connsiteY19" fmla="*/ 41927 h 453245"/>
                    <a:gd name="connsiteX20" fmla="*/ 761 w 368642"/>
                    <a:gd name="connsiteY20" fmla="*/ 33027 h 453245"/>
                    <a:gd name="connsiteX21" fmla="*/ 17456 w 368642"/>
                    <a:gd name="connsiteY21" fmla="*/ 3522 h 453245"/>
                    <a:gd name="connsiteX0" fmla="*/ 35749 w 367948"/>
                    <a:gd name="connsiteY0" fmla="*/ 4556 h 442990"/>
                    <a:gd name="connsiteX1" fmla="*/ 136091 w 367948"/>
                    <a:gd name="connsiteY1" fmla="*/ 102309 h 442990"/>
                    <a:gd name="connsiteX2" fmla="*/ 170381 w 367948"/>
                    <a:gd name="connsiteY2" fmla="*/ 154430 h 442990"/>
                    <a:gd name="connsiteX3" fmla="*/ 197813 w 367948"/>
                    <a:gd name="connsiteY3" fmla="*/ 183234 h 442990"/>
                    <a:gd name="connsiteX4" fmla="*/ 243076 w 367948"/>
                    <a:gd name="connsiteY4" fmla="*/ 193521 h 442990"/>
                    <a:gd name="connsiteX5" fmla="*/ 309599 w 367948"/>
                    <a:gd name="connsiteY5" fmla="*/ 264158 h 442990"/>
                    <a:gd name="connsiteX6" fmla="*/ 367892 w 367948"/>
                    <a:gd name="connsiteY6" fmla="*/ 400632 h 442990"/>
                    <a:gd name="connsiteX7" fmla="*/ 350061 w 367948"/>
                    <a:gd name="connsiteY7" fmla="*/ 418463 h 442990"/>
                    <a:gd name="connsiteX8" fmla="*/ 291082 w 367948"/>
                    <a:gd name="connsiteY8" fmla="*/ 284732 h 442990"/>
                    <a:gd name="connsiteX9" fmla="*/ 214273 w 367948"/>
                    <a:gd name="connsiteY9" fmla="*/ 209294 h 442990"/>
                    <a:gd name="connsiteX10" fmla="*/ 163523 w 367948"/>
                    <a:gd name="connsiteY10" fmla="*/ 221638 h 442990"/>
                    <a:gd name="connsiteX11" fmla="*/ 117575 w 367948"/>
                    <a:gd name="connsiteY11" fmla="*/ 362913 h 442990"/>
                    <a:gd name="connsiteX12" fmla="*/ 131291 w 367948"/>
                    <a:gd name="connsiteY12" fmla="*/ 440409 h 442990"/>
                    <a:gd name="connsiteX13" fmla="*/ 109345 w 367948"/>
                    <a:gd name="connsiteY13" fmla="*/ 439037 h 442990"/>
                    <a:gd name="connsiteX14" fmla="*/ 88085 w 367948"/>
                    <a:gd name="connsiteY14" fmla="*/ 343711 h 442990"/>
                    <a:gd name="connsiteX15" fmla="*/ 149122 w 367948"/>
                    <a:gd name="connsiteY15" fmla="*/ 198321 h 442990"/>
                    <a:gd name="connsiteX16" fmla="*/ 145007 w 367948"/>
                    <a:gd name="connsiteY16" fmla="*/ 169518 h 442990"/>
                    <a:gd name="connsiteX17" fmla="*/ 123747 w 367948"/>
                    <a:gd name="connsiteY17" fmla="*/ 131113 h 442990"/>
                    <a:gd name="connsiteX18" fmla="*/ 52424 w 367948"/>
                    <a:gd name="connsiteY18" fmla="*/ 57046 h 442990"/>
                    <a:gd name="connsiteX19" fmla="*/ 24306 w 367948"/>
                    <a:gd name="connsiteY19" fmla="*/ 31672 h 442990"/>
                    <a:gd name="connsiteX20" fmla="*/ 67 w 367948"/>
                    <a:gd name="connsiteY20" fmla="*/ 22772 h 442990"/>
                    <a:gd name="connsiteX21" fmla="*/ 35749 w 367948"/>
                    <a:gd name="connsiteY21" fmla="*/ 4556 h 442990"/>
                    <a:gd name="connsiteX0" fmla="*/ 35721 w 367920"/>
                    <a:gd name="connsiteY0" fmla="*/ 867 h 439301"/>
                    <a:gd name="connsiteX1" fmla="*/ 136063 w 367920"/>
                    <a:gd name="connsiteY1" fmla="*/ 98620 h 439301"/>
                    <a:gd name="connsiteX2" fmla="*/ 170353 w 367920"/>
                    <a:gd name="connsiteY2" fmla="*/ 150741 h 439301"/>
                    <a:gd name="connsiteX3" fmla="*/ 197785 w 367920"/>
                    <a:gd name="connsiteY3" fmla="*/ 179545 h 439301"/>
                    <a:gd name="connsiteX4" fmla="*/ 243048 w 367920"/>
                    <a:gd name="connsiteY4" fmla="*/ 189832 h 439301"/>
                    <a:gd name="connsiteX5" fmla="*/ 309571 w 367920"/>
                    <a:gd name="connsiteY5" fmla="*/ 260469 h 439301"/>
                    <a:gd name="connsiteX6" fmla="*/ 367864 w 367920"/>
                    <a:gd name="connsiteY6" fmla="*/ 396943 h 439301"/>
                    <a:gd name="connsiteX7" fmla="*/ 350033 w 367920"/>
                    <a:gd name="connsiteY7" fmla="*/ 414774 h 439301"/>
                    <a:gd name="connsiteX8" fmla="*/ 291054 w 367920"/>
                    <a:gd name="connsiteY8" fmla="*/ 281043 h 439301"/>
                    <a:gd name="connsiteX9" fmla="*/ 214245 w 367920"/>
                    <a:gd name="connsiteY9" fmla="*/ 205605 h 439301"/>
                    <a:gd name="connsiteX10" fmla="*/ 163495 w 367920"/>
                    <a:gd name="connsiteY10" fmla="*/ 217949 h 439301"/>
                    <a:gd name="connsiteX11" fmla="*/ 117547 w 367920"/>
                    <a:gd name="connsiteY11" fmla="*/ 359224 h 439301"/>
                    <a:gd name="connsiteX12" fmla="*/ 131263 w 367920"/>
                    <a:gd name="connsiteY12" fmla="*/ 436720 h 439301"/>
                    <a:gd name="connsiteX13" fmla="*/ 109317 w 367920"/>
                    <a:gd name="connsiteY13" fmla="*/ 435348 h 439301"/>
                    <a:gd name="connsiteX14" fmla="*/ 88057 w 367920"/>
                    <a:gd name="connsiteY14" fmla="*/ 340022 h 439301"/>
                    <a:gd name="connsiteX15" fmla="*/ 149094 w 367920"/>
                    <a:gd name="connsiteY15" fmla="*/ 194632 h 439301"/>
                    <a:gd name="connsiteX16" fmla="*/ 144979 w 367920"/>
                    <a:gd name="connsiteY16" fmla="*/ 165829 h 439301"/>
                    <a:gd name="connsiteX17" fmla="*/ 123719 w 367920"/>
                    <a:gd name="connsiteY17" fmla="*/ 127424 h 439301"/>
                    <a:gd name="connsiteX18" fmla="*/ 52396 w 367920"/>
                    <a:gd name="connsiteY18" fmla="*/ 53357 h 439301"/>
                    <a:gd name="connsiteX19" fmla="*/ 24278 w 367920"/>
                    <a:gd name="connsiteY19" fmla="*/ 27983 h 439301"/>
                    <a:gd name="connsiteX20" fmla="*/ 39 w 367920"/>
                    <a:gd name="connsiteY20" fmla="*/ 19083 h 439301"/>
                    <a:gd name="connsiteX21" fmla="*/ 35721 w 367920"/>
                    <a:gd name="connsiteY21" fmla="*/ 867 h 439301"/>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43 w 367924"/>
                    <a:gd name="connsiteY0" fmla="*/ 5470 h 431907"/>
                    <a:gd name="connsiteX1" fmla="*/ 136067 w 367924"/>
                    <a:gd name="connsiteY1" fmla="*/ 91226 h 431907"/>
                    <a:gd name="connsiteX2" fmla="*/ 170357 w 367924"/>
                    <a:gd name="connsiteY2" fmla="*/ 143347 h 431907"/>
                    <a:gd name="connsiteX3" fmla="*/ 197789 w 367924"/>
                    <a:gd name="connsiteY3" fmla="*/ 172151 h 431907"/>
                    <a:gd name="connsiteX4" fmla="*/ 243052 w 367924"/>
                    <a:gd name="connsiteY4" fmla="*/ 182438 h 431907"/>
                    <a:gd name="connsiteX5" fmla="*/ 309575 w 367924"/>
                    <a:gd name="connsiteY5" fmla="*/ 253075 h 431907"/>
                    <a:gd name="connsiteX6" fmla="*/ 367868 w 367924"/>
                    <a:gd name="connsiteY6" fmla="*/ 389549 h 431907"/>
                    <a:gd name="connsiteX7" fmla="*/ 350037 w 367924"/>
                    <a:gd name="connsiteY7" fmla="*/ 407380 h 431907"/>
                    <a:gd name="connsiteX8" fmla="*/ 291058 w 367924"/>
                    <a:gd name="connsiteY8" fmla="*/ 273649 h 431907"/>
                    <a:gd name="connsiteX9" fmla="*/ 214249 w 367924"/>
                    <a:gd name="connsiteY9" fmla="*/ 198211 h 431907"/>
                    <a:gd name="connsiteX10" fmla="*/ 163499 w 367924"/>
                    <a:gd name="connsiteY10" fmla="*/ 210555 h 431907"/>
                    <a:gd name="connsiteX11" fmla="*/ 117551 w 367924"/>
                    <a:gd name="connsiteY11" fmla="*/ 351830 h 431907"/>
                    <a:gd name="connsiteX12" fmla="*/ 131267 w 367924"/>
                    <a:gd name="connsiteY12" fmla="*/ 429326 h 431907"/>
                    <a:gd name="connsiteX13" fmla="*/ 109321 w 367924"/>
                    <a:gd name="connsiteY13" fmla="*/ 427954 h 431907"/>
                    <a:gd name="connsiteX14" fmla="*/ 88061 w 367924"/>
                    <a:gd name="connsiteY14" fmla="*/ 332628 h 431907"/>
                    <a:gd name="connsiteX15" fmla="*/ 149098 w 367924"/>
                    <a:gd name="connsiteY15" fmla="*/ 187238 h 431907"/>
                    <a:gd name="connsiteX16" fmla="*/ 144983 w 367924"/>
                    <a:gd name="connsiteY16" fmla="*/ 158435 h 431907"/>
                    <a:gd name="connsiteX17" fmla="*/ 123723 w 367924"/>
                    <a:gd name="connsiteY17" fmla="*/ 120030 h 431907"/>
                    <a:gd name="connsiteX18" fmla="*/ 52400 w 367924"/>
                    <a:gd name="connsiteY18" fmla="*/ 45963 h 431907"/>
                    <a:gd name="connsiteX19" fmla="*/ 24282 w 367924"/>
                    <a:gd name="connsiteY19" fmla="*/ 20589 h 431907"/>
                    <a:gd name="connsiteX20" fmla="*/ 43 w 367924"/>
                    <a:gd name="connsiteY20" fmla="*/ 11689 h 431907"/>
                    <a:gd name="connsiteX21" fmla="*/ 48843 w 367924"/>
                    <a:gd name="connsiteY21" fmla="*/ 5470 h 431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7924" h="431907">
                      <a:moveTo>
                        <a:pt x="48843" y="5470"/>
                      </a:moveTo>
                      <a:cubicBezTo>
                        <a:pt x="79018" y="28101"/>
                        <a:pt x="115815" y="68247"/>
                        <a:pt x="136067" y="91226"/>
                      </a:cubicBezTo>
                      <a:cubicBezTo>
                        <a:pt x="156319" y="114206"/>
                        <a:pt x="159385" y="124830"/>
                        <a:pt x="170357" y="143347"/>
                      </a:cubicBezTo>
                      <a:cubicBezTo>
                        <a:pt x="179273" y="157749"/>
                        <a:pt x="179959" y="173522"/>
                        <a:pt x="197789" y="172151"/>
                      </a:cubicBezTo>
                      <a:cubicBezTo>
                        <a:pt x="214249" y="173522"/>
                        <a:pt x="232765" y="178323"/>
                        <a:pt x="243052" y="182438"/>
                      </a:cubicBezTo>
                      <a:cubicBezTo>
                        <a:pt x="273227" y="194782"/>
                        <a:pt x="296545" y="229072"/>
                        <a:pt x="309575" y="253075"/>
                      </a:cubicBezTo>
                      <a:cubicBezTo>
                        <a:pt x="333578" y="297652"/>
                        <a:pt x="352095" y="341543"/>
                        <a:pt x="367868" y="389549"/>
                      </a:cubicBezTo>
                      <a:cubicBezTo>
                        <a:pt x="368554" y="402579"/>
                        <a:pt x="363067" y="408752"/>
                        <a:pt x="350037" y="407380"/>
                      </a:cubicBezTo>
                      <a:cubicBezTo>
                        <a:pt x="326720" y="362117"/>
                        <a:pt x="320548" y="325770"/>
                        <a:pt x="291058" y="273649"/>
                      </a:cubicBezTo>
                      <a:cubicBezTo>
                        <a:pt x="274599" y="247589"/>
                        <a:pt x="264998" y="208498"/>
                        <a:pt x="214249" y="198211"/>
                      </a:cubicBezTo>
                      <a:cubicBezTo>
                        <a:pt x="201904" y="195468"/>
                        <a:pt x="173101" y="203012"/>
                        <a:pt x="163499" y="210555"/>
                      </a:cubicBezTo>
                      <a:cubicBezTo>
                        <a:pt x="120980" y="241416"/>
                        <a:pt x="105206" y="299709"/>
                        <a:pt x="117551" y="351830"/>
                      </a:cubicBezTo>
                      <a:cubicBezTo>
                        <a:pt x="123037" y="377205"/>
                        <a:pt x="128524" y="401208"/>
                        <a:pt x="131267" y="429326"/>
                      </a:cubicBezTo>
                      <a:cubicBezTo>
                        <a:pt x="129209" y="434126"/>
                        <a:pt x="116179" y="431383"/>
                        <a:pt x="109321" y="427954"/>
                      </a:cubicBezTo>
                      <a:cubicBezTo>
                        <a:pt x="101777" y="397779"/>
                        <a:pt x="90805" y="364175"/>
                        <a:pt x="88061" y="332628"/>
                      </a:cubicBezTo>
                      <a:cubicBezTo>
                        <a:pt x="83261" y="273649"/>
                        <a:pt x="105206" y="225643"/>
                        <a:pt x="149098" y="187238"/>
                      </a:cubicBezTo>
                      <a:cubicBezTo>
                        <a:pt x="158699" y="179009"/>
                        <a:pt x="151155" y="168036"/>
                        <a:pt x="144983" y="158435"/>
                      </a:cubicBezTo>
                      <a:cubicBezTo>
                        <a:pt x="144983" y="158435"/>
                        <a:pt x="134010" y="137175"/>
                        <a:pt x="123723" y="120030"/>
                      </a:cubicBezTo>
                      <a:cubicBezTo>
                        <a:pt x="111379" y="98084"/>
                        <a:pt x="84632" y="72710"/>
                        <a:pt x="52400" y="45963"/>
                      </a:cubicBezTo>
                      <a:cubicBezTo>
                        <a:pt x="44170" y="37734"/>
                        <a:pt x="32512" y="28133"/>
                        <a:pt x="24282" y="20589"/>
                      </a:cubicBezTo>
                      <a:cubicBezTo>
                        <a:pt x="18107" y="12981"/>
                        <a:pt x="1300" y="18090"/>
                        <a:pt x="43" y="11689"/>
                      </a:cubicBezTo>
                      <a:cubicBezTo>
                        <a:pt x="-1214" y="5288"/>
                        <a:pt x="25183" y="-7222"/>
                        <a:pt x="48843" y="5470"/>
                      </a:cubicBezTo>
                      <a:close/>
                    </a:path>
                  </a:pathLst>
                </a:custGeom>
                <a:grpFill/>
                <a:ln w="6854" cap="flat">
                  <a:noFill/>
                  <a:prstDash val="solid"/>
                  <a:miter/>
                </a:ln>
              </p:spPr>
              <p:txBody>
                <a:bodyPr rtlCol="0" anchor="ctr"/>
                <a:lstStyle/>
                <a:p>
                  <a:endParaRPr lang="en-US"/>
                </a:p>
              </p:txBody>
            </p:sp>
          </p:grpSp>
          <p:grpSp>
            <p:nvGrpSpPr>
              <p:cNvPr id="8" name="Group 7">
                <a:extLst>
                  <a:ext uri="{FF2B5EF4-FFF2-40B4-BE49-F238E27FC236}">
                    <a16:creationId xmlns:a16="http://schemas.microsoft.com/office/drawing/2014/main" id="{D2697508-147C-4139-8800-4B69A0EF92AF}"/>
                  </a:ext>
                </a:extLst>
              </p:cNvPr>
              <p:cNvGrpSpPr/>
              <p:nvPr/>
            </p:nvGrpSpPr>
            <p:grpSpPr>
              <a:xfrm>
                <a:off x="8873991" y="4601281"/>
                <a:ext cx="193168" cy="193168"/>
                <a:chOff x="8682887" y="5354471"/>
                <a:chExt cx="193168" cy="193168"/>
              </a:xfrm>
              <a:solidFill>
                <a:schemeClr val="bg1"/>
              </a:solidFill>
            </p:grpSpPr>
            <p:sp>
              <p:nvSpPr>
                <p:cNvPr id="9" name="Freeform: Shape 8">
                  <a:extLst>
                    <a:ext uri="{FF2B5EF4-FFF2-40B4-BE49-F238E27FC236}">
                      <a16:creationId xmlns:a16="http://schemas.microsoft.com/office/drawing/2014/main" id="{7F6F7B55-9F84-42F0-B40E-552056BCE9D8}"/>
                    </a:ext>
                  </a:extLst>
                </p:cNvPr>
                <p:cNvSpPr/>
                <p:nvPr/>
              </p:nvSpPr>
              <p:spPr>
                <a:xfrm rot="567401">
                  <a:off x="8682887" y="5354471"/>
                  <a:ext cx="193168" cy="193168"/>
                </a:xfrm>
                <a:custGeom>
                  <a:avLst/>
                  <a:gdLst>
                    <a:gd name="connsiteX0" fmla="*/ 64571 w 185166"/>
                    <a:gd name="connsiteY0" fmla="*/ 1778 h 185166"/>
                    <a:gd name="connsiteX1" fmla="*/ 135208 w 185166"/>
                    <a:gd name="connsiteY1" fmla="*/ 14122 h 185166"/>
                    <a:gd name="connsiteX2" fmla="*/ 183214 w 185166"/>
                    <a:gd name="connsiteY2" fmla="*/ 116306 h 185166"/>
                    <a:gd name="connsiteX3" fmla="*/ 95432 w 185166"/>
                    <a:gd name="connsiteY3" fmla="*/ 189001 h 185166"/>
                    <a:gd name="connsiteX4" fmla="*/ 3535 w 185166"/>
                    <a:gd name="connsiteY4" fmla="*/ 121107 h 185166"/>
                    <a:gd name="connsiteX5" fmla="*/ 47426 w 185166"/>
                    <a:gd name="connsiteY5" fmla="*/ 12751 h 185166"/>
                    <a:gd name="connsiteX6" fmla="*/ 64571 w 185166"/>
                    <a:gd name="connsiteY6" fmla="*/ 1778 h 18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166" h="185166">
                      <a:moveTo>
                        <a:pt x="64571" y="1778"/>
                      </a:moveTo>
                      <a:cubicBezTo>
                        <a:pt x="98175" y="406"/>
                        <a:pt x="107776" y="-5080"/>
                        <a:pt x="135208" y="14122"/>
                      </a:cubicBezTo>
                      <a:cubicBezTo>
                        <a:pt x="176356" y="37439"/>
                        <a:pt x="193501" y="74473"/>
                        <a:pt x="183214" y="116306"/>
                      </a:cubicBezTo>
                      <a:cubicBezTo>
                        <a:pt x="172927" y="158826"/>
                        <a:pt x="137952" y="187630"/>
                        <a:pt x="95432" y="189001"/>
                      </a:cubicBezTo>
                      <a:cubicBezTo>
                        <a:pt x="53598" y="190373"/>
                        <a:pt x="15193" y="162255"/>
                        <a:pt x="3535" y="121107"/>
                      </a:cubicBezTo>
                      <a:cubicBezTo>
                        <a:pt x="-8124" y="79273"/>
                        <a:pt x="9707" y="36754"/>
                        <a:pt x="47426" y="12751"/>
                      </a:cubicBezTo>
                      <a:cubicBezTo>
                        <a:pt x="52912" y="9322"/>
                        <a:pt x="54284" y="4521"/>
                        <a:pt x="64571" y="1778"/>
                      </a:cubicBezTo>
                      <a:close/>
                    </a:path>
                  </a:pathLst>
                </a:custGeom>
                <a:grpFill/>
                <a:ln w="6854"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9BE58A9-0F22-4EC3-8CCD-7DEE01BA7243}"/>
                    </a:ext>
                  </a:extLst>
                </p:cNvPr>
                <p:cNvSpPr/>
                <p:nvPr/>
              </p:nvSpPr>
              <p:spPr>
                <a:xfrm rot="567401">
                  <a:off x="8709149" y="5384737"/>
                  <a:ext cx="135933" cy="135933"/>
                </a:xfrm>
                <a:custGeom>
                  <a:avLst/>
                  <a:gdLst>
                    <a:gd name="connsiteX0" fmla="*/ 132359 w 130302"/>
                    <a:gd name="connsiteY0" fmla="*/ 65163 h 130302"/>
                    <a:gd name="connsiteX1" fmla="*/ 65151 w 130302"/>
                    <a:gd name="connsiteY1" fmla="*/ 132371 h 130302"/>
                    <a:gd name="connsiteX2" fmla="*/ 0 w 130302"/>
                    <a:gd name="connsiteY2" fmla="*/ 66535 h 130302"/>
                    <a:gd name="connsiteX3" fmla="*/ 64465 w 130302"/>
                    <a:gd name="connsiteY3" fmla="*/ 12 h 130302"/>
                    <a:gd name="connsiteX4" fmla="*/ 132359 w 130302"/>
                    <a:gd name="connsiteY4" fmla="*/ 65163 h 130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bg1">
                    <a:lumMod val="50000"/>
                  </a:schemeClr>
                </a:solidFill>
                <a:ln w="6854" cap="flat">
                  <a:noFill/>
                  <a:prstDash val="solid"/>
                  <a:miter/>
                </a:ln>
              </p:spPr>
              <p:txBody>
                <a:bodyPr rtlCol="0" anchor="ctr"/>
                <a:lstStyle/>
                <a:p>
                  <a:endParaRPr lang="en-US"/>
                </a:p>
              </p:txBody>
            </p:sp>
          </p:grpSp>
        </p:grpSp>
      </p:grpSp>
      <p:grpSp>
        <p:nvGrpSpPr>
          <p:cNvPr id="31" name="Group 30">
            <a:extLst>
              <a:ext uri="{FF2B5EF4-FFF2-40B4-BE49-F238E27FC236}">
                <a16:creationId xmlns:a16="http://schemas.microsoft.com/office/drawing/2014/main" id="{4DF4EFAB-A87E-44B0-AF21-2842D3B4F83E}"/>
              </a:ext>
            </a:extLst>
          </p:cNvPr>
          <p:cNvGrpSpPr/>
          <p:nvPr/>
        </p:nvGrpSpPr>
        <p:grpSpPr>
          <a:xfrm>
            <a:off x="808061" y="1261378"/>
            <a:ext cx="1759950" cy="676920"/>
            <a:chOff x="5121774" y="1719733"/>
            <a:chExt cx="1759950" cy="676920"/>
          </a:xfrm>
        </p:grpSpPr>
        <p:sp>
          <p:nvSpPr>
            <p:cNvPr id="26" name="Freeform: Shape 25">
              <a:extLst>
                <a:ext uri="{FF2B5EF4-FFF2-40B4-BE49-F238E27FC236}">
                  <a16:creationId xmlns:a16="http://schemas.microsoft.com/office/drawing/2014/main" id="{5C54B329-CFED-493A-A38E-1B88F234FF6E}"/>
                </a:ext>
              </a:extLst>
            </p:cNvPr>
            <p:cNvSpPr/>
            <p:nvPr/>
          </p:nvSpPr>
          <p:spPr>
            <a:xfrm>
              <a:off x="5121774" y="1719733"/>
              <a:ext cx="1759950" cy="648033"/>
            </a:xfrm>
            <a:custGeom>
              <a:avLst/>
              <a:gdLst>
                <a:gd name="connsiteX0" fmla="*/ 688470 w 1759950"/>
                <a:gd name="connsiteY0" fmla="*/ 0 h 648033"/>
                <a:gd name="connsiteX1" fmla="*/ 688470 w 1759950"/>
                <a:gd name="connsiteY1" fmla="*/ 317759 h 648033"/>
                <a:gd name="connsiteX2" fmla="*/ 1759950 w 1759950"/>
                <a:gd name="connsiteY2" fmla="*/ 317759 h 648033"/>
                <a:gd name="connsiteX3" fmla="*/ 1759950 w 1759950"/>
                <a:gd name="connsiteY3" fmla="*/ 648033 h 648033"/>
                <a:gd name="connsiteX4" fmla="*/ 0 w 1759950"/>
                <a:gd name="connsiteY4" fmla="*/ 648033 h 648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9950" h="648033">
                  <a:moveTo>
                    <a:pt x="688470" y="0"/>
                  </a:moveTo>
                  <a:lnTo>
                    <a:pt x="688470" y="317759"/>
                  </a:lnTo>
                  <a:lnTo>
                    <a:pt x="1759950" y="317759"/>
                  </a:lnTo>
                  <a:lnTo>
                    <a:pt x="1759950" y="648033"/>
                  </a:lnTo>
                  <a:lnTo>
                    <a:pt x="0" y="64803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148AA229-A65B-4F38-B986-284150540C01}"/>
                </a:ext>
              </a:extLst>
            </p:cNvPr>
            <p:cNvSpPr txBox="1"/>
            <p:nvPr/>
          </p:nvSpPr>
          <p:spPr>
            <a:xfrm>
              <a:off x="5300392" y="1996543"/>
              <a:ext cx="526476" cy="400110"/>
            </a:xfrm>
            <a:prstGeom prst="rect">
              <a:avLst/>
            </a:prstGeom>
            <a:noFill/>
            <a:ln w="3175">
              <a:noFill/>
            </a:ln>
          </p:spPr>
          <p:txBody>
            <a:bodyPr wrap="square" rtlCol="0" anchor="ctr">
              <a:spAutoFit/>
            </a:bodyPr>
            <a:lstStyle/>
            <a:p>
              <a:pPr algn="r"/>
              <a:r>
                <a:rPr lang="en-US" altLang="ko-KR" sz="2000" b="1">
                  <a:solidFill>
                    <a:schemeClr val="bg1"/>
                  </a:solidFill>
                  <a:cs typeface="Arial" pitchFamily="34" charset="0"/>
                </a:rPr>
                <a:t>01</a:t>
              </a:r>
              <a:endParaRPr lang="ko-KR" altLang="en-US" sz="2000" b="1">
                <a:solidFill>
                  <a:schemeClr val="bg1"/>
                </a:solidFill>
                <a:cs typeface="Arial" pitchFamily="34" charset="0"/>
              </a:endParaRPr>
            </a:p>
          </p:txBody>
        </p:sp>
      </p:grpSp>
      <p:grpSp>
        <p:nvGrpSpPr>
          <p:cNvPr id="35" name="Group 34">
            <a:extLst>
              <a:ext uri="{FF2B5EF4-FFF2-40B4-BE49-F238E27FC236}">
                <a16:creationId xmlns:a16="http://schemas.microsoft.com/office/drawing/2014/main" id="{09163C3E-24CD-4D7C-8407-5AE642EE857D}"/>
              </a:ext>
            </a:extLst>
          </p:cNvPr>
          <p:cNvGrpSpPr/>
          <p:nvPr/>
        </p:nvGrpSpPr>
        <p:grpSpPr>
          <a:xfrm>
            <a:off x="2609776" y="1563755"/>
            <a:ext cx="4912982" cy="1072164"/>
            <a:chOff x="2551705" y="4319146"/>
            <a:chExt cx="3135159" cy="1072164"/>
          </a:xfrm>
        </p:grpSpPr>
        <p:sp>
          <p:nvSpPr>
            <p:cNvPr id="36" name="TextBox 35">
              <a:extLst>
                <a:ext uri="{FF2B5EF4-FFF2-40B4-BE49-F238E27FC236}">
                  <a16:creationId xmlns:a16="http://schemas.microsoft.com/office/drawing/2014/main" id="{4C2B4975-6314-4CC3-B6D4-72FDD389162E}"/>
                </a:ext>
              </a:extLst>
            </p:cNvPr>
            <p:cNvSpPr txBox="1"/>
            <p:nvPr/>
          </p:nvSpPr>
          <p:spPr>
            <a:xfrm>
              <a:off x="2551706" y="4560313"/>
              <a:ext cx="3135158" cy="830997"/>
            </a:xfrm>
            <a:prstGeom prst="rect">
              <a:avLst/>
            </a:prstGeom>
            <a:noFill/>
          </p:spPr>
          <p:txBody>
            <a:bodyPr wrap="square" lIns="91440" tIns="45720" rIns="91440" bIns="45720" rtlCol="0" anchor="t">
              <a:spAutoFit/>
            </a:bodyPr>
            <a:lstStyle/>
            <a:p>
              <a:r>
                <a:rPr lang="en-US" sz="1600">
                  <a:ea typeface="+mn-lt"/>
                  <a:cs typeface="+mn-lt"/>
                </a:rPr>
                <a:t>- Android OS Nougat (7.0) or above.</a:t>
              </a:r>
            </a:p>
            <a:p>
              <a:r>
                <a:rPr lang="en-US" sz="1600">
                  <a:ea typeface="+mn-lt"/>
                  <a:cs typeface="+mn-lt"/>
                </a:rPr>
                <a:t>- At least 1 GB ram.</a:t>
              </a:r>
            </a:p>
            <a:p>
              <a:r>
                <a:rPr lang="en-US" sz="1600">
                  <a:ea typeface="+mn-lt"/>
                  <a:cs typeface="+mn-lt"/>
                </a:rPr>
                <a:t>- Internet connection</a:t>
              </a:r>
              <a:endParaRPr lang="ko-KR" sz="2400"/>
            </a:p>
          </p:txBody>
        </p:sp>
        <p:sp>
          <p:nvSpPr>
            <p:cNvPr id="37" name="TextBox 36">
              <a:extLst>
                <a:ext uri="{FF2B5EF4-FFF2-40B4-BE49-F238E27FC236}">
                  <a16:creationId xmlns:a16="http://schemas.microsoft.com/office/drawing/2014/main" id="{8DD8FE11-65D9-43A6-BA14-3DB530AECE2E}"/>
                </a:ext>
              </a:extLst>
            </p:cNvPr>
            <p:cNvSpPr txBox="1"/>
            <p:nvPr/>
          </p:nvSpPr>
          <p:spPr>
            <a:xfrm>
              <a:off x="2551705" y="4319146"/>
              <a:ext cx="3108507" cy="369332"/>
            </a:xfrm>
            <a:prstGeom prst="rect">
              <a:avLst/>
            </a:prstGeom>
            <a:noFill/>
          </p:spPr>
          <p:txBody>
            <a:bodyPr wrap="square" lIns="91440" tIns="45720" rIns="91440" bIns="45720" rtlCol="0" anchor="t">
              <a:spAutoFit/>
            </a:bodyPr>
            <a:lstStyle/>
            <a:p>
              <a:r>
                <a:rPr lang="en-US" altLang="ko-KR" b="1">
                  <a:solidFill>
                    <a:schemeClr val="accent1"/>
                  </a:solidFill>
                  <a:cs typeface="Arial"/>
                </a:rPr>
                <a:t>Hardware Requirements:</a:t>
              </a:r>
              <a:endParaRPr lang="en-US" altLang="ko-KR" b="1">
                <a:solidFill>
                  <a:schemeClr val="accent1"/>
                </a:solidFill>
                <a:cs typeface="Arial" pitchFamily="34" charset="0"/>
              </a:endParaRPr>
            </a:p>
          </p:txBody>
        </p:sp>
      </p:grpSp>
      <p:grpSp>
        <p:nvGrpSpPr>
          <p:cNvPr id="41" name="Group 40">
            <a:extLst>
              <a:ext uri="{FF2B5EF4-FFF2-40B4-BE49-F238E27FC236}">
                <a16:creationId xmlns:a16="http://schemas.microsoft.com/office/drawing/2014/main" id="{F77163CC-0F9C-4865-8F99-250F77CAC43A}"/>
              </a:ext>
            </a:extLst>
          </p:cNvPr>
          <p:cNvGrpSpPr/>
          <p:nvPr/>
        </p:nvGrpSpPr>
        <p:grpSpPr>
          <a:xfrm>
            <a:off x="2508800" y="4017306"/>
            <a:ext cx="4888296" cy="1441496"/>
            <a:chOff x="2729838" y="4319146"/>
            <a:chExt cx="3135159" cy="1441496"/>
          </a:xfrm>
        </p:grpSpPr>
        <p:sp>
          <p:nvSpPr>
            <p:cNvPr id="42" name="TextBox 41">
              <a:extLst>
                <a:ext uri="{FF2B5EF4-FFF2-40B4-BE49-F238E27FC236}">
                  <a16:creationId xmlns:a16="http://schemas.microsoft.com/office/drawing/2014/main" id="{F4B70BAD-3547-4767-BC20-7B75B045D48A}"/>
                </a:ext>
              </a:extLst>
            </p:cNvPr>
            <p:cNvSpPr txBox="1"/>
            <p:nvPr/>
          </p:nvSpPr>
          <p:spPr>
            <a:xfrm>
              <a:off x="2729839" y="4560313"/>
              <a:ext cx="3135158" cy="1200329"/>
            </a:xfrm>
            <a:prstGeom prst="rect">
              <a:avLst/>
            </a:prstGeom>
            <a:noFill/>
          </p:spPr>
          <p:txBody>
            <a:bodyPr wrap="square" lIns="91440" tIns="45720" rIns="91440" bIns="45720" rtlCol="0" anchor="t">
              <a:spAutoFit/>
            </a:bodyPr>
            <a:lstStyle/>
            <a:p>
              <a:r>
                <a:rPr lang="en-US">
                  <a:ea typeface="+mn-lt"/>
                  <a:cs typeface="+mn-lt"/>
                </a:rPr>
                <a:t>- Google Sheet (Google) for Defeat Tracking and Test Report</a:t>
              </a:r>
              <a:endParaRPr lang="ko-KR" altLang="en-US">
                <a:ea typeface="Arial Unicode MS"/>
                <a:cs typeface="+mn-lt"/>
              </a:endParaRPr>
            </a:p>
            <a:p>
              <a:r>
                <a:rPr lang="en-US">
                  <a:ea typeface="+mn-lt"/>
                  <a:cs typeface="+mn-lt"/>
                </a:rPr>
                <a:t>- </a:t>
              </a:r>
              <a:r>
                <a:rPr lang="en-US" err="1">
                  <a:ea typeface="+mn-lt"/>
                  <a:cs typeface="+mn-lt"/>
                </a:rPr>
                <a:t>Katalon</a:t>
              </a:r>
              <a:r>
                <a:rPr lang="en-US">
                  <a:ea typeface="+mn-lt"/>
                  <a:cs typeface="+mn-lt"/>
                </a:rPr>
                <a:t> Studio (</a:t>
              </a:r>
              <a:r>
                <a:rPr lang="en-US" err="1">
                  <a:ea typeface="+mn-lt"/>
                  <a:cs typeface="+mn-lt"/>
                </a:rPr>
                <a:t>Katalon</a:t>
              </a:r>
              <a:r>
                <a:rPr lang="en-US">
                  <a:ea typeface="+mn-lt"/>
                  <a:cs typeface="+mn-lt"/>
                </a:rPr>
                <a:t> LLC) version 7.6.5 for Defeat Tracking</a:t>
              </a:r>
              <a:endParaRPr lang="ko-KR">
                <a:cs typeface="Arial"/>
              </a:endParaRPr>
            </a:p>
          </p:txBody>
        </p:sp>
        <p:sp>
          <p:nvSpPr>
            <p:cNvPr id="43" name="TextBox 42">
              <a:extLst>
                <a:ext uri="{FF2B5EF4-FFF2-40B4-BE49-F238E27FC236}">
                  <a16:creationId xmlns:a16="http://schemas.microsoft.com/office/drawing/2014/main" id="{7065F6FB-6241-4040-82EC-11A751E9CB23}"/>
                </a:ext>
              </a:extLst>
            </p:cNvPr>
            <p:cNvSpPr txBox="1"/>
            <p:nvPr/>
          </p:nvSpPr>
          <p:spPr>
            <a:xfrm>
              <a:off x="2729838" y="4319146"/>
              <a:ext cx="3108507" cy="369332"/>
            </a:xfrm>
            <a:prstGeom prst="rect">
              <a:avLst/>
            </a:prstGeom>
            <a:noFill/>
          </p:spPr>
          <p:txBody>
            <a:bodyPr wrap="square" lIns="91440" tIns="45720" rIns="91440" bIns="45720" rtlCol="0" anchor="t">
              <a:spAutoFit/>
            </a:bodyPr>
            <a:lstStyle/>
            <a:p>
              <a:r>
                <a:rPr lang="en-US" altLang="ko-KR" b="1">
                  <a:solidFill>
                    <a:schemeClr val="accent3"/>
                  </a:solidFill>
                  <a:cs typeface="Arial"/>
                </a:rPr>
                <a:t>Productivity &amp; Support tools</a:t>
              </a:r>
              <a:endParaRPr lang="en-US" altLang="ko-KR">
                <a:solidFill>
                  <a:schemeClr val="accent3"/>
                </a:solidFill>
              </a:endParaRPr>
            </a:p>
          </p:txBody>
        </p:sp>
      </p:grpSp>
      <p:grpSp>
        <p:nvGrpSpPr>
          <p:cNvPr id="48" name="Group 47">
            <a:extLst>
              <a:ext uri="{FF2B5EF4-FFF2-40B4-BE49-F238E27FC236}">
                <a16:creationId xmlns:a16="http://schemas.microsoft.com/office/drawing/2014/main" id="{32C17EC3-FC76-432B-AB9A-5A3D2FC5AC3C}"/>
              </a:ext>
            </a:extLst>
          </p:cNvPr>
          <p:cNvGrpSpPr/>
          <p:nvPr/>
        </p:nvGrpSpPr>
        <p:grpSpPr>
          <a:xfrm>
            <a:off x="671207" y="3791644"/>
            <a:ext cx="1759950" cy="676920"/>
            <a:chOff x="5121774" y="1719733"/>
            <a:chExt cx="1759950" cy="676920"/>
          </a:xfrm>
        </p:grpSpPr>
        <p:sp>
          <p:nvSpPr>
            <p:cNvPr id="49" name="Freeform: Shape 48">
              <a:extLst>
                <a:ext uri="{FF2B5EF4-FFF2-40B4-BE49-F238E27FC236}">
                  <a16:creationId xmlns:a16="http://schemas.microsoft.com/office/drawing/2014/main" id="{80F7828C-3C6B-40C4-B94A-A41C20BD4FD7}"/>
                </a:ext>
              </a:extLst>
            </p:cNvPr>
            <p:cNvSpPr/>
            <p:nvPr/>
          </p:nvSpPr>
          <p:spPr>
            <a:xfrm>
              <a:off x="5121774" y="1719733"/>
              <a:ext cx="1759950" cy="648033"/>
            </a:xfrm>
            <a:custGeom>
              <a:avLst/>
              <a:gdLst>
                <a:gd name="connsiteX0" fmla="*/ 688470 w 1759950"/>
                <a:gd name="connsiteY0" fmla="*/ 0 h 648033"/>
                <a:gd name="connsiteX1" fmla="*/ 688470 w 1759950"/>
                <a:gd name="connsiteY1" fmla="*/ 317759 h 648033"/>
                <a:gd name="connsiteX2" fmla="*/ 1759950 w 1759950"/>
                <a:gd name="connsiteY2" fmla="*/ 317759 h 648033"/>
                <a:gd name="connsiteX3" fmla="*/ 1759950 w 1759950"/>
                <a:gd name="connsiteY3" fmla="*/ 648033 h 648033"/>
                <a:gd name="connsiteX4" fmla="*/ 0 w 1759950"/>
                <a:gd name="connsiteY4" fmla="*/ 648033 h 648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9950" h="648033">
                  <a:moveTo>
                    <a:pt x="688470" y="0"/>
                  </a:moveTo>
                  <a:lnTo>
                    <a:pt x="688470" y="317759"/>
                  </a:lnTo>
                  <a:lnTo>
                    <a:pt x="1759950" y="317759"/>
                  </a:lnTo>
                  <a:lnTo>
                    <a:pt x="1759950" y="648033"/>
                  </a:lnTo>
                  <a:lnTo>
                    <a:pt x="0" y="6480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TextBox 49">
              <a:extLst>
                <a:ext uri="{FF2B5EF4-FFF2-40B4-BE49-F238E27FC236}">
                  <a16:creationId xmlns:a16="http://schemas.microsoft.com/office/drawing/2014/main" id="{AEF565C8-F8A2-45E3-AB4A-0373031874D7}"/>
                </a:ext>
              </a:extLst>
            </p:cNvPr>
            <p:cNvSpPr txBox="1"/>
            <p:nvPr/>
          </p:nvSpPr>
          <p:spPr>
            <a:xfrm>
              <a:off x="5300392" y="1996543"/>
              <a:ext cx="526476" cy="400110"/>
            </a:xfrm>
            <a:prstGeom prst="rect">
              <a:avLst/>
            </a:prstGeom>
            <a:noFill/>
            <a:ln w="3175">
              <a:noFill/>
            </a:ln>
          </p:spPr>
          <p:txBody>
            <a:bodyPr wrap="square" rtlCol="0" anchor="ctr">
              <a:spAutoFit/>
            </a:bodyPr>
            <a:lstStyle/>
            <a:p>
              <a:pPr algn="r"/>
              <a:r>
                <a:rPr lang="en-US" altLang="ko-KR" sz="2000" b="1">
                  <a:solidFill>
                    <a:schemeClr val="bg1"/>
                  </a:solidFill>
                  <a:cs typeface="Arial" pitchFamily="34" charset="0"/>
                </a:rPr>
                <a:t>03</a:t>
              </a:r>
              <a:endParaRPr lang="ko-KR" altLang="en-US" sz="2000" b="1">
                <a:solidFill>
                  <a:schemeClr val="bg1"/>
                </a:solidFill>
                <a:cs typeface="Arial" pitchFamily="34" charset="0"/>
              </a:endParaRPr>
            </a:p>
          </p:txBody>
        </p:sp>
      </p:grpSp>
      <p:grpSp>
        <p:nvGrpSpPr>
          <p:cNvPr id="32" name="Group 31">
            <a:extLst>
              <a:ext uri="{FF2B5EF4-FFF2-40B4-BE49-F238E27FC236}">
                <a16:creationId xmlns:a16="http://schemas.microsoft.com/office/drawing/2014/main" id="{3083BAF5-11CB-4743-9374-DFDE109D6E01}"/>
              </a:ext>
            </a:extLst>
          </p:cNvPr>
          <p:cNvGrpSpPr/>
          <p:nvPr/>
        </p:nvGrpSpPr>
        <p:grpSpPr>
          <a:xfrm>
            <a:off x="2609775" y="2962248"/>
            <a:ext cx="4912982" cy="887498"/>
            <a:chOff x="2551705" y="4319146"/>
            <a:chExt cx="3135159" cy="887498"/>
          </a:xfrm>
        </p:grpSpPr>
        <p:sp>
          <p:nvSpPr>
            <p:cNvPr id="33" name="TextBox 32">
              <a:extLst>
                <a:ext uri="{FF2B5EF4-FFF2-40B4-BE49-F238E27FC236}">
                  <a16:creationId xmlns:a16="http://schemas.microsoft.com/office/drawing/2014/main" id="{CE4AAD28-0F2B-49D3-8E08-0CECADB94E3E}"/>
                </a:ext>
              </a:extLst>
            </p:cNvPr>
            <p:cNvSpPr txBox="1"/>
            <p:nvPr/>
          </p:nvSpPr>
          <p:spPr>
            <a:xfrm>
              <a:off x="2551706" y="4560313"/>
              <a:ext cx="3135158" cy="646331"/>
            </a:xfrm>
            <a:prstGeom prst="rect">
              <a:avLst/>
            </a:prstGeom>
            <a:noFill/>
          </p:spPr>
          <p:txBody>
            <a:bodyPr wrap="square" lIns="91440" tIns="45720" rIns="91440" bIns="45720" rtlCol="0" anchor="t">
              <a:spAutoFit/>
            </a:bodyPr>
            <a:lstStyle/>
            <a:p>
              <a:r>
                <a:rPr lang="en-US">
                  <a:ea typeface="+mn-lt"/>
                  <a:cs typeface="+mn-lt"/>
                </a:rPr>
                <a:t>- Windows 10 64-bit latest version</a:t>
              </a:r>
            </a:p>
            <a:p>
              <a:r>
                <a:rPr lang="en-US">
                  <a:ea typeface="+mn-lt"/>
                  <a:cs typeface="+mn-lt"/>
                </a:rPr>
                <a:t>- Android Studio version </a:t>
              </a:r>
              <a:r>
                <a:rPr lang="en-US" altLang="ko-KR">
                  <a:ea typeface="+mn-lt"/>
                  <a:cs typeface="+mn-lt"/>
                </a:rPr>
                <a:t>4.2</a:t>
              </a:r>
              <a:endParaRPr lang="ko-KR"/>
            </a:p>
          </p:txBody>
        </p:sp>
        <p:sp>
          <p:nvSpPr>
            <p:cNvPr id="34" name="TextBox 33">
              <a:extLst>
                <a:ext uri="{FF2B5EF4-FFF2-40B4-BE49-F238E27FC236}">
                  <a16:creationId xmlns:a16="http://schemas.microsoft.com/office/drawing/2014/main" id="{38417DB7-8952-407C-AE2E-2134D6C8A2E8}"/>
                </a:ext>
              </a:extLst>
            </p:cNvPr>
            <p:cNvSpPr txBox="1"/>
            <p:nvPr/>
          </p:nvSpPr>
          <p:spPr>
            <a:xfrm>
              <a:off x="2551705" y="4319146"/>
              <a:ext cx="3108507" cy="369332"/>
            </a:xfrm>
            <a:prstGeom prst="rect">
              <a:avLst/>
            </a:prstGeom>
            <a:noFill/>
          </p:spPr>
          <p:txBody>
            <a:bodyPr wrap="square" lIns="91440" tIns="45720" rIns="91440" bIns="45720" rtlCol="0" anchor="t">
              <a:spAutoFit/>
            </a:bodyPr>
            <a:lstStyle/>
            <a:p>
              <a:r>
                <a:rPr lang="en-US" altLang="ko-KR" b="1">
                  <a:solidFill>
                    <a:schemeClr val="accent2"/>
                  </a:solidFill>
                  <a:cs typeface="Arial"/>
                </a:rPr>
                <a:t>Software in Test Environment</a:t>
              </a:r>
              <a:endParaRPr lang="en-US" altLang="ko-KR">
                <a:solidFill>
                  <a:schemeClr val="accent2"/>
                </a:solidFill>
              </a:endParaRPr>
            </a:p>
          </p:txBody>
        </p:sp>
      </p:grpSp>
      <p:grpSp>
        <p:nvGrpSpPr>
          <p:cNvPr id="52" name="Group 51">
            <a:extLst>
              <a:ext uri="{FF2B5EF4-FFF2-40B4-BE49-F238E27FC236}">
                <a16:creationId xmlns:a16="http://schemas.microsoft.com/office/drawing/2014/main" id="{96F98E22-9D26-49EC-8DA6-94267207D28C}"/>
              </a:ext>
            </a:extLst>
          </p:cNvPr>
          <p:cNvGrpSpPr/>
          <p:nvPr/>
        </p:nvGrpSpPr>
        <p:grpSpPr>
          <a:xfrm>
            <a:off x="749241" y="2709812"/>
            <a:ext cx="1759950" cy="676920"/>
            <a:chOff x="5121774" y="1719733"/>
            <a:chExt cx="1759950" cy="676920"/>
          </a:xfrm>
        </p:grpSpPr>
        <p:sp>
          <p:nvSpPr>
            <p:cNvPr id="53" name="Freeform: Shape 52">
              <a:extLst>
                <a:ext uri="{FF2B5EF4-FFF2-40B4-BE49-F238E27FC236}">
                  <a16:creationId xmlns:a16="http://schemas.microsoft.com/office/drawing/2014/main" id="{91DA0524-8482-4BF5-A5DC-451E4274F77D}"/>
                </a:ext>
              </a:extLst>
            </p:cNvPr>
            <p:cNvSpPr/>
            <p:nvPr/>
          </p:nvSpPr>
          <p:spPr>
            <a:xfrm>
              <a:off x="5121774" y="1719733"/>
              <a:ext cx="1759950" cy="648033"/>
            </a:xfrm>
            <a:custGeom>
              <a:avLst/>
              <a:gdLst>
                <a:gd name="connsiteX0" fmla="*/ 688470 w 1759950"/>
                <a:gd name="connsiteY0" fmla="*/ 0 h 648033"/>
                <a:gd name="connsiteX1" fmla="*/ 688470 w 1759950"/>
                <a:gd name="connsiteY1" fmla="*/ 317759 h 648033"/>
                <a:gd name="connsiteX2" fmla="*/ 1759950 w 1759950"/>
                <a:gd name="connsiteY2" fmla="*/ 317759 h 648033"/>
                <a:gd name="connsiteX3" fmla="*/ 1759950 w 1759950"/>
                <a:gd name="connsiteY3" fmla="*/ 648033 h 648033"/>
                <a:gd name="connsiteX4" fmla="*/ 0 w 1759950"/>
                <a:gd name="connsiteY4" fmla="*/ 648033 h 648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9950" h="648033">
                  <a:moveTo>
                    <a:pt x="688470" y="0"/>
                  </a:moveTo>
                  <a:lnTo>
                    <a:pt x="688470" y="317759"/>
                  </a:lnTo>
                  <a:lnTo>
                    <a:pt x="1759950" y="317759"/>
                  </a:lnTo>
                  <a:lnTo>
                    <a:pt x="1759950" y="648033"/>
                  </a:lnTo>
                  <a:lnTo>
                    <a:pt x="0" y="6480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TextBox 53">
              <a:extLst>
                <a:ext uri="{FF2B5EF4-FFF2-40B4-BE49-F238E27FC236}">
                  <a16:creationId xmlns:a16="http://schemas.microsoft.com/office/drawing/2014/main" id="{FD6F82D4-EBD3-499B-A62C-785201AEC0A3}"/>
                </a:ext>
              </a:extLst>
            </p:cNvPr>
            <p:cNvSpPr txBox="1"/>
            <p:nvPr/>
          </p:nvSpPr>
          <p:spPr>
            <a:xfrm>
              <a:off x="5300392" y="1996543"/>
              <a:ext cx="526476" cy="400110"/>
            </a:xfrm>
            <a:prstGeom prst="rect">
              <a:avLst/>
            </a:prstGeom>
            <a:noFill/>
            <a:ln w="3175">
              <a:noFill/>
            </a:ln>
          </p:spPr>
          <p:txBody>
            <a:bodyPr wrap="square" rtlCol="0" anchor="ctr">
              <a:spAutoFit/>
            </a:bodyPr>
            <a:lstStyle/>
            <a:p>
              <a:pPr algn="r"/>
              <a:r>
                <a:rPr lang="en-US" altLang="ko-KR" sz="2000" b="1">
                  <a:solidFill>
                    <a:schemeClr val="bg1"/>
                  </a:solidFill>
                  <a:cs typeface="Arial" pitchFamily="34" charset="0"/>
                </a:rPr>
                <a:t>02</a:t>
              </a:r>
              <a:endParaRPr lang="ko-KR" altLang="en-US" sz="2000" b="1">
                <a:solidFill>
                  <a:schemeClr val="bg1"/>
                </a:solidFill>
                <a:cs typeface="Arial" pitchFamily="34" charset="0"/>
              </a:endParaRPr>
            </a:p>
          </p:txBody>
        </p:sp>
      </p:grpSp>
    </p:spTree>
    <p:extLst>
      <p:ext uri="{BB962C8B-B14F-4D97-AF65-F5344CB8AC3E}">
        <p14:creationId xmlns:p14="http://schemas.microsoft.com/office/powerpoint/2010/main" val="2571853566"/>
      </p:ext>
    </p:extLst>
  </p:cSld>
  <p:clrMapOvr>
    <a:masterClrMapping/>
  </p:clrMapOvr>
  <p:transition spd="med">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AFD2C8"/>
        </a:solidFill>
        <a:effectLst/>
      </p:bgPr>
    </p:bg>
    <p:spTree>
      <p:nvGrpSpPr>
        <p:cNvPr id="1" name=""/>
        <p:cNvGrpSpPr/>
        <p:nvPr/>
      </p:nvGrpSpPr>
      <p:grpSpPr>
        <a:xfrm>
          <a:off x="0" y="0"/>
          <a:ext cx="0" cy="0"/>
          <a:chOff x="0" y="0"/>
          <a:chExt cx="0" cy="0"/>
        </a:xfrm>
      </p:grpSpPr>
      <p:sp>
        <p:nvSpPr>
          <p:cNvPr id="116" name="Frame 115">
            <a:extLst>
              <a:ext uri="{FF2B5EF4-FFF2-40B4-BE49-F238E27FC236}">
                <a16:creationId xmlns:a16="http://schemas.microsoft.com/office/drawing/2014/main" id="{B8A794B9-2AD2-4FD9-B4A2-85EDF384C27F}"/>
              </a:ext>
            </a:extLst>
          </p:cNvPr>
          <p:cNvSpPr/>
          <p:nvPr/>
        </p:nvSpPr>
        <p:spPr>
          <a:xfrm>
            <a:off x="259556" y="266700"/>
            <a:ext cx="11672888" cy="6324600"/>
          </a:xfrm>
          <a:prstGeom prst="frame">
            <a:avLst>
              <a:gd name="adj1" fmla="val 150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5" name="Group 114">
            <a:extLst>
              <a:ext uri="{FF2B5EF4-FFF2-40B4-BE49-F238E27FC236}">
                <a16:creationId xmlns:a16="http://schemas.microsoft.com/office/drawing/2014/main" id="{6C1DE289-C385-4A2A-8B00-99E26490646B}"/>
              </a:ext>
            </a:extLst>
          </p:cNvPr>
          <p:cNvGrpSpPr/>
          <p:nvPr/>
        </p:nvGrpSpPr>
        <p:grpSpPr>
          <a:xfrm flipV="1">
            <a:off x="-169708" y="-3634"/>
            <a:ext cx="2470259" cy="2388108"/>
            <a:chOff x="-214779" y="3818987"/>
            <a:chExt cx="3158686" cy="3053641"/>
          </a:xfrm>
        </p:grpSpPr>
        <p:grpSp>
          <p:nvGrpSpPr>
            <p:cNvPr id="81" name="Group 80">
              <a:extLst>
                <a:ext uri="{FF2B5EF4-FFF2-40B4-BE49-F238E27FC236}">
                  <a16:creationId xmlns:a16="http://schemas.microsoft.com/office/drawing/2014/main" id="{B0BFC25C-6725-4931-9168-F136E8D8FEC4}"/>
                </a:ext>
              </a:extLst>
            </p:cNvPr>
            <p:cNvGrpSpPr/>
            <p:nvPr/>
          </p:nvGrpSpPr>
          <p:grpSpPr>
            <a:xfrm rot="1587316">
              <a:off x="909065" y="3818987"/>
              <a:ext cx="1555538" cy="2302642"/>
              <a:chOff x="6477000" y="3016250"/>
              <a:chExt cx="1328738" cy="1966913"/>
            </a:xfrm>
          </p:grpSpPr>
          <p:sp>
            <p:nvSpPr>
              <p:cNvPr id="82" name="Freeform 21">
                <a:extLst>
                  <a:ext uri="{FF2B5EF4-FFF2-40B4-BE49-F238E27FC236}">
                    <a16:creationId xmlns:a16="http://schemas.microsoft.com/office/drawing/2014/main" id="{E5BA3D2B-D97C-4F87-AAE5-75AF546B0B55}"/>
                  </a:ext>
                </a:extLst>
              </p:cNvPr>
              <p:cNvSpPr>
                <a:spLocks/>
              </p:cNvSpPr>
              <p:nvPr/>
            </p:nvSpPr>
            <p:spPr bwMode="auto">
              <a:xfrm>
                <a:off x="6477000" y="3162300"/>
                <a:ext cx="1328738" cy="1820863"/>
              </a:xfrm>
              <a:custGeom>
                <a:avLst/>
                <a:gdLst>
                  <a:gd name="T0" fmla="*/ 353 w 353"/>
                  <a:gd name="T1" fmla="*/ 461 h 485"/>
                  <a:gd name="T2" fmla="*/ 329 w 353"/>
                  <a:gd name="T3" fmla="*/ 485 h 485"/>
                  <a:gd name="T4" fmla="*/ 24 w 353"/>
                  <a:gd name="T5" fmla="*/ 485 h 485"/>
                  <a:gd name="T6" fmla="*/ 0 w 353"/>
                  <a:gd name="T7" fmla="*/ 461 h 485"/>
                  <a:gd name="T8" fmla="*/ 0 w 353"/>
                  <a:gd name="T9" fmla="*/ 24 h 485"/>
                  <a:gd name="T10" fmla="*/ 24 w 353"/>
                  <a:gd name="T11" fmla="*/ 0 h 485"/>
                  <a:gd name="T12" fmla="*/ 329 w 353"/>
                  <a:gd name="T13" fmla="*/ 0 h 485"/>
                  <a:gd name="T14" fmla="*/ 353 w 353"/>
                  <a:gd name="T15" fmla="*/ 24 h 485"/>
                  <a:gd name="T16" fmla="*/ 353 w 353"/>
                  <a:gd name="T17" fmla="*/ 461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3" h="485">
                    <a:moveTo>
                      <a:pt x="353" y="461"/>
                    </a:moveTo>
                    <a:cubicBezTo>
                      <a:pt x="353" y="475"/>
                      <a:pt x="343" y="485"/>
                      <a:pt x="329" y="485"/>
                    </a:cubicBezTo>
                    <a:cubicBezTo>
                      <a:pt x="24" y="485"/>
                      <a:pt x="24" y="485"/>
                      <a:pt x="24" y="485"/>
                    </a:cubicBezTo>
                    <a:cubicBezTo>
                      <a:pt x="11" y="485"/>
                      <a:pt x="0" y="475"/>
                      <a:pt x="0" y="461"/>
                    </a:cubicBezTo>
                    <a:cubicBezTo>
                      <a:pt x="0" y="24"/>
                      <a:pt x="0" y="24"/>
                      <a:pt x="0" y="24"/>
                    </a:cubicBezTo>
                    <a:cubicBezTo>
                      <a:pt x="0" y="11"/>
                      <a:pt x="11" y="0"/>
                      <a:pt x="24" y="0"/>
                    </a:cubicBezTo>
                    <a:cubicBezTo>
                      <a:pt x="329" y="0"/>
                      <a:pt x="329" y="0"/>
                      <a:pt x="329" y="0"/>
                    </a:cubicBezTo>
                    <a:cubicBezTo>
                      <a:pt x="343" y="0"/>
                      <a:pt x="353" y="11"/>
                      <a:pt x="353" y="24"/>
                    </a:cubicBezTo>
                    <a:lnTo>
                      <a:pt x="353" y="461"/>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Rectangle 22">
                <a:extLst>
                  <a:ext uri="{FF2B5EF4-FFF2-40B4-BE49-F238E27FC236}">
                    <a16:creationId xmlns:a16="http://schemas.microsoft.com/office/drawing/2014/main" id="{215C6FC2-D018-41B9-834F-F3CA740D8C77}"/>
                  </a:ext>
                </a:extLst>
              </p:cNvPr>
              <p:cNvSpPr>
                <a:spLocks noChangeArrowheads="1"/>
              </p:cNvSpPr>
              <p:nvPr/>
            </p:nvSpPr>
            <p:spPr bwMode="auto">
              <a:xfrm>
                <a:off x="6597650" y="3302000"/>
                <a:ext cx="1087438" cy="1504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23">
                <a:extLst>
                  <a:ext uri="{FF2B5EF4-FFF2-40B4-BE49-F238E27FC236}">
                    <a16:creationId xmlns:a16="http://schemas.microsoft.com/office/drawing/2014/main" id="{A70F7A8D-3694-4A29-AFFE-767E2E184203}"/>
                  </a:ext>
                </a:extLst>
              </p:cNvPr>
              <p:cNvSpPr>
                <a:spLocks/>
              </p:cNvSpPr>
              <p:nvPr/>
            </p:nvSpPr>
            <p:spPr bwMode="auto">
              <a:xfrm>
                <a:off x="6591300" y="3294062"/>
                <a:ext cx="1101725" cy="1520825"/>
              </a:xfrm>
              <a:custGeom>
                <a:avLst/>
                <a:gdLst>
                  <a:gd name="T0" fmla="*/ 689 w 694"/>
                  <a:gd name="T1" fmla="*/ 953 h 958"/>
                  <a:gd name="T2" fmla="*/ 689 w 694"/>
                  <a:gd name="T3" fmla="*/ 948 h 958"/>
                  <a:gd name="T4" fmla="*/ 9 w 694"/>
                  <a:gd name="T5" fmla="*/ 948 h 958"/>
                  <a:gd name="T6" fmla="*/ 9 w 694"/>
                  <a:gd name="T7" fmla="*/ 9 h 958"/>
                  <a:gd name="T8" fmla="*/ 684 w 694"/>
                  <a:gd name="T9" fmla="*/ 9 h 958"/>
                  <a:gd name="T10" fmla="*/ 684 w 694"/>
                  <a:gd name="T11" fmla="*/ 953 h 958"/>
                  <a:gd name="T12" fmla="*/ 689 w 694"/>
                  <a:gd name="T13" fmla="*/ 953 h 958"/>
                  <a:gd name="T14" fmla="*/ 689 w 694"/>
                  <a:gd name="T15" fmla="*/ 948 h 958"/>
                  <a:gd name="T16" fmla="*/ 689 w 694"/>
                  <a:gd name="T17" fmla="*/ 953 h 958"/>
                  <a:gd name="T18" fmla="*/ 694 w 694"/>
                  <a:gd name="T19" fmla="*/ 953 h 958"/>
                  <a:gd name="T20" fmla="*/ 694 w 694"/>
                  <a:gd name="T21" fmla="*/ 0 h 958"/>
                  <a:gd name="T22" fmla="*/ 0 w 694"/>
                  <a:gd name="T23" fmla="*/ 0 h 958"/>
                  <a:gd name="T24" fmla="*/ 0 w 694"/>
                  <a:gd name="T25" fmla="*/ 958 h 958"/>
                  <a:gd name="T26" fmla="*/ 694 w 694"/>
                  <a:gd name="T27" fmla="*/ 958 h 958"/>
                  <a:gd name="T28" fmla="*/ 694 w 694"/>
                  <a:gd name="T29" fmla="*/ 953 h 958"/>
                  <a:gd name="T30" fmla="*/ 689 w 694"/>
                  <a:gd name="T31" fmla="*/ 953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4" h="958">
                    <a:moveTo>
                      <a:pt x="689" y="953"/>
                    </a:moveTo>
                    <a:lnTo>
                      <a:pt x="689" y="948"/>
                    </a:lnTo>
                    <a:lnTo>
                      <a:pt x="9" y="948"/>
                    </a:lnTo>
                    <a:lnTo>
                      <a:pt x="9" y="9"/>
                    </a:lnTo>
                    <a:lnTo>
                      <a:pt x="684" y="9"/>
                    </a:lnTo>
                    <a:lnTo>
                      <a:pt x="684" y="953"/>
                    </a:lnTo>
                    <a:lnTo>
                      <a:pt x="689" y="953"/>
                    </a:lnTo>
                    <a:lnTo>
                      <a:pt x="689" y="948"/>
                    </a:lnTo>
                    <a:lnTo>
                      <a:pt x="689" y="953"/>
                    </a:lnTo>
                    <a:lnTo>
                      <a:pt x="694" y="953"/>
                    </a:lnTo>
                    <a:lnTo>
                      <a:pt x="694" y="0"/>
                    </a:lnTo>
                    <a:lnTo>
                      <a:pt x="0" y="0"/>
                    </a:lnTo>
                    <a:lnTo>
                      <a:pt x="0" y="958"/>
                    </a:lnTo>
                    <a:lnTo>
                      <a:pt x="694" y="958"/>
                    </a:lnTo>
                    <a:lnTo>
                      <a:pt x="694" y="953"/>
                    </a:lnTo>
                    <a:lnTo>
                      <a:pt x="689" y="9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24">
                <a:extLst>
                  <a:ext uri="{FF2B5EF4-FFF2-40B4-BE49-F238E27FC236}">
                    <a16:creationId xmlns:a16="http://schemas.microsoft.com/office/drawing/2014/main" id="{12A85A04-CE70-4116-ACD9-D8BC58F94589}"/>
                  </a:ext>
                </a:extLst>
              </p:cNvPr>
              <p:cNvSpPr>
                <a:spLocks/>
              </p:cNvSpPr>
              <p:nvPr/>
            </p:nvSpPr>
            <p:spPr bwMode="auto">
              <a:xfrm>
                <a:off x="6786563" y="3609975"/>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Line 25">
                <a:extLst>
                  <a:ext uri="{FF2B5EF4-FFF2-40B4-BE49-F238E27FC236}">
                    <a16:creationId xmlns:a16="http://schemas.microsoft.com/office/drawing/2014/main" id="{41785840-8D44-4077-831E-153F1D766B37}"/>
                  </a:ext>
                </a:extLst>
              </p:cNvPr>
              <p:cNvSpPr>
                <a:spLocks noChangeShapeType="1"/>
              </p:cNvSpPr>
              <p:nvPr/>
            </p:nvSpPr>
            <p:spPr bwMode="auto">
              <a:xfrm>
                <a:off x="6786563" y="3609975"/>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26">
                <a:extLst>
                  <a:ext uri="{FF2B5EF4-FFF2-40B4-BE49-F238E27FC236}">
                    <a16:creationId xmlns:a16="http://schemas.microsoft.com/office/drawing/2014/main" id="{E1A24A4E-BB99-4397-BF2E-F8D044D224A2}"/>
                  </a:ext>
                </a:extLst>
              </p:cNvPr>
              <p:cNvSpPr>
                <a:spLocks/>
              </p:cNvSpPr>
              <p:nvPr/>
            </p:nvSpPr>
            <p:spPr bwMode="auto">
              <a:xfrm>
                <a:off x="6764338" y="3586163"/>
                <a:ext cx="755650" cy="46038"/>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9"/>
                      <a:pt x="201" y="6"/>
                    </a:cubicBezTo>
                    <a:cubicBezTo>
                      <a:pt x="201" y="2"/>
                      <a:pt x="199" y="0"/>
                      <a:pt x="195" y="0"/>
                    </a:cubicBezTo>
                    <a:cubicBezTo>
                      <a:pt x="6" y="0"/>
                      <a:pt x="6" y="0"/>
                      <a:pt x="6" y="0"/>
                    </a:cubicBezTo>
                    <a:cubicBezTo>
                      <a:pt x="3" y="0"/>
                      <a:pt x="0" y="2"/>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27">
                <a:extLst>
                  <a:ext uri="{FF2B5EF4-FFF2-40B4-BE49-F238E27FC236}">
                    <a16:creationId xmlns:a16="http://schemas.microsoft.com/office/drawing/2014/main" id="{E91D921A-A670-4292-98AB-E2C384C7EFDD}"/>
                  </a:ext>
                </a:extLst>
              </p:cNvPr>
              <p:cNvSpPr>
                <a:spLocks/>
              </p:cNvSpPr>
              <p:nvPr/>
            </p:nvSpPr>
            <p:spPr bwMode="auto">
              <a:xfrm>
                <a:off x="6721475" y="3759200"/>
                <a:ext cx="839788" cy="0"/>
              </a:xfrm>
              <a:custGeom>
                <a:avLst/>
                <a:gdLst>
                  <a:gd name="T0" fmla="*/ 0 w 529"/>
                  <a:gd name="T1" fmla="*/ 529 w 529"/>
                  <a:gd name="T2" fmla="*/ 0 w 529"/>
                </a:gdLst>
                <a:ahLst/>
                <a:cxnLst>
                  <a:cxn ang="0">
                    <a:pos x="T0" y="0"/>
                  </a:cxn>
                  <a:cxn ang="0">
                    <a:pos x="T1" y="0"/>
                  </a:cxn>
                  <a:cxn ang="0">
                    <a:pos x="T2" y="0"/>
                  </a:cxn>
                </a:cxnLst>
                <a:rect l="0" t="0" r="r" b="b"/>
                <a:pathLst>
                  <a:path w="529">
                    <a:moveTo>
                      <a:pt x="0" y="0"/>
                    </a:moveTo>
                    <a:lnTo>
                      <a:pt x="5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Line 28">
                <a:extLst>
                  <a:ext uri="{FF2B5EF4-FFF2-40B4-BE49-F238E27FC236}">
                    <a16:creationId xmlns:a16="http://schemas.microsoft.com/office/drawing/2014/main" id="{21464287-F2FE-4D25-922D-98818A9B4E9D}"/>
                  </a:ext>
                </a:extLst>
              </p:cNvPr>
              <p:cNvSpPr>
                <a:spLocks noChangeShapeType="1"/>
              </p:cNvSpPr>
              <p:nvPr/>
            </p:nvSpPr>
            <p:spPr bwMode="auto">
              <a:xfrm>
                <a:off x="6721475" y="3759200"/>
                <a:ext cx="839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29">
                <a:extLst>
                  <a:ext uri="{FF2B5EF4-FFF2-40B4-BE49-F238E27FC236}">
                    <a16:creationId xmlns:a16="http://schemas.microsoft.com/office/drawing/2014/main" id="{7BCCB9AE-55D9-4213-8DE1-8462B6094FCE}"/>
                  </a:ext>
                </a:extLst>
              </p:cNvPr>
              <p:cNvSpPr>
                <a:spLocks/>
              </p:cNvSpPr>
              <p:nvPr/>
            </p:nvSpPr>
            <p:spPr bwMode="auto">
              <a:xfrm>
                <a:off x="6699250" y="3736975"/>
                <a:ext cx="884238" cy="44450"/>
              </a:xfrm>
              <a:custGeom>
                <a:avLst/>
                <a:gdLst>
                  <a:gd name="T0" fmla="*/ 6 w 235"/>
                  <a:gd name="T1" fmla="*/ 12 h 12"/>
                  <a:gd name="T2" fmla="*/ 229 w 235"/>
                  <a:gd name="T3" fmla="*/ 12 h 12"/>
                  <a:gd name="T4" fmla="*/ 235 w 235"/>
                  <a:gd name="T5" fmla="*/ 6 h 12"/>
                  <a:gd name="T6" fmla="*/ 229 w 235"/>
                  <a:gd name="T7" fmla="*/ 0 h 12"/>
                  <a:gd name="T8" fmla="*/ 6 w 235"/>
                  <a:gd name="T9" fmla="*/ 0 h 12"/>
                  <a:gd name="T10" fmla="*/ 0 w 235"/>
                  <a:gd name="T11" fmla="*/ 6 h 12"/>
                  <a:gd name="T12" fmla="*/ 6 w 23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35" h="12">
                    <a:moveTo>
                      <a:pt x="6" y="12"/>
                    </a:moveTo>
                    <a:cubicBezTo>
                      <a:pt x="229" y="12"/>
                      <a:pt x="229" y="12"/>
                      <a:pt x="229" y="12"/>
                    </a:cubicBezTo>
                    <a:cubicBezTo>
                      <a:pt x="232" y="12"/>
                      <a:pt x="235" y="10"/>
                      <a:pt x="235" y="6"/>
                    </a:cubicBezTo>
                    <a:cubicBezTo>
                      <a:pt x="235" y="3"/>
                      <a:pt x="232" y="0"/>
                      <a:pt x="229" y="0"/>
                    </a:cubicBezTo>
                    <a:cubicBezTo>
                      <a:pt x="6" y="0"/>
                      <a:pt x="6" y="0"/>
                      <a:pt x="6" y="0"/>
                    </a:cubicBezTo>
                    <a:cubicBezTo>
                      <a:pt x="3" y="0"/>
                      <a:pt x="0" y="3"/>
                      <a:pt x="0" y="6"/>
                    </a:cubicBezTo>
                    <a:cubicBezTo>
                      <a:pt x="0" y="10"/>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30">
                <a:extLst>
                  <a:ext uri="{FF2B5EF4-FFF2-40B4-BE49-F238E27FC236}">
                    <a16:creationId xmlns:a16="http://schemas.microsoft.com/office/drawing/2014/main" id="{DB2012FC-981D-4451-A4E5-4D21F3F17278}"/>
                  </a:ext>
                </a:extLst>
              </p:cNvPr>
              <p:cNvSpPr>
                <a:spLocks/>
              </p:cNvSpPr>
              <p:nvPr/>
            </p:nvSpPr>
            <p:spPr bwMode="auto">
              <a:xfrm>
                <a:off x="6786563" y="3913188"/>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Line 31">
                <a:extLst>
                  <a:ext uri="{FF2B5EF4-FFF2-40B4-BE49-F238E27FC236}">
                    <a16:creationId xmlns:a16="http://schemas.microsoft.com/office/drawing/2014/main" id="{37C74E93-0D96-41E8-9F5A-358ED5428C30}"/>
                  </a:ext>
                </a:extLst>
              </p:cNvPr>
              <p:cNvSpPr>
                <a:spLocks noChangeShapeType="1"/>
              </p:cNvSpPr>
              <p:nvPr/>
            </p:nvSpPr>
            <p:spPr bwMode="auto">
              <a:xfrm>
                <a:off x="6786563" y="3913188"/>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32">
                <a:extLst>
                  <a:ext uri="{FF2B5EF4-FFF2-40B4-BE49-F238E27FC236}">
                    <a16:creationId xmlns:a16="http://schemas.microsoft.com/office/drawing/2014/main" id="{BF2CE6A9-D824-443A-A863-7FD669426FD2}"/>
                  </a:ext>
                </a:extLst>
              </p:cNvPr>
              <p:cNvSpPr>
                <a:spLocks/>
              </p:cNvSpPr>
              <p:nvPr/>
            </p:nvSpPr>
            <p:spPr bwMode="auto">
              <a:xfrm>
                <a:off x="6764338" y="3890963"/>
                <a:ext cx="755650" cy="44450"/>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10"/>
                      <a:pt x="201" y="6"/>
                    </a:cubicBezTo>
                    <a:cubicBezTo>
                      <a:pt x="201" y="3"/>
                      <a:pt x="199" y="0"/>
                      <a:pt x="195" y="0"/>
                    </a:cubicBezTo>
                    <a:cubicBezTo>
                      <a:pt x="6" y="0"/>
                      <a:pt x="6" y="0"/>
                      <a:pt x="6" y="0"/>
                    </a:cubicBezTo>
                    <a:cubicBezTo>
                      <a:pt x="3" y="0"/>
                      <a:pt x="0" y="3"/>
                      <a:pt x="0" y="6"/>
                    </a:cubicBezTo>
                    <a:cubicBezTo>
                      <a:pt x="0" y="10"/>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33">
                <a:extLst>
                  <a:ext uri="{FF2B5EF4-FFF2-40B4-BE49-F238E27FC236}">
                    <a16:creationId xmlns:a16="http://schemas.microsoft.com/office/drawing/2014/main" id="{388A5161-D289-4DBF-96FE-3F3C78B0718E}"/>
                  </a:ext>
                </a:extLst>
              </p:cNvPr>
              <p:cNvSpPr>
                <a:spLocks/>
              </p:cNvSpPr>
              <p:nvPr/>
            </p:nvSpPr>
            <p:spPr bwMode="auto">
              <a:xfrm>
                <a:off x="6721475" y="4067175"/>
                <a:ext cx="839788" cy="0"/>
              </a:xfrm>
              <a:custGeom>
                <a:avLst/>
                <a:gdLst>
                  <a:gd name="T0" fmla="*/ 0 w 529"/>
                  <a:gd name="T1" fmla="*/ 529 w 529"/>
                  <a:gd name="T2" fmla="*/ 0 w 529"/>
                </a:gdLst>
                <a:ahLst/>
                <a:cxnLst>
                  <a:cxn ang="0">
                    <a:pos x="T0" y="0"/>
                  </a:cxn>
                  <a:cxn ang="0">
                    <a:pos x="T1" y="0"/>
                  </a:cxn>
                  <a:cxn ang="0">
                    <a:pos x="T2" y="0"/>
                  </a:cxn>
                </a:cxnLst>
                <a:rect l="0" t="0" r="r" b="b"/>
                <a:pathLst>
                  <a:path w="529">
                    <a:moveTo>
                      <a:pt x="0" y="0"/>
                    </a:moveTo>
                    <a:lnTo>
                      <a:pt x="5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Line 34">
                <a:extLst>
                  <a:ext uri="{FF2B5EF4-FFF2-40B4-BE49-F238E27FC236}">
                    <a16:creationId xmlns:a16="http://schemas.microsoft.com/office/drawing/2014/main" id="{52BF82CB-B0CB-46F0-A628-237729FE4557}"/>
                  </a:ext>
                </a:extLst>
              </p:cNvPr>
              <p:cNvSpPr>
                <a:spLocks noChangeShapeType="1"/>
              </p:cNvSpPr>
              <p:nvPr/>
            </p:nvSpPr>
            <p:spPr bwMode="auto">
              <a:xfrm>
                <a:off x="6721475" y="4067175"/>
                <a:ext cx="839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35">
                <a:extLst>
                  <a:ext uri="{FF2B5EF4-FFF2-40B4-BE49-F238E27FC236}">
                    <a16:creationId xmlns:a16="http://schemas.microsoft.com/office/drawing/2014/main" id="{16EB9CCE-12A7-44B3-AB40-05B7E151DE10}"/>
                  </a:ext>
                </a:extLst>
              </p:cNvPr>
              <p:cNvSpPr>
                <a:spLocks/>
              </p:cNvSpPr>
              <p:nvPr/>
            </p:nvSpPr>
            <p:spPr bwMode="auto">
              <a:xfrm>
                <a:off x="6699250" y="4044950"/>
                <a:ext cx="884238" cy="44450"/>
              </a:xfrm>
              <a:custGeom>
                <a:avLst/>
                <a:gdLst>
                  <a:gd name="T0" fmla="*/ 6 w 235"/>
                  <a:gd name="T1" fmla="*/ 12 h 12"/>
                  <a:gd name="T2" fmla="*/ 229 w 235"/>
                  <a:gd name="T3" fmla="*/ 12 h 12"/>
                  <a:gd name="T4" fmla="*/ 235 w 235"/>
                  <a:gd name="T5" fmla="*/ 6 h 12"/>
                  <a:gd name="T6" fmla="*/ 229 w 235"/>
                  <a:gd name="T7" fmla="*/ 0 h 12"/>
                  <a:gd name="T8" fmla="*/ 6 w 235"/>
                  <a:gd name="T9" fmla="*/ 0 h 12"/>
                  <a:gd name="T10" fmla="*/ 0 w 235"/>
                  <a:gd name="T11" fmla="*/ 6 h 12"/>
                  <a:gd name="T12" fmla="*/ 6 w 23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35" h="12">
                    <a:moveTo>
                      <a:pt x="6" y="12"/>
                    </a:moveTo>
                    <a:cubicBezTo>
                      <a:pt x="229" y="12"/>
                      <a:pt x="229" y="12"/>
                      <a:pt x="229" y="12"/>
                    </a:cubicBezTo>
                    <a:cubicBezTo>
                      <a:pt x="232" y="12"/>
                      <a:pt x="235" y="9"/>
                      <a:pt x="235" y="6"/>
                    </a:cubicBezTo>
                    <a:cubicBezTo>
                      <a:pt x="235" y="3"/>
                      <a:pt x="232" y="0"/>
                      <a:pt x="229" y="0"/>
                    </a:cubicBezTo>
                    <a:cubicBezTo>
                      <a:pt x="6" y="0"/>
                      <a:pt x="6" y="0"/>
                      <a:pt x="6" y="0"/>
                    </a:cubicBezTo>
                    <a:cubicBezTo>
                      <a:pt x="3" y="0"/>
                      <a:pt x="0" y="3"/>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36">
                <a:extLst>
                  <a:ext uri="{FF2B5EF4-FFF2-40B4-BE49-F238E27FC236}">
                    <a16:creationId xmlns:a16="http://schemas.microsoft.com/office/drawing/2014/main" id="{A80FF2C3-E087-4DBF-83F6-ACCD57792D6D}"/>
                  </a:ext>
                </a:extLst>
              </p:cNvPr>
              <p:cNvSpPr>
                <a:spLocks/>
              </p:cNvSpPr>
              <p:nvPr/>
            </p:nvSpPr>
            <p:spPr bwMode="auto">
              <a:xfrm>
                <a:off x="6786563" y="4221163"/>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Line 37">
                <a:extLst>
                  <a:ext uri="{FF2B5EF4-FFF2-40B4-BE49-F238E27FC236}">
                    <a16:creationId xmlns:a16="http://schemas.microsoft.com/office/drawing/2014/main" id="{6CC5CFB9-582C-433F-9840-C996CC799082}"/>
                  </a:ext>
                </a:extLst>
              </p:cNvPr>
              <p:cNvSpPr>
                <a:spLocks noChangeShapeType="1"/>
              </p:cNvSpPr>
              <p:nvPr/>
            </p:nvSpPr>
            <p:spPr bwMode="auto">
              <a:xfrm>
                <a:off x="6786563" y="4221163"/>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38">
                <a:extLst>
                  <a:ext uri="{FF2B5EF4-FFF2-40B4-BE49-F238E27FC236}">
                    <a16:creationId xmlns:a16="http://schemas.microsoft.com/office/drawing/2014/main" id="{A507EE3D-7DDA-4C2E-AF39-65A91EE9BB0F}"/>
                  </a:ext>
                </a:extLst>
              </p:cNvPr>
              <p:cNvSpPr>
                <a:spLocks/>
              </p:cNvSpPr>
              <p:nvPr/>
            </p:nvSpPr>
            <p:spPr bwMode="auto">
              <a:xfrm>
                <a:off x="6764338" y="4198938"/>
                <a:ext cx="755650" cy="44450"/>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9"/>
                      <a:pt x="201" y="6"/>
                    </a:cubicBezTo>
                    <a:cubicBezTo>
                      <a:pt x="201" y="2"/>
                      <a:pt x="199" y="0"/>
                      <a:pt x="195" y="0"/>
                    </a:cubicBezTo>
                    <a:cubicBezTo>
                      <a:pt x="6" y="0"/>
                      <a:pt x="6" y="0"/>
                      <a:pt x="6" y="0"/>
                    </a:cubicBezTo>
                    <a:cubicBezTo>
                      <a:pt x="3" y="0"/>
                      <a:pt x="0" y="2"/>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39">
                <a:extLst>
                  <a:ext uri="{FF2B5EF4-FFF2-40B4-BE49-F238E27FC236}">
                    <a16:creationId xmlns:a16="http://schemas.microsoft.com/office/drawing/2014/main" id="{8C42F7D6-DF42-480A-9BD1-7ECB2B5F8C1E}"/>
                  </a:ext>
                </a:extLst>
              </p:cNvPr>
              <p:cNvSpPr>
                <a:spLocks/>
              </p:cNvSpPr>
              <p:nvPr/>
            </p:nvSpPr>
            <p:spPr bwMode="auto">
              <a:xfrm>
                <a:off x="6786563" y="4525963"/>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Line 40">
                <a:extLst>
                  <a:ext uri="{FF2B5EF4-FFF2-40B4-BE49-F238E27FC236}">
                    <a16:creationId xmlns:a16="http://schemas.microsoft.com/office/drawing/2014/main" id="{FC433506-FE8B-4929-A663-CF3E3779863F}"/>
                  </a:ext>
                </a:extLst>
              </p:cNvPr>
              <p:cNvSpPr>
                <a:spLocks noChangeShapeType="1"/>
              </p:cNvSpPr>
              <p:nvPr/>
            </p:nvSpPr>
            <p:spPr bwMode="auto">
              <a:xfrm>
                <a:off x="6786563" y="4525963"/>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41">
                <a:extLst>
                  <a:ext uri="{FF2B5EF4-FFF2-40B4-BE49-F238E27FC236}">
                    <a16:creationId xmlns:a16="http://schemas.microsoft.com/office/drawing/2014/main" id="{D125A822-1118-4A3E-ADF5-2C9DB99E181C}"/>
                  </a:ext>
                </a:extLst>
              </p:cNvPr>
              <p:cNvSpPr>
                <a:spLocks/>
              </p:cNvSpPr>
              <p:nvPr/>
            </p:nvSpPr>
            <p:spPr bwMode="auto">
              <a:xfrm>
                <a:off x="6764338" y="4502150"/>
                <a:ext cx="755650" cy="46038"/>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9"/>
                      <a:pt x="201" y="6"/>
                    </a:cubicBezTo>
                    <a:cubicBezTo>
                      <a:pt x="201" y="3"/>
                      <a:pt x="199" y="0"/>
                      <a:pt x="195" y="0"/>
                    </a:cubicBezTo>
                    <a:cubicBezTo>
                      <a:pt x="6" y="0"/>
                      <a:pt x="6" y="0"/>
                      <a:pt x="6" y="0"/>
                    </a:cubicBezTo>
                    <a:cubicBezTo>
                      <a:pt x="3" y="0"/>
                      <a:pt x="0" y="3"/>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42">
                <a:extLst>
                  <a:ext uri="{FF2B5EF4-FFF2-40B4-BE49-F238E27FC236}">
                    <a16:creationId xmlns:a16="http://schemas.microsoft.com/office/drawing/2014/main" id="{75378A98-907E-438B-A3D2-8C231E692212}"/>
                  </a:ext>
                </a:extLst>
              </p:cNvPr>
              <p:cNvSpPr>
                <a:spLocks/>
              </p:cNvSpPr>
              <p:nvPr/>
            </p:nvSpPr>
            <p:spPr bwMode="auto">
              <a:xfrm>
                <a:off x="6721475" y="4371975"/>
                <a:ext cx="839788" cy="0"/>
              </a:xfrm>
              <a:custGeom>
                <a:avLst/>
                <a:gdLst>
                  <a:gd name="T0" fmla="*/ 0 w 529"/>
                  <a:gd name="T1" fmla="*/ 529 w 529"/>
                  <a:gd name="T2" fmla="*/ 0 w 529"/>
                </a:gdLst>
                <a:ahLst/>
                <a:cxnLst>
                  <a:cxn ang="0">
                    <a:pos x="T0" y="0"/>
                  </a:cxn>
                  <a:cxn ang="0">
                    <a:pos x="T1" y="0"/>
                  </a:cxn>
                  <a:cxn ang="0">
                    <a:pos x="T2" y="0"/>
                  </a:cxn>
                </a:cxnLst>
                <a:rect l="0" t="0" r="r" b="b"/>
                <a:pathLst>
                  <a:path w="529">
                    <a:moveTo>
                      <a:pt x="0" y="0"/>
                    </a:moveTo>
                    <a:lnTo>
                      <a:pt x="5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Line 43">
                <a:extLst>
                  <a:ext uri="{FF2B5EF4-FFF2-40B4-BE49-F238E27FC236}">
                    <a16:creationId xmlns:a16="http://schemas.microsoft.com/office/drawing/2014/main" id="{37E35055-C75F-4817-AEFC-D44B99D34B03}"/>
                  </a:ext>
                </a:extLst>
              </p:cNvPr>
              <p:cNvSpPr>
                <a:spLocks noChangeShapeType="1"/>
              </p:cNvSpPr>
              <p:nvPr/>
            </p:nvSpPr>
            <p:spPr bwMode="auto">
              <a:xfrm>
                <a:off x="6721475" y="4371975"/>
                <a:ext cx="839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44">
                <a:extLst>
                  <a:ext uri="{FF2B5EF4-FFF2-40B4-BE49-F238E27FC236}">
                    <a16:creationId xmlns:a16="http://schemas.microsoft.com/office/drawing/2014/main" id="{086D9471-E4BF-42A1-B94A-FA4BCEE8DF30}"/>
                  </a:ext>
                </a:extLst>
              </p:cNvPr>
              <p:cNvSpPr>
                <a:spLocks/>
              </p:cNvSpPr>
              <p:nvPr/>
            </p:nvSpPr>
            <p:spPr bwMode="auto">
              <a:xfrm>
                <a:off x="6699250" y="4348163"/>
                <a:ext cx="884238" cy="46038"/>
              </a:xfrm>
              <a:custGeom>
                <a:avLst/>
                <a:gdLst>
                  <a:gd name="T0" fmla="*/ 6 w 235"/>
                  <a:gd name="T1" fmla="*/ 12 h 12"/>
                  <a:gd name="T2" fmla="*/ 229 w 235"/>
                  <a:gd name="T3" fmla="*/ 12 h 12"/>
                  <a:gd name="T4" fmla="*/ 235 w 235"/>
                  <a:gd name="T5" fmla="*/ 6 h 12"/>
                  <a:gd name="T6" fmla="*/ 229 w 235"/>
                  <a:gd name="T7" fmla="*/ 0 h 12"/>
                  <a:gd name="T8" fmla="*/ 6 w 235"/>
                  <a:gd name="T9" fmla="*/ 0 h 12"/>
                  <a:gd name="T10" fmla="*/ 0 w 235"/>
                  <a:gd name="T11" fmla="*/ 6 h 12"/>
                  <a:gd name="T12" fmla="*/ 6 w 23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35" h="12">
                    <a:moveTo>
                      <a:pt x="6" y="12"/>
                    </a:moveTo>
                    <a:cubicBezTo>
                      <a:pt x="229" y="12"/>
                      <a:pt x="229" y="12"/>
                      <a:pt x="229" y="12"/>
                    </a:cubicBezTo>
                    <a:cubicBezTo>
                      <a:pt x="232" y="12"/>
                      <a:pt x="235" y="10"/>
                      <a:pt x="235" y="6"/>
                    </a:cubicBezTo>
                    <a:cubicBezTo>
                      <a:pt x="235" y="3"/>
                      <a:pt x="232" y="0"/>
                      <a:pt x="229" y="0"/>
                    </a:cubicBezTo>
                    <a:cubicBezTo>
                      <a:pt x="6" y="0"/>
                      <a:pt x="6" y="0"/>
                      <a:pt x="6" y="0"/>
                    </a:cubicBezTo>
                    <a:cubicBezTo>
                      <a:pt x="3" y="0"/>
                      <a:pt x="0" y="3"/>
                      <a:pt x="0" y="6"/>
                    </a:cubicBezTo>
                    <a:cubicBezTo>
                      <a:pt x="0" y="10"/>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45">
                <a:extLst>
                  <a:ext uri="{FF2B5EF4-FFF2-40B4-BE49-F238E27FC236}">
                    <a16:creationId xmlns:a16="http://schemas.microsoft.com/office/drawing/2014/main" id="{29647D32-D334-4C66-86A4-B730A4B25934}"/>
                  </a:ext>
                </a:extLst>
              </p:cNvPr>
              <p:cNvSpPr>
                <a:spLocks/>
              </p:cNvSpPr>
              <p:nvPr/>
            </p:nvSpPr>
            <p:spPr bwMode="auto">
              <a:xfrm>
                <a:off x="6838950" y="3200400"/>
                <a:ext cx="604838" cy="184150"/>
              </a:xfrm>
              <a:custGeom>
                <a:avLst/>
                <a:gdLst>
                  <a:gd name="T0" fmla="*/ 161 w 161"/>
                  <a:gd name="T1" fmla="*/ 36 h 49"/>
                  <a:gd name="T2" fmla="*/ 126 w 161"/>
                  <a:gd name="T3" fmla="*/ 0 h 49"/>
                  <a:gd name="T4" fmla="*/ 36 w 161"/>
                  <a:gd name="T5" fmla="*/ 0 h 49"/>
                  <a:gd name="T6" fmla="*/ 0 w 161"/>
                  <a:gd name="T7" fmla="*/ 36 h 49"/>
                  <a:gd name="T8" fmla="*/ 0 w 161"/>
                  <a:gd name="T9" fmla="*/ 36 h 49"/>
                  <a:gd name="T10" fmla="*/ 13 w 161"/>
                  <a:gd name="T11" fmla="*/ 49 h 49"/>
                  <a:gd name="T12" fmla="*/ 148 w 161"/>
                  <a:gd name="T13" fmla="*/ 49 h 49"/>
                  <a:gd name="T14" fmla="*/ 161 w 161"/>
                  <a:gd name="T15" fmla="*/ 36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49">
                    <a:moveTo>
                      <a:pt x="161" y="36"/>
                    </a:moveTo>
                    <a:cubicBezTo>
                      <a:pt x="161" y="16"/>
                      <a:pt x="146" y="0"/>
                      <a:pt x="126" y="0"/>
                    </a:cubicBezTo>
                    <a:cubicBezTo>
                      <a:pt x="36" y="0"/>
                      <a:pt x="36" y="0"/>
                      <a:pt x="36" y="0"/>
                    </a:cubicBezTo>
                    <a:cubicBezTo>
                      <a:pt x="16" y="0"/>
                      <a:pt x="0" y="16"/>
                      <a:pt x="0" y="36"/>
                    </a:cubicBezTo>
                    <a:cubicBezTo>
                      <a:pt x="0" y="36"/>
                      <a:pt x="0" y="36"/>
                      <a:pt x="0" y="36"/>
                    </a:cubicBezTo>
                    <a:cubicBezTo>
                      <a:pt x="0" y="43"/>
                      <a:pt x="6" y="49"/>
                      <a:pt x="13" y="49"/>
                    </a:cubicBezTo>
                    <a:cubicBezTo>
                      <a:pt x="148" y="49"/>
                      <a:pt x="148" y="49"/>
                      <a:pt x="148" y="49"/>
                    </a:cubicBezTo>
                    <a:cubicBezTo>
                      <a:pt x="155" y="49"/>
                      <a:pt x="161" y="43"/>
                      <a:pt x="161" y="3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46">
                <a:extLst>
                  <a:ext uri="{FF2B5EF4-FFF2-40B4-BE49-F238E27FC236}">
                    <a16:creationId xmlns:a16="http://schemas.microsoft.com/office/drawing/2014/main" id="{BB067C31-47DF-4186-8C54-02AC33EB3546}"/>
                  </a:ext>
                </a:extLst>
              </p:cNvPr>
              <p:cNvSpPr>
                <a:spLocks noEditPoints="1"/>
              </p:cNvSpPr>
              <p:nvPr/>
            </p:nvSpPr>
            <p:spPr bwMode="auto">
              <a:xfrm>
                <a:off x="6989763" y="3016250"/>
                <a:ext cx="304800" cy="303213"/>
              </a:xfrm>
              <a:custGeom>
                <a:avLst/>
                <a:gdLst>
                  <a:gd name="T0" fmla="*/ 41 w 81"/>
                  <a:gd name="T1" fmla="*/ 0 h 81"/>
                  <a:gd name="T2" fmla="*/ 0 w 81"/>
                  <a:gd name="T3" fmla="*/ 40 h 81"/>
                  <a:gd name="T4" fmla="*/ 41 w 81"/>
                  <a:gd name="T5" fmla="*/ 81 h 81"/>
                  <a:gd name="T6" fmla="*/ 81 w 81"/>
                  <a:gd name="T7" fmla="*/ 40 h 81"/>
                  <a:gd name="T8" fmla="*/ 41 w 81"/>
                  <a:gd name="T9" fmla="*/ 0 h 81"/>
                  <a:gd name="T10" fmla="*/ 41 w 81"/>
                  <a:gd name="T11" fmla="*/ 69 h 81"/>
                  <a:gd name="T12" fmla="*/ 12 w 81"/>
                  <a:gd name="T13" fmla="*/ 40 h 81"/>
                  <a:gd name="T14" fmla="*/ 41 w 81"/>
                  <a:gd name="T15" fmla="*/ 12 h 81"/>
                  <a:gd name="T16" fmla="*/ 69 w 81"/>
                  <a:gd name="T17" fmla="*/ 40 h 81"/>
                  <a:gd name="T18" fmla="*/ 41 w 81"/>
                  <a:gd name="T19" fmla="*/ 6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81">
                    <a:moveTo>
                      <a:pt x="41" y="0"/>
                    </a:moveTo>
                    <a:cubicBezTo>
                      <a:pt x="18" y="0"/>
                      <a:pt x="0" y="18"/>
                      <a:pt x="0" y="40"/>
                    </a:cubicBezTo>
                    <a:cubicBezTo>
                      <a:pt x="0" y="63"/>
                      <a:pt x="18" y="81"/>
                      <a:pt x="41" y="81"/>
                    </a:cubicBezTo>
                    <a:cubicBezTo>
                      <a:pt x="63" y="81"/>
                      <a:pt x="81" y="63"/>
                      <a:pt x="81" y="40"/>
                    </a:cubicBezTo>
                    <a:cubicBezTo>
                      <a:pt x="81" y="18"/>
                      <a:pt x="63" y="0"/>
                      <a:pt x="41" y="0"/>
                    </a:cubicBezTo>
                    <a:close/>
                    <a:moveTo>
                      <a:pt x="41" y="69"/>
                    </a:moveTo>
                    <a:cubicBezTo>
                      <a:pt x="25" y="69"/>
                      <a:pt x="12" y="56"/>
                      <a:pt x="12" y="40"/>
                    </a:cubicBezTo>
                    <a:cubicBezTo>
                      <a:pt x="12" y="24"/>
                      <a:pt x="25" y="12"/>
                      <a:pt x="41" y="12"/>
                    </a:cubicBezTo>
                    <a:cubicBezTo>
                      <a:pt x="56" y="12"/>
                      <a:pt x="69" y="24"/>
                      <a:pt x="69" y="40"/>
                    </a:cubicBezTo>
                    <a:cubicBezTo>
                      <a:pt x="69" y="56"/>
                      <a:pt x="56" y="69"/>
                      <a:pt x="41" y="6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8" name="Freeform: Shape 107">
              <a:extLst>
                <a:ext uri="{FF2B5EF4-FFF2-40B4-BE49-F238E27FC236}">
                  <a16:creationId xmlns:a16="http://schemas.microsoft.com/office/drawing/2014/main" id="{D0498954-F763-4B68-9FA7-CDC13E476626}"/>
                </a:ext>
              </a:extLst>
            </p:cNvPr>
            <p:cNvSpPr/>
            <p:nvPr/>
          </p:nvSpPr>
          <p:spPr>
            <a:xfrm rot="2717603">
              <a:off x="-173015" y="4960000"/>
              <a:ext cx="751360" cy="834887"/>
            </a:xfrm>
            <a:custGeom>
              <a:avLst/>
              <a:gdLst>
                <a:gd name="connsiteX0" fmla="*/ 184970 w 751360"/>
                <a:gd name="connsiteY0" fmla="*/ 3969 h 834887"/>
                <a:gd name="connsiteX1" fmla="*/ 218776 w 751360"/>
                <a:gd name="connsiteY1" fmla="*/ 9240 h 834887"/>
                <a:gd name="connsiteX2" fmla="*/ 474653 w 751360"/>
                <a:gd name="connsiteY2" fmla="*/ 128216 h 834887"/>
                <a:gd name="connsiteX3" fmla="*/ 680823 w 751360"/>
                <a:gd name="connsiteY3" fmla="*/ 223558 h 834887"/>
                <a:gd name="connsiteX4" fmla="*/ 701195 w 751360"/>
                <a:gd name="connsiteY4" fmla="*/ 239449 h 834887"/>
                <a:gd name="connsiteX5" fmla="*/ 737865 w 751360"/>
                <a:gd name="connsiteY5" fmla="*/ 255339 h 834887"/>
                <a:gd name="connsiteX6" fmla="*/ 746829 w 751360"/>
                <a:gd name="connsiteY6" fmla="*/ 282230 h 834887"/>
                <a:gd name="connsiteX7" fmla="*/ 562663 w 751360"/>
                <a:gd name="connsiteY7" fmla="*/ 670937 h 834887"/>
                <a:gd name="connsiteX8" fmla="*/ 485328 w 751360"/>
                <a:gd name="connsiteY8" fmla="*/ 834887 h 834887"/>
                <a:gd name="connsiteX9" fmla="*/ 0 w 751360"/>
                <a:gd name="connsiteY9" fmla="*/ 354504 h 834887"/>
                <a:gd name="connsiteX10" fmla="*/ 101839 w 751360"/>
                <a:gd name="connsiteY10" fmla="*/ 158774 h 834887"/>
                <a:gd name="connsiteX11" fmla="*/ 176401 w 751360"/>
                <a:gd name="connsiteY11" fmla="*/ 14130 h 834887"/>
                <a:gd name="connsiteX12" fmla="*/ 184970 w 751360"/>
                <a:gd name="connsiteY12" fmla="*/ 3969 h 834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1360" h="834887">
                  <a:moveTo>
                    <a:pt x="184970" y="3969"/>
                  </a:moveTo>
                  <a:cubicBezTo>
                    <a:pt x="192343" y="-2983"/>
                    <a:pt x="197996" y="-539"/>
                    <a:pt x="218776" y="9240"/>
                  </a:cubicBezTo>
                  <a:lnTo>
                    <a:pt x="474653" y="128216"/>
                  </a:lnTo>
                  <a:lnTo>
                    <a:pt x="680823" y="223558"/>
                  </a:lnTo>
                  <a:cubicBezTo>
                    <a:pt x="689379" y="227225"/>
                    <a:pt x="698343" y="229670"/>
                    <a:pt x="701195" y="239449"/>
                  </a:cubicBezTo>
                  <a:cubicBezTo>
                    <a:pt x="713419" y="244745"/>
                    <a:pt x="725234" y="251265"/>
                    <a:pt x="737865" y="255339"/>
                  </a:cubicBezTo>
                  <a:cubicBezTo>
                    <a:pt x="754163" y="260636"/>
                    <a:pt x="753756" y="268377"/>
                    <a:pt x="746829" y="282230"/>
                  </a:cubicBezTo>
                  <a:cubicBezTo>
                    <a:pt x="684896" y="411799"/>
                    <a:pt x="623780" y="541368"/>
                    <a:pt x="562663" y="670937"/>
                  </a:cubicBezTo>
                  <a:lnTo>
                    <a:pt x="485328" y="834887"/>
                  </a:lnTo>
                  <a:lnTo>
                    <a:pt x="0" y="354504"/>
                  </a:lnTo>
                  <a:lnTo>
                    <a:pt x="101839" y="158774"/>
                  </a:lnTo>
                  <a:cubicBezTo>
                    <a:pt x="127100" y="110694"/>
                    <a:pt x="152361" y="62616"/>
                    <a:pt x="176401" y="14130"/>
                  </a:cubicBezTo>
                  <a:cubicBezTo>
                    <a:pt x="179864" y="9648"/>
                    <a:pt x="182513" y="6286"/>
                    <a:pt x="184970" y="3969"/>
                  </a:cubicBezTo>
                  <a:close/>
                </a:path>
              </a:pathLst>
            </a:custGeom>
            <a:solidFill>
              <a:schemeClr val="bg1"/>
            </a:solidFill>
            <a:ln w="4251" cap="flat">
              <a:noFill/>
              <a:prstDash val="solid"/>
              <a:miter/>
            </a:ln>
          </p:spPr>
          <p:txBody>
            <a:bodyPr wrap="square" rtlCol="0" anchor="ctr">
              <a:noAutofit/>
            </a:bodyPr>
            <a:lstStyle/>
            <a:p>
              <a:endParaRPr lang="en-US"/>
            </a:p>
          </p:txBody>
        </p:sp>
        <p:sp>
          <p:nvSpPr>
            <p:cNvPr id="109" name="Freeform: Shape 108">
              <a:extLst>
                <a:ext uri="{FF2B5EF4-FFF2-40B4-BE49-F238E27FC236}">
                  <a16:creationId xmlns:a16="http://schemas.microsoft.com/office/drawing/2014/main" id="{46CDF88B-0092-435E-B024-60DECFF955B6}"/>
                </a:ext>
              </a:extLst>
            </p:cNvPr>
            <p:cNvSpPr/>
            <p:nvPr/>
          </p:nvSpPr>
          <p:spPr>
            <a:xfrm rot="578905">
              <a:off x="1255322" y="5572258"/>
              <a:ext cx="1098009" cy="279768"/>
            </a:xfrm>
            <a:custGeom>
              <a:avLst/>
              <a:gdLst>
                <a:gd name="connsiteX0" fmla="*/ 58249 w 1098009"/>
                <a:gd name="connsiteY0" fmla="*/ 232663 h 279768"/>
                <a:gd name="connsiteX1" fmla="*/ 125616 w 1098009"/>
                <a:gd name="connsiteY1" fmla="*/ 279768 h 279768"/>
                <a:gd name="connsiteX2" fmla="*/ 0 w 1098009"/>
                <a:gd name="connsiteY2" fmla="*/ 268625 h 279768"/>
                <a:gd name="connsiteX3" fmla="*/ 58249 w 1098009"/>
                <a:gd name="connsiteY3" fmla="*/ 232663 h 279768"/>
                <a:gd name="connsiteX4" fmla="*/ 1066212 w 1098009"/>
                <a:gd name="connsiteY4" fmla="*/ 1186 h 279768"/>
                <a:gd name="connsiteX5" fmla="*/ 1083940 w 1098009"/>
                <a:gd name="connsiteY5" fmla="*/ 11822 h 279768"/>
                <a:gd name="connsiteX6" fmla="*/ 1097110 w 1098009"/>
                <a:gd name="connsiteY6" fmla="*/ 72604 h 279768"/>
                <a:gd name="connsiteX7" fmla="*/ 1087992 w 1098009"/>
                <a:gd name="connsiteY7" fmla="*/ 86280 h 279768"/>
                <a:gd name="connsiteX8" fmla="*/ 348989 w 1098009"/>
                <a:gd name="connsiteY8" fmla="*/ 236208 h 279768"/>
                <a:gd name="connsiteX9" fmla="*/ 317079 w 1098009"/>
                <a:gd name="connsiteY9" fmla="*/ 228104 h 279768"/>
                <a:gd name="connsiteX10" fmla="*/ 248699 w 1098009"/>
                <a:gd name="connsiteY10" fmla="*/ 165296 h 279768"/>
                <a:gd name="connsiteX11" fmla="*/ 1066212 w 1098009"/>
                <a:gd name="connsiteY11" fmla="*/ 1186 h 279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98009" h="279768">
                  <a:moveTo>
                    <a:pt x="58249" y="232663"/>
                  </a:moveTo>
                  <a:cubicBezTo>
                    <a:pt x="82562" y="245832"/>
                    <a:pt x="103836" y="263560"/>
                    <a:pt x="125616" y="279768"/>
                  </a:cubicBezTo>
                  <a:cubicBezTo>
                    <a:pt x="85094" y="276223"/>
                    <a:pt x="44573" y="272677"/>
                    <a:pt x="0" y="268625"/>
                  </a:cubicBezTo>
                  <a:cubicBezTo>
                    <a:pt x="20767" y="255456"/>
                    <a:pt x="39508" y="243806"/>
                    <a:pt x="58249" y="232663"/>
                  </a:cubicBezTo>
                  <a:close/>
                  <a:moveTo>
                    <a:pt x="1066212" y="1186"/>
                  </a:moveTo>
                  <a:cubicBezTo>
                    <a:pt x="1075836" y="-841"/>
                    <a:pt x="1081914" y="-1854"/>
                    <a:pt x="1083940" y="11822"/>
                  </a:cubicBezTo>
                  <a:cubicBezTo>
                    <a:pt x="1086473" y="32083"/>
                    <a:pt x="1091538" y="52850"/>
                    <a:pt x="1097110" y="72604"/>
                  </a:cubicBezTo>
                  <a:cubicBezTo>
                    <a:pt x="1100149" y="83241"/>
                    <a:pt x="1095084" y="84760"/>
                    <a:pt x="1087992" y="86280"/>
                  </a:cubicBezTo>
                  <a:cubicBezTo>
                    <a:pt x="1075836" y="88812"/>
                    <a:pt x="381406" y="229117"/>
                    <a:pt x="348989" y="236208"/>
                  </a:cubicBezTo>
                  <a:cubicBezTo>
                    <a:pt x="336832" y="238740"/>
                    <a:pt x="327208" y="238234"/>
                    <a:pt x="317079" y="228104"/>
                  </a:cubicBezTo>
                  <a:cubicBezTo>
                    <a:pt x="296311" y="206830"/>
                    <a:pt x="273518" y="187583"/>
                    <a:pt x="248699" y="165296"/>
                  </a:cubicBezTo>
                  <a:cubicBezTo>
                    <a:pt x="278583" y="159724"/>
                    <a:pt x="1046458" y="5238"/>
                    <a:pt x="1066212" y="1186"/>
                  </a:cubicBezTo>
                  <a:close/>
                </a:path>
              </a:pathLst>
            </a:custGeom>
            <a:solidFill>
              <a:schemeClr val="accent1"/>
            </a:solidFill>
            <a:ln w="9525" cap="flat">
              <a:noFill/>
              <a:prstDash val="solid"/>
              <a:miter/>
            </a:ln>
          </p:spPr>
          <p:txBody>
            <a:bodyPr wrap="square" rtlCol="0" anchor="ctr">
              <a:noAutofit/>
            </a:bodyPr>
            <a:lstStyle/>
            <a:p>
              <a:endParaRPr lang="en-US"/>
            </a:p>
          </p:txBody>
        </p:sp>
        <p:sp>
          <p:nvSpPr>
            <p:cNvPr id="110" name="Freeform: Shape 109">
              <a:extLst>
                <a:ext uri="{FF2B5EF4-FFF2-40B4-BE49-F238E27FC236}">
                  <a16:creationId xmlns:a16="http://schemas.microsoft.com/office/drawing/2014/main" id="{4E5D637D-C457-40C2-A139-88A223098DBE}"/>
                </a:ext>
              </a:extLst>
            </p:cNvPr>
            <p:cNvSpPr/>
            <p:nvPr/>
          </p:nvSpPr>
          <p:spPr>
            <a:xfrm rot="578905">
              <a:off x="327149" y="4514057"/>
              <a:ext cx="2328005" cy="1837744"/>
            </a:xfrm>
            <a:custGeom>
              <a:avLst/>
              <a:gdLst>
                <a:gd name="connsiteX0" fmla="*/ 1352938 w 2328005"/>
                <a:gd name="connsiteY0" fmla="*/ 868370 h 1837744"/>
                <a:gd name="connsiteX1" fmla="*/ 1475452 w 2328005"/>
                <a:gd name="connsiteY1" fmla="*/ 875207 h 1837744"/>
                <a:gd name="connsiteX2" fmla="*/ 1492673 w 2328005"/>
                <a:gd name="connsiteY2" fmla="*/ 879766 h 1837744"/>
                <a:gd name="connsiteX3" fmla="*/ 1564091 w 2328005"/>
                <a:gd name="connsiteY3" fmla="*/ 901040 h 1837744"/>
                <a:gd name="connsiteX4" fmla="*/ 1586885 w 2328005"/>
                <a:gd name="connsiteY4" fmla="*/ 904078 h 1837744"/>
                <a:gd name="connsiteX5" fmla="*/ 1724656 w 2328005"/>
                <a:gd name="connsiteY5" fmla="*/ 886857 h 1837744"/>
                <a:gd name="connsiteX6" fmla="*/ 1822413 w 2328005"/>
                <a:gd name="connsiteY6" fmla="*/ 889389 h 1837744"/>
                <a:gd name="connsiteX7" fmla="*/ 1886234 w 2328005"/>
                <a:gd name="connsiteY7" fmla="*/ 930924 h 1837744"/>
                <a:gd name="connsiteX8" fmla="*/ 1917132 w 2328005"/>
                <a:gd name="connsiteY8" fmla="*/ 951691 h 1837744"/>
                <a:gd name="connsiteX9" fmla="*/ 1962718 w 2328005"/>
                <a:gd name="connsiteY9" fmla="*/ 983601 h 1837744"/>
                <a:gd name="connsiteX10" fmla="*/ 1987537 w 2328005"/>
                <a:gd name="connsiteY10" fmla="*/ 1011459 h 1837744"/>
                <a:gd name="connsiteX11" fmla="*/ 1251066 w 2328005"/>
                <a:gd name="connsiteY11" fmla="*/ 1165945 h 1837744"/>
                <a:gd name="connsiteX12" fmla="*/ 1248027 w 2328005"/>
                <a:gd name="connsiteY12" fmla="*/ 1175569 h 1837744"/>
                <a:gd name="connsiteX13" fmla="*/ 1308302 w 2328005"/>
                <a:gd name="connsiteY13" fmla="*/ 1228753 h 1837744"/>
                <a:gd name="connsiteX14" fmla="*/ 1334134 w 2328005"/>
                <a:gd name="connsiteY14" fmla="*/ 1229260 h 1837744"/>
                <a:gd name="connsiteX15" fmla="*/ 2030591 w 2328005"/>
                <a:gd name="connsiteY15" fmla="*/ 1090982 h 1837744"/>
                <a:gd name="connsiteX16" fmla="*/ 2054903 w 2328005"/>
                <a:gd name="connsiteY16" fmla="*/ 1123398 h 1837744"/>
                <a:gd name="connsiteX17" fmla="*/ 2328005 w 2328005"/>
                <a:gd name="connsiteY17" fmla="*/ 1509212 h 1837744"/>
                <a:gd name="connsiteX18" fmla="*/ 1890846 w 2328005"/>
                <a:gd name="connsiteY18" fmla="*/ 1837539 h 1837744"/>
                <a:gd name="connsiteX19" fmla="*/ 1695475 w 2328005"/>
                <a:gd name="connsiteY19" fmla="*/ 1616268 h 1837744"/>
                <a:gd name="connsiteX20" fmla="*/ 1461234 w 2328005"/>
                <a:gd name="connsiteY20" fmla="*/ 1539142 h 1837744"/>
                <a:gd name="connsiteX21" fmla="*/ 1230805 w 2328005"/>
                <a:gd name="connsiteY21" fmla="*/ 1421228 h 1837744"/>
                <a:gd name="connsiteX22" fmla="*/ 1137607 w 2328005"/>
                <a:gd name="connsiteY22" fmla="*/ 1336641 h 1837744"/>
                <a:gd name="connsiteX23" fmla="*/ 1105190 w 2328005"/>
                <a:gd name="connsiteY23" fmla="*/ 1279912 h 1837744"/>
                <a:gd name="connsiteX24" fmla="*/ 1037823 w 2328005"/>
                <a:gd name="connsiteY24" fmla="*/ 1232806 h 1837744"/>
                <a:gd name="connsiteX25" fmla="*/ 1012498 w 2328005"/>
                <a:gd name="connsiteY25" fmla="*/ 1191271 h 1837744"/>
                <a:gd name="connsiteX26" fmla="*/ 1075812 w 2328005"/>
                <a:gd name="connsiteY26" fmla="*/ 1123398 h 1837744"/>
                <a:gd name="connsiteX27" fmla="*/ 1122917 w 2328005"/>
                <a:gd name="connsiteY27" fmla="*/ 1098073 h 1837744"/>
                <a:gd name="connsiteX28" fmla="*/ 1244988 w 2328005"/>
                <a:gd name="connsiteY28" fmla="*/ 938521 h 1837744"/>
                <a:gd name="connsiteX29" fmla="*/ 1313367 w 2328005"/>
                <a:gd name="connsiteY29" fmla="*/ 884831 h 1837744"/>
                <a:gd name="connsiteX30" fmla="*/ 1352938 w 2328005"/>
                <a:gd name="connsiteY30" fmla="*/ 868370 h 1837744"/>
                <a:gd name="connsiteX31" fmla="*/ 624850 w 2328005"/>
                <a:gd name="connsiteY31" fmla="*/ 11 h 1837744"/>
                <a:gd name="connsiteX32" fmla="*/ 651531 w 2328005"/>
                <a:gd name="connsiteY32" fmla="*/ 10872 h 1837744"/>
                <a:gd name="connsiteX33" fmla="*/ 653875 w 2328005"/>
                <a:gd name="connsiteY33" fmla="*/ 74725 h 1837744"/>
                <a:gd name="connsiteX34" fmla="*/ 608687 w 2328005"/>
                <a:gd name="connsiteY34" fmla="*/ 126552 h 1837744"/>
                <a:gd name="connsiteX35" fmla="*/ 694621 w 2328005"/>
                <a:gd name="connsiteY35" fmla="*/ 93416 h 1837744"/>
                <a:gd name="connsiteX36" fmla="*/ 815750 w 2328005"/>
                <a:gd name="connsiteY36" fmla="*/ 59445 h 1837744"/>
                <a:gd name="connsiteX37" fmla="*/ 866339 w 2328005"/>
                <a:gd name="connsiteY37" fmla="*/ 58118 h 1837744"/>
                <a:gd name="connsiteX38" fmla="*/ 895795 w 2328005"/>
                <a:gd name="connsiteY38" fmla="*/ 135900 h 1837744"/>
                <a:gd name="connsiteX39" fmla="*/ 972751 w 2328005"/>
                <a:gd name="connsiteY39" fmla="*/ 117382 h 1837744"/>
                <a:gd name="connsiteX40" fmla="*/ 1013012 w 2328005"/>
                <a:gd name="connsiteY40" fmla="*/ 117174 h 1837744"/>
                <a:gd name="connsiteX41" fmla="*/ 1045375 w 2328005"/>
                <a:gd name="connsiteY41" fmla="*/ 186008 h 1837744"/>
                <a:gd name="connsiteX42" fmla="*/ 994321 w 2328005"/>
                <a:gd name="connsiteY42" fmla="*/ 234130 h 1837744"/>
                <a:gd name="connsiteX43" fmla="*/ 850090 w 2328005"/>
                <a:gd name="connsiteY43" fmla="*/ 312201 h 1837744"/>
                <a:gd name="connsiteX44" fmla="*/ 675866 w 2328005"/>
                <a:gd name="connsiteY44" fmla="*/ 497120 h 1837744"/>
                <a:gd name="connsiteX45" fmla="*/ 655208 w 2328005"/>
                <a:gd name="connsiteY45" fmla="*/ 525927 h 1837744"/>
                <a:gd name="connsiteX46" fmla="*/ 865231 w 2328005"/>
                <a:gd name="connsiteY46" fmla="*/ 421832 h 1837744"/>
                <a:gd name="connsiteX47" fmla="*/ 1021286 w 2328005"/>
                <a:gd name="connsiteY47" fmla="*/ 302101 h 1837744"/>
                <a:gd name="connsiteX48" fmla="*/ 1077606 w 2328005"/>
                <a:gd name="connsiteY48" fmla="*/ 275304 h 1837744"/>
                <a:gd name="connsiteX49" fmla="*/ 1135640 w 2328005"/>
                <a:gd name="connsiteY49" fmla="*/ 294358 h 1837744"/>
                <a:gd name="connsiteX50" fmla="*/ 1128862 w 2328005"/>
                <a:gd name="connsiteY50" fmla="*/ 347158 h 1837744"/>
                <a:gd name="connsiteX51" fmla="*/ 1028813 w 2328005"/>
                <a:gd name="connsiteY51" fmla="*/ 455910 h 1837744"/>
                <a:gd name="connsiteX52" fmla="*/ 800327 w 2328005"/>
                <a:gd name="connsiteY52" fmla="*/ 657068 h 1837744"/>
                <a:gd name="connsiteX53" fmla="*/ 576118 w 2328005"/>
                <a:gd name="connsiteY53" fmla="*/ 875332 h 1837744"/>
                <a:gd name="connsiteX54" fmla="*/ 571369 w 2328005"/>
                <a:gd name="connsiteY54" fmla="*/ 881954 h 1837744"/>
                <a:gd name="connsiteX55" fmla="*/ 583741 w 2328005"/>
                <a:gd name="connsiteY55" fmla="*/ 877289 h 1837744"/>
                <a:gd name="connsiteX56" fmla="*/ 826112 w 2328005"/>
                <a:gd name="connsiteY56" fmla="*/ 723190 h 1837744"/>
                <a:gd name="connsiteX57" fmla="*/ 977646 w 2328005"/>
                <a:gd name="connsiteY57" fmla="*/ 716038 h 1837744"/>
                <a:gd name="connsiteX58" fmla="*/ 1017891 w 2328005"/>
                <a:gd name="connsiteY58" fmla="*/ 749411 h 1837744"/>
                <a:gd name="connsiteX59" fmla="*/ 1013203 w 2328005"/>
                <a:gd name="connsiteY59" fmla="*/ 774126 h 1837744"/>
                <a:gd name="connsiteX60" fmla="*/ 737147 w 2328005"/>
                <a:gd name="connsiteY60" fmla="*/ 957718 h 1837744"/>
                <a:gd name="connsiteX61" fmla="*/ 480939 w 2328005"/>
                <a:gd name="connsiteY61" fmla="*/ 1089859 h 1837744"/>
                <a:gd name="connsiteX62" fmla="*/ 396830 w 2328005"/>
                <a:gd name="connsiteY62" fmla="*/ 1109264 h 1837744"/>
                <a:gd name="connsiteX63" fmla="*/ 287055 w 2328005"/>
                <a:gd name="connsiteY63" fmla="*/ 1125305 h 1837744"/>
                <a:gd name="connsiteX64" fmla="*/ 261671 w 2328005"/>
                <a:gd name="connsiteY64" fmla="*/ 1123646 h 1837744"/>
                <a:gd name="connsiteX65" fmla="*/ 10194 w 2328005"/>
                <a:gd name="connsiteY65" fmla="*/ 676571 h 1837744"/>
                <a:gd name="connsiteX66" fmla="*/ 0 w 2328005"/>
                <a:gd name="connsiteY66" fmla="*/ 657227 h 1837744"/>
                <a:gd name="connsiteX67" fmla="*/ 241867 w 2328005"/>
                <a:gd name="connsiteY67" fmla="*/ 342324 h 1837744"/>
                <a:gd name="connsiteX68" fmla="*/ 494032 w 2328005"/>
                <a:gd name="connsiteY68" fmla="*/ 66894 h 1837744"/>
                <a:gd name="connsiteX69" fmla="*/ 596077 w 2328005"/>
                <a:gd name="connsiteY69" fmla="*/ 5700 h 1837744"/>
                <a:gd name="connsiteX70" fmla="*/ 624850 w 2328005"/>
                <a:gd name="connsiteY70" fmla="*/ 11 h 183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2328005" h="1837744">
                  <a:moveTo>
                    <a:pt x="1352938" y="868370"/>
                  </a:moveTo>
                  <a:cubicBezTo>
                    <a:pt x="1392921" y="857827"/>
                    <a:pt x="1434044" y="863810"/>
                    <a:pt x="1475452" y="875207"/>
                  </a:cubicBezTo>
                  <a:lnTo>
                    <a:pt x="1492673" y="879766"/>
                  </a:lnTo>
                  <a:cubicBezTo>
                    <a:pt x="1517492" y="882805"/>
                    <a:pt x="1541298" y="890909"/>
                    <a:pt x="1564091" y="901040"/>
                  </a:cubicBezTo>
                  <a:cubicBezTo>
                    <a:pt x="1571689" y="904079"/>
                    <a:pt x="1578780" y="905092"/>
                    <a:pt x="1586885" y="904078"/>
                  </a:cubicBezTo>
                  <a:cubicBezTo>
                    <a:pt x="1632470" y="896987"/>
                    <a:pt x="1678563" y="890402"/>
                    <a:pt x="1724656" y="886857"/>
                  </a:cubicBezTo>
                  <a:cubicBezTo>
                    <a:pt x="1757580" y="884324"/>
                    <a:pt x="1789997" y="882805"/>
                    <a:pt x="1822413" y="889389"/>
                  </a:cubicBezTo>
                  <a:cubicBezTo>
                    <a:pt x="1848752" y="894961"/>
                    <a:pt x="1871545" y="907118"/>
                    <a:pt x="1886234" y="930924"/>
                  </a:cubicBezTo>
                  <a:cubicBezTo>
                    <a:pt x="1893325" y="942573"/>
                    <a:pt x="1901936" y="949664"/>
                    <a:pt x="1917132" y="951691"/>
                  </a:cubicBezTo>
                  <a:cubicBezTo>
                    <a:pt x="1936886" y="953717"/>
                    <a:pt x="1950561" y="968912"/>
                    <a:pt x="1962718" y="983601"/>
                  </a:cubicBezTo>
                  <a:cubicBezTo>
                    <a:pt x="1970315" y="993225"/>
                    <a:pt x="1978420" y="1002849"/>
                    <a:pt x="1987537" y="1011459"/>
                  </a:cubicBezTo>
                  <a:cubicBezTo>
                    <a:pt x="1982979" y="1023109"/>
                    <a:pt x="1255624" y="1164426"/>
                    <a:pt x="1251066" y="1165945"/>
                  </a:cubicBezTo>
                  <a:cubicBezTo>
                    <a:pt x="1244988" y="1167466"/>
                    <a:pt x="1241948" y="1171011"/>
                    <a:pt x="1248027" y="1175569"/>
                  </a:cubicBezTo>
                  <a:cubicBezTo>
                    <a:pt x="1268793" y="1192284"/>
                    <a:pt x="1286015" y="1213558"/>
                    <a:pt x="1308302" y="1228753"/>
                  </a:cubicBezTo>
                  <a:cubicBezTo>
                    <a:pt x="1316406" y="1234325"/>
                    <a:pt x="1325524" y="1231286"/>
                    <a:pt x="1334134" y="1229260"/>
                  </a:cubicBezTo>
                  <a:lnTo>
                    <a:pt x="2030591" y="1090982"/>
                  </a:lnTo>
                  <a:cubicBezTo>
                    <a:pt x="2043253" y="1098073"/>
                    <a:pt x="2047812" y="1112255"/>
                    <a:pt x="2054903" y="1123398"/>
                  </a:cubicBezTo>
                  <a:cubicBezTo>
                    <a:pt x="2059462" y="1137074"/>
                    <a:pt x="2267775" y="1373801"/>
                    <a:pt x="2328005" y="1509212"/>
                  </a:cubicBezTo>
                  <a:cubicBezTo>
                    <a:pt x="2203872" y="1632333"/>
                    <a:pt x="2050398" y="1700274"/>
                    <a:pt x="1890846" y="1837539"/>
                  </a:cubicBezTo>
                  <a:cubicBezTo>
                    <a:pt x="1882742" y="1844630"/>
                    <a:pt x="1767078" y="1666001"/>
                    <a:pt x="1695475" y="1616268"/>
                  </a:cubicBezTo>
                  <a:cubicBezTo>
                    <a:pt x="1623873" y="1566536"/>
                    <a:pt x="1538679" y="1571649"/>
                    <a:pt x="1461234" y="1539142"/>
                  </a:cubicBezTo>
                  <a:cubicBezTo>
                    <a:pt x="1383789" y="1506636"/>
                    <a:pt x="1284743" y="1454979"/>
                    <a:pt x="1230805" y="1421228"/>
                  </a:cubicBezTo>
                  <a:cubicBezTo>
                    <a:pt x="1176868" y="1387478"/>
                    <a:pt x="1160400" y="1373616"/>
                    <a:pt x="1137607" y="1336641"/>
                  </a:cubicBezTo>
                  <a:cubicBezTo>
                    <a:pt x="1126463" y="1317899"/>
                    <a:pt x="1116333" y="1298652"/>
                    <a:pt x="1105190" y="1279912"/>
                  </a:cubicBezTo>
                  <a:cubicBezTo>
                    <a:pt x="1079864" y="1268261"/>
                    <a:pt x="1057578" y="1252560"/>
                    <a:pt x="1037823" y="1232806"/>
                  </a:cubicBezTo>
                  <a:cubicBezTo>
                    <a:pt x="1026680" y="1220649"/>
                    <a:pt x="1013511" y="1209506"/>
                    <a:pt x="1012498" y="1191271"/>
                  </a:cubicBezTo>
                  <a:cubicBezTo>
                    <a:pt x="1009965" y="1153789"/>
                    <a:pt x="1037823" y="1122386"/>
                    <a:pt x="1075812" y="1123398"/>
                  </a:cubicBezTo>
                  <a:cubicBezTo>
                    <a:pt x="1098099" y="1123905"/>
                    <a:pt x="1110761" y="1117320"/>
                    <a:pt x="1122917" y="1098073"/>
                  </a:cubicBezTo>
                  <a:cubicBezTo>
                    <a:pt x="1158880" y="1041343"/>
                    <a:pt x="1198388" y="987653"/>
                    <a:pt x="1244988" y="938521"/>
                  </a:cubicBezTo>
                  <a:cubicBezTo>
                    <a:pt x="1265248" y="917248"/>
                    <a:pt x="1287028" y="898000"/>
                    <a:pt x="1313367" y="884831"/>
                  </a:cubicBezTo>
                  <a:cubicBezTo>
                    <a:pt x="1326410" y="877234"/>
                    <a:pt x="1339611" y="871884"/>
                    <a:pt x="1352938" y="868370"/>
                  </a:cubicBezTo>
                  <a:close/>
                  <a:moveTo>
                    <a:pt x="624850" y="11"/>
                  </a:moveTo>
                  <a:cubicBezTo>
                    <a:pt x="634228" y="218"/>
                    <a:pt x="643257" y="3184"/>
                    <a:pt x="651531" y="10872"/>
                  </a:cubicBezTo>
                  <a:cubicBezTo>
                    <a:pt x="663589" y="22026"/>
                    <a:pt x="664048" y="54945"/>
                    <a:pt x="653875" y="74725"/>
                  </a:cubicBezTo>
                  <a:cubicBezTo>
                    <a:pt x="642989" y="95498"/>
                    <a:pt x="626288" y="111096"/>
                    <a:pt x="608687" y="126552"/>
                  </a:cubicBezTo>
                  <a:cubicBezTo>
                    <a:pt x="637221" y="115427"/>
                    <a:pt x="665993" y="103972"/>
                    <a:pt x="694621" y="93416"/>
                  </a:cubicBezTo>
                  <a:cubicBezTo>
                    <a:pt x="734246" y="78712"/>
                    <a:pt x="773914" y="66045"/>
                    <a:pt x="815750" y="59445"/>
                  </a:cubicBezTo>
                  <a:cubicBezTo>
                    <a:pt x="832806" y="56635"/>
                    <a:pt x="849670" y="56192"/>
                    <a:pt x="866339" y="58118"/>
                  </a:cubicBezTo>
                  <a:cubicBezTo>
                    <a:pt x="910235" y="64027"/>
                    <a:pt x="924189" y="99103"/>
                    <a:pt x="895795" y="135900"/>
                  </a:cubicBezTo>
                  <a:cubicBezTo>
                    <a:pt x="922805" y="129699"/>
                    <a:pt x="946979" y="120460"/>
                    <a:pt x="972751" y="117382"/>
                  </a:cubicBezTo>
                  <a:cubicBezTo>
                    <a:pt x="986252" y="116033"/>
                    <a:pt x="999754" y="114685"/>
                    <a:pt x="1013012" y="117174"/>
                  </a:cubicBezTo>
                  <a:cubicBezTo>
                    <a:pt x="1048854" y="123824"/>
                    <a:pt x="1062866" y="153927"/>
                    <a:pt x="1045375" y="186008"/>
                  </a:cubicBezTo>
                  <a:cubicBezTo>
                    <a:pt x="1033446" y="207536"/>
                    <a:pt x="1015183" y="222517"/>
                    <a:pt x="994321" y="234130"/>
                  </a:cubicBezTo>
                  <a:cubicBezTo>
                    <a:pt x="946386" y="260422"/>
                    <a:pt x="897270" y="284866"/>
                    <a:pt x="850090" y="312201"/>
                  </a:cubicBezTo>
                  <a:cubicBezTo>
                    <a:pt x="774506" y="356773"/>
                    <a:pt x="724312" y="426068"/>
                    <a:pt x="675866" y="497120"/>
                  </a:cubicBezTo>
                  <a:cubicBezTo>
                    <a:pt x="670499" y="505304"/>
                    <a:pt x="664231" y="513344"/>
                    <a:pt x="655208" y="525927"/>
                  </a:cubicBezTo>
                  <a:cubicBezTo>
                    <a:pt x="733364" y="498743"/>
                    <a:pt x="803380" y="468229"/>
                    <a:pt x="865231" y="421832"/>
                  </a:cubicBezTo>
                  <a:cubicBezTo>
                    <a:pt x="917691" y="382239"/>
                    <a:pt x="969158" y="341933"/>
                    <a:pt x="1021286" y="302101"/>
                  </a:cubicBezTo>
                  <a:cubicBezTo>
                    <a:pt x="1037888" y="289439"/>
                    <a:pt x="1056332" y="279101"/>
                    <a:pt x="1077606" y="275304"/>
                  </a:cubicBezTo>
                  <a:cubicBezTo>
                    <a:pt x="1100254" y="270989"/>
                    <a:pt x="1121515" y="274202"/>
                    <a:pt x="1135640" y="294358"/>
                  </a:cubicBezTo>
                  <a:cubicBezTo>
                    <a:pt x="1148677" y="313235"/>
                    <a:pt x="1138792" y="331215"/>
                    <a:pt x="1128862" y="347158"/>
                  </a:cubicBezTo>
                  <a:cubicBezTo>
                    <a:pt x="1102874" y="389690"/>
                    <a:pt x="1065772" y="423250"/>
                    <a:pt x="1028813" y="455910"/>
                  </a:cubicBezTo>
                  <a:cubicBezTo>
                    <a:pt x="952903" y="523310"/>
                    <a:pt x="875150" y="588387"/>
                    <a:pt x="800327" y="657068"/>
                  </a:cubicBezTo>
                  <a:cubicBezTo>
                    <a:pt x="723748" y="727499"/>
                    <a:pt x="649105" y="800822"/>
                    <a:pt x="576118" y="875332"/>
                  </a:cubicBezTo>
                  <a:cubicBezTo>
                    <a:pt x="574363" y="877082"/>
                    <a:pt x="573031" y="879636"/>
                    <a:pt x="571369" y="881954"/>
                  </a:cubicBezTo>
                  <a:cubicBezTo>
                    <a:pt x="577380" y="884760"/>
                    <a:pt x="580135" y="880218"/>
                    <a:pt x="583741" y="877289"/>
                  </a:cubicBezTo>
                  <a:cubicBezTo>
                    <a:pt x="661855" y="821496"/>
                    <a:pt x="737608" y="762006"/>
                    <a:pt x="826112" y="723190"/>
                  </a:cubicBezTo>
                  <a:cubicBezTo>
                    <a:pt x="875127" y="701683"/>
                    <a:pt x="925635" y="692779"/>
                    <a:pt x="977646" y="716038"/>
                  </a:cubicBezTo>
                  <a:cubicBezTo>
                    <a:pt x="994351" y="723505"/>
                    <a:pt x="1007402" y="735371"/>
                    <a:pt x="1017891" y="749411"/>
                  </a:cubicBezTo>
                  <a:cubicBezTo>
                    <a:pt x="1024269" y="757996"/>
                    <a:pt x="1027330" y="767711"/>
                    <a:pt x="1013203" y="774126"/>
                  </a:cubicBezTo>
                  <a:cubicBezTo>
                    <a:pt x="910242" y="819120"/>
                    <a:pt x="827071" y="893848"/>
                    <a:pt x="737147" y="957718"/>
                  </a:cubicBezTo>
                  <a:cubicBezTo>
                    <a:pt x="657989" y="1014265"/>
                    <a:pt x="575670" y="1064033"/>
                    <a:pt x="480939" y="1089859"/>
                  </a:cubicBezTo>
                  <a:cubicBezTo>
                    <a:pt x="452792" y="1096249"/>
                    <a:pt x="424977" y="1102874"/>
                    <a:pt x="396830" y="1109264"/>
                  </a:cubicBezTo>
                  <a:cubicBezTo>
                    <a:pt x="360349" y="1114689"/>
                    <a:pt x="323300" y="1120209"/>
                    <a:pt x="287055" y="1125305"/>
                  </a:cubicBezTo>
                  <a:cubicBezTo>
                    <a:pt x="278527" y="1126710"/>
                    <a:pt x="269618" y="1129345"/>
                    <a:pt x="261671" y="1123646"/>
                  </a:cubicBezTo>
                  <a:cubicBezTo>
                    <a:pt x="177876" y="974811"/>
                    <a:pt x="93751" y="825738"/>
                    <a:pt x="10194" y="676571"/>
                  </a:cubicBezTo>
                  <a:cubicBezTo>
                    <a:pt x="7127" y="670360"/>
                    <a:pt x="3398" y="663675"/>
                    <a:pt x="0" y="657227"/>
                  </a:cubicBezTo>
                  <a:cubicBezTo>
                    <a:pt x="79818" y="551515"/>
                    <a:pt x="158074" y="445186"/>
                    <a:pt x="241867" y="342324"/>
                  </a:cubicBezTo>
                  <a:cubicBezTo>
                    <a:pt x="320578" y="245846"/>
                    <a:pt x="397778" y="147282"/>
                    <a:pt x="494032" y="66894"/>
                  </a:cubicBezTo>
                  <a:cubicBezTo>
                    <a:pt x="524537" y="41137"/>
                    <a:pt x="557640" y="18749"/>
                    <a:pt x="596077" y="5700"/>
                  </a:cubicBezTo>
                  <a:cubicBezTo>
                    <a:pt x="605745" y="2355"/>
                    <a:pt x="615472" y="-196"/>
                    <a:pt x="624850" y="11"/>
                  </a:cubicBezTo>
                  <a:close/>
                </a:path>
              </a:pathLst>
            </a:custGeom>
            <a:solidFill>
              <a:srgbClr val="FCD9C1"/>
            </a:solidFill>
            <a:ln w="2539"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00BF08CA-7A73-4604-A8D8-B2008F10DA28}"/>
                </a:ext>
              </a:extLst>
            </p:cNvPr>
            <p:cNvSpPr/>
            <p:nvPr/>
          </p:nvSpPr>
          <p:spPr>
            <a:xfrm rot="21479217" flipH="1">
              <a:off x="1937072" y="6023955"/>
              <a:ext cx="1006835" cy="848673"/>
            </a:xfrm>
            <a:custGeom>
              <a:avLst/>
              <a:gdLst>
                <a:gd name="connsiteX0" fmla="*/ 447868 w 1006835"/>
                <a:gd name="connsiteY0" fmla="*/ 72 h 848673"/>
                <a:gd name="connsiteX1" fmla="*/ 431875 w 1006835"/>
                <a:gd name="connsiteY1" fmla="*/ 14129 h 848673"/>
                <a:gd name="connsiteX2" fmla="*/ 357313 w 1006835"/>
                <a:gd name="connsiteY2" fmla="*/ 158774 h 848673"/>
                <a:gd name="connsiteX3" fmla="*/ 216335 w 1006835"/>
                <a:gd name="connsiteY3" fmla="*/ 429727 h 848673"/>
                <a:gd name="connsiteX4" fmla="*/ 58246 w 1006835"/>
                <a:gd name="connsiteY4" fmla="*/ 736943 h 848673"/>
                <a:gd name="connsiteX5" fmla="*/ 0 w 1006835"/>
                <a:gd name="connsiteY5" fmla="*/ 848673 h 848673"/>
                <a:gd name="connsiteX6" fmla="*/ 746679 w 1006835"/>
                <a:gd name="connsiteY6" fmla="*/ 822428 h 848673"/>
                <a:gd name="connsiteX7" fmla="*/ 818137 w 1006835"/>
                <a:gd name="connsiteY7" fmla="*/ 670937 h 848673"/>
                <a:gd name="connsiteX8" fmla="*/ 1002304 w 1006835"/>
                <a:gd name="connsiteY8" fmla="*/ 282230 h 848673"/>
                <a:gd name="connsiteX9" fmla="*/ 993340 w 1006835"/>
                <a:gd name="connsiteY9" fmla="*/ 255339 h 848673"/>
                <a:gd name="connsiteX10" fmla="*/ 474251 w 1006835"/>
                <a:gd name="connsiteY10" fmla="*/ 9240 h 848673"/>
                <a:gd name="connsiteX11" fmla="*/ 447868 w 1006835"/>
                <a:gd name="connsiteY11" fmla="*/ 72 h 848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6835" h="848673">
                  <a:moveTo>
                    <a:pt x="447868" y="72"/>
                  </a:moveTo>
                  <a:cubicBezTo>
                    <a:pt x="442470" y="683"/>
                    <a:pt x="438803" y="5165"/>
                    <a:pt x="431875" y="14129"/>
                  </a:cubicBezTo>
                  <a:cubicBezTo>
                    <a:pt x="407836" y="62616"/>
                    <a:pt x="382575" y="110695"/>
                    <a:pt x="357313" y="158774"/>
                  </a:cubicBezTo>
                  <a:cubicBezTo>
                    <a:pt x="310050" y="248820"/>
                    <a:pt x="261970" y="338866"/>
                    <a:pt x="216335" y="429727"/>
                  </a:cubicBezTo>
                  <a:cubicBezTo>
                    <a:pt x="164590" y="532812"/>
                    <a:pt x="108362" y="633043"/>
                    <a:pt x="58246" y="736943"/>
                  </a:cubicBezTo>
                  <a:lnTo>
                    <a:pt x="0" y="848673"/>
                  </a:lnTo>
                  <a:lnTo>
                    <a:pt x="746679" y="822428"/>
                  </a:lnTo>
                  <a:lnTo>
                    <a:pt x="818137" y="670937"/>
                  </a:lnTo>
                  <a:cubicBezTo>
                    <a:pt x="879254" y="541368"/>
                    <a:pt x="940372" y="411799"/>
                    <a:pt x="1002304" y="282230"/>
                  </a:cubicBezTo>
                  <a:cubicBezTo>
                    <a:pt x="1009231" y="268377"/>
                    <a:pt x="1009638" y="260636"/>
                    <a:pt x="993340" y="255339"/>
                  </a:cubicBezTo>
                  <a:lnTo>
                    <a:pt x="474251" y="9240"/>
                  </a:lnTo>
                  <a:cubicBezTo>
                    <a:pt x="460397" y="2721"/>
                    <a:pt x="453267" y="-539"/>
                    <a:pt x="447868" y="72"/>
                  </a:cubicBezTo>
                  <a:close/>
                </a:path>
              </a:pathLst>
            </a:custGeom>
            <a:solidFill>
              <a:schemeClr val="bg1"/>
            </a:solidFill>
            <a:ln w="4251" cap="flat">
              <a:noFill/>
              <a:prstDash val="solid"/>
              <a:miter/>
            </a:ln>
          </p:spPr>
          <p:txBody>
            <a:bodyPr wrap="square" rtlCol="0" anchor="ctr">
              <a:noAutofit/>
            </a:bodyPr>
            <a:lstStyle/>
            <a:p>
              <a:endParaRPr lang="en-US"/>
            </a:p>
          </p:txBody>
        </p:sp>
      </p:grpSp>
      <p:grpSp>
        <p:nvGrpSpPr>
          <p:cNvPr id="114" name="Group 113">
            <a:extLst>
              <a:ext uri="{FF2B5EF4-FFF2-40B4-BE49-F238E27FC236}">
                <a16:creationId xmlns:a16="http://schemas.microsoft.com/office/drawing/2014/main" id="{0DA673CF-2EDB-422F-9ABB-DFBEB7C1B56D}"/>
              </a:ext>
            </a:extLst>
          </p:cNvPr>
          <p:cNvGrpSpPr/>
          <p:nvPr/>
        </p:nvGrpSpPr>
        <p:grpSpPr>
          <a:xfrm flipV="1">
            <a:off x="10020730" y="-169310"/>
            <a:ext cx="2171270" cy="2406184"/>
            <a:chOff x="9423207" y="3983156"/>
            <a:chExt cx="2776373" cy="3076754"/>
          </a:xfrm>
        </p:grpSpPr>
        <p:grpSp>
          <p:nvGrpSpPr>
            <p:cNvPr id="56" name="Group 55">
              <a:extLst>
                <a:ext uri="{FF2B5EF4-FFF2-40B4-BE49-F238E27FC236}">
                  <a16:creationId xmlns:a16="http://schemas.microsoft.com/office/drawing/2014/main" id="{2E06FA9F-FCAF-4367-8429-4401940420D6}"/>
                </a:ext>
              </a:extLst>
            </p:cNvPr>
            <p:cNvGrpSpPr/>
            <p:nvPr/>
          </p:nvGrpSpPr>
          <p:grpSpPr>
            <a:xfrm>
              <a:off x="9423207" y="3983156"/>
              <a:ext cx="2119814" cy="1895900"/>
              <a:chOff x="9423207" y="3983156"/>
              <a:chExt cx="2119814" cy="1895900"/>
            </a:xfrm>
          </p:grpSpPr>
          <p:sp>
            <p:nvSpPr>
              <p:cNvPr id="57" name="Freeform: Shape 56">
                <a:extLst>
                  <a:ext uri="{FF2B5EF4-FFF2-40B4-BE49-F238E27FC236}">
                    <a16:creationId xmlns:a16="http://schemas.microsoft.com/office/drawing/2014/main" id="{990B5BE7-4FCA-4CD7-9285-C11CE3FC32FE}"/>
                  </a:ext>
                </a:extLst>
              </p:cNvPr>
              <p:cNvSpPr>
                <a:spLocks/>
              </p:cNvSpPr>
              <p:nvPr/>
            </p:nvSpPr>
            <p:spPr>
              <a:xfrm rot="18902941">
                <a:off x="9423207" y="4277920"/>
                <a:ext cx="2119814" cy="1396196"/>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chemeClr val="bg1">
                  <a:lumMod val="75000"/>
                </a:schemeClr>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B8FC0160-2002-4793-BCEA-24E60BE6C05A}"/>
                  </a:ext>
                </a:extLst>
              </p:cNvPr>
              <p:cNvSpPr/>
              <p:nvPr/>
            </p:nvSpPr>
            <p:spPr>
              <a:xfrm rot="18902941">
                <a:off x="9431062" y="4290263"/>
                <a:ext cx="2101836" cy="1370763"/>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1BCA5556-DBC9-4F45-BB9C-A567E4DB1411}"/>
                  </a:ext>
                </a:extLst>
              </p:cNvPr>
              <p:cNvSpPr/>
              <p:nvPr/>
            </p:nvSpPr>
            <p:spPr>
              <a:xfrm rot="18902941">
                <a:off x="9510609" y="4379560"/>
                <a:ext cx="1919067" cy="1172764"/>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chemeClr val="accent5">
                  <a:lumMod val="60000"/>
                  <a:lumOff val="40000"/>
                </a:schemeClr>
              </a:solidFill>
              <a:ln w="9525" cap="flat">
                <a:noFill/>
                <a:prstDash val="solid"/>
                <a:miter/>
              </a:ln>
            </p:spPr>
            <p:txBody>
              <a:bodyPr rtlCol="0" anchor="ctr"/>
              <a:lstStyle/>
              <a:p>
                <a:endParaRPr lang="en-US"/>
              </a:p>
            </p:txBody>
          </p:sp>
          <p:sp>
            <p:nvSpPr>
              <p:cNvPr id="60" name="Freeform 18">
                <a:extLst>
                  <a:ext uri="{FF2B5EF4-FFF2-40B4-BE49-F238E27FC236}">
                    <a16:creationId xmlns:a16="http://schemas.microsoft.com/office/drawing/2014/main" id="{4A606DBE-3B48-446A-B8AB-DA94DCAF2616}"/>
                  </a:ext>
                </a:extLst>
              </p:cNvPr>
              <p:cNvSpPr>
                <a:spLocks/>
              </p:cNvSpPr>
              <p:nvPr/>
            </p:nvSpPr>
            <p:spPr bwMode="auto">
              <a:xfrm rot="18902941">
                <a:off x="9922753" y="4999678"/>
                <a:ext cx="239076" cy="879378"/>
              </a:xfrm>
              <a:custGeom>
                <a:avLst/>
                <a:gdLst>
                  <a:gd name="T0" fmla="*/ 564 w 862"/>
                  <a:gd name="T1" fmla="*/ 78 h 2998"/>
                  <a:gd name="T2" fmla="*/ 579 w 862"/>
                  <a:gd name="T3" fmla="*/ 156 h 2998"/>
                  <a:gd name="T4" fmla="*/ 570 w 862"/>
                  <a:gd name="T5" fmla="*/ 282 h 2998"/>
                  <a:gd name="T6" fmla="*/ 531 w 862"/>
                  <a:gd name="T7" fmla="*/ 420 h 2998"/>
                  <a:gd name="T8" fmla="*/ 675 w 862"/>
                  <a:gd name="T9" fmla="*/ 489 h 2998"/>
                  <a:gd name="T10" fmla="*/ 819 w 862"/>
                  <a:gd name="T11" fmla="*/ 589 h 2998"/>
                  <a:gd name="T12" fmla="*/ 851 w 862"/>
                  <a:gd name="T13" fmla="*/ 876 h 2998"/>
                  <a:gd name="T14" fmla="*/ 846 w 862"/>
                  <a:gd name="T15" fmla="*/ 1427 h 2998"/>
                  <a:gd name="T16" fmla="*/ 817 w 862"/>
                  <a:gd name="T17" fmla="*/ 1724 h 2998"/>
                  <a:gd name="T18" fmla="*/ 739 w 862"/>
                  <a:gd name="T19" fmla="*/ 1745 h 2998"/>
                  <a:gd name="T20" fmla="*/ 753 w 862"/>
                  <a:gd name="T21" fmla="*/ 1714 h 2998"/>
                  <a:gd name="T22" fmla="*/ 750 w 862"/>
                  <a:gd name="T23" fmla="*/ 1698 h 2998"/>
                  <a:gd name="T24" fmla="*/ 790 w 862"/>
                  <a:gd name="T25" fmla="*/ 1658 h 2998"/>
                  <a:gd name="T26" fmla="*/ 788 w 862"/>
                  <a:gd name="T27" fmla="*/ 1607 h 2998"/>
                  <a:gd name="T28" fmla="*/ 742 w 862"/>
                  <a:gd name="T29" fmla="*/ 1660 h 2998"/>
                  <a:gd name="T30" fmla="*/ 751 w 862"/>
                  <a:gd name="T31" fmla="*/ 1380 h 2998"/>
                  <a:gd name="T32" fmla="*/ 702 w 862"/>
                  <a:gd name="T33" fmla="*/ 1000 h 2998"/>
                  <a:gd name="T34" fmla="*/ 684 w 862"/>
                  <a:gd name="T35" fmla="*/ 831 h 2998"/>
                  <a:gd name="T36" fmla="*/ 642 w 862"/>
                  <a:gd name="T37" fmla="*/ 1014 h 2998"/>
                  <a:gd name="T38" fmla="*/ 730 w 862"/>
                  <a:gd name="T39" fmla="*/ 1656 h 2998"/>
                  <a:gd name="T40" fmla="*/ 708 w 862"/>
                  <a:gd name="T41" fmla="*/ 1924 h 2998"/>
                  <a:gd name="T42" fmla="*/ 753 w 862"/>
                  <a:gd name="T43" fmla="*/ 2256 h 2998"/>
                  <a:gd name="T44" fmla="*/ 671 w 862"/>
                  <a:gd name="T45" fmla="*/ 2687 h 2998"/>
                  <a:gd name="T46" fmla="*/ 722 w 862"/>
                  <a:gd name="T47" fmla="*/ 2894 h 2998"/>
                  <a:gd name="T48" fmla="*/ 568 w 862"/>
                  <a:gd name="T49" fmla="*/ 2989 h 2998"/>
                  <a:gd name="T50" fmla="*/ 551 w 862"/>
                  <a:gd name="T51" fmla="*/ 2773 h 2998"/>
                  <a:gd name="T52" fmla="*/ 570 w 862"/>
                  <a:gd name="T53" fmla="*/ 2627 h 2998"/>
                  <a:gd name="T54" fmla="*/ 539 w 862"/>
                  <a:gd name="T55" fmla="*/ 2349 h 2998"/>
                  <a:gd name="T56" fmla="*/ 515 w 862"/>
                  <a:gd name="T57" fmla="*/ 1994 h 2998"/>
                  <a:gd name="T58" fmla="*/ 422 w 862"/>
                  <a:gd name="T59" fmla="*/ 1576 h 2998"/>
                  <a:gd name="T60" fmla="*/ 386 w 862"/>
                  <a:gd name="T61" fmla="*/ 1833 h 2998"/>
                  <a:gd name="T62" fmla="*/ 319 w 862"/>
                  <a:gd name="T63" fmla="*/ 2120 h 2998"/>
                  <a:gd name="T64" fmla="*/ 311 w 862"/>
                  <a:gd name="T65" fmla="*/ 2525 h 2998"/>
                  <a:gd name="T66" fmla="*/ 339 w 862"/>
                  <a:gd name="T67" fmla="*/ 2773 h 2998"/>
                  <a:gd name="T68" fmla="*/ 331 w 862"/>
                  <a:gd name="T69" fmla="*/ 2984 h 2998"/>
                  <a:gd name="T70" fmla="*/ 210 w 862"/>
                  <a:gd name="T71" fmla="*/ 2989 h 2998"/>
                  <a:gd name="T72" fmla="*/ 195 w 862"/>
                  <a:gd name="T73" fmla="*/ 2838 h 2998"/>
                  <a:gd name="T74" fmla="*/ 191 w 862"/>
                  <a:gd name="T75" fmla="*/ 2504 h 2998"/>
                  <a:gd name="T76" fmla="*/ 130 w 862"/>
                  <a:gd name="T77" fmla="*/ 2254 h 2998"/>
                  <a:gd name="T78" fmla="*/ 171 w 862"/>
                  <a:gd name="T79" fmla="*/ 1971 h 2998"/>
                  <a:gd name="T80" fmla="*/ 148 w 862"/>
                  <a:gd name="T81" fmla="*/ 1718 h 2998"/>
                  <a:gd name="T82" fmla="*/ 204 w 862"/>
                  <a:gd name="T83" fmla="*/ 1189 h 2998"/>
                  <a:gd name="T84" fmla="*/ 195 w 862"/>
                  <a:gd name="T85" fmla="*/ 809 h 2998"/>
                  <a:gd name="T86" fmla="*/ 168 w 862"/>
                  <a:gd name="T87" fmla="*/ 962 h 2998"/>
                  <a:gd name="T88" fmla="*/ 144 w 862"/>
                  <a:gd name="T89" fmla="*/ 1229 h 2998"/>
                  <a:gd name="T90" fmla="*/ 110 w 862"/>
                  <a:gd name="T91" fmla="*/ 1402 h 2998"/>
                  <a:gd name="T92" fmla="*/ 122 w 862"/>
                  <a:gd name="T93" fmla="*/ 1656 h 2998"/>
                  <a:gd name="T94" fmla="*/ 82 w 862"/>
                  <a:gd name="T95" fmla="*/ 1656 h 2998"/>
                  <a:gd name="T96" fmla="*/ 110 w 862"/>
                  <a:gd name="T97" fmla="*/ 1704 h 2998"/>
                  <a:gd name="T98" fmla="*/ 124 w 862"/>
                  <a:gd name="T99" fmla="*/ 1729 h 2998"/>
                  <a:gd name="T100" fmla="*/ 95 w 862"/>
                  <a:gd name="T101" fmla="*/ 1751 h 2998"/>
                  <a:gd name="T102" fmla="*/ 2 w 862"/>
                  <a:gd name="T103" fmla="*/ 1640 h 2998"/>
                  <a:gd name="T104" fmla="*/ 2 w 862"/>
                  <a:gd name="T105" fmla="*/ 1140 h 2998"/>
                  <a:gd name="T106" fmla="*/ 11 w 862"/>
                  <a:gd name="T107" fmla="*/ 933 h 2998"/>
                  <a:gd name="T108" fmla="*/ 22 w 862"/>
                  <a:gd name="T109" fmla="*/ 693 h 2998"/>
                  <a:gd name="T110" fmla="*/ 99 w 862"/>
                  <a:gd name="T111" fmla="*/ 524 h 2998"/>
                  <a:gd name="T112" fmla="*/ 288 w 862"/>
                  <a:gd name="T113" fmla="*/ 453 h 2998"/>
                  <a:gd name="T114" fmla="*/ 339 w 862"/>
                  <a:gd name="T115" fmla="*/ 311 h 2998"/>
                  <a:gd name="T116" fmla="*/ 299 w 862"/>
                  <a:gd name="T117" fmla="*/ 224 h 2998"/>
                  <a:gd name="T118" fmla="*/ 313 w 862"/>
                  <a:gd name="T119" fmla="*/ 104 h 2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2" h="2998">
                    <a:moveTo>
                      <a:pt x="439" y="0"/>
                    </a:moveTo>
                    <a:lnTo>
                      <a:pt x="522" y="27"/>
                    </a:lnTo>
                    <a:lnTo>
                      <a:pt x="551" y="73"/>
                    </a:lnTo>
                    <a:lnTo>
                      <a:pt x="555" y="76"/>
                    </a:lnTo>
                    <a:lnTo>
                      <a:pt x="560" y="78"/>
                    </a:lnTo>
                    <a:lnTo>
                      <a:pt x="564" y="78"/>
                    </a:lnTo>
                    <a:lnTo>
                      <a:pt x="568" y="80"/>
                    </a:lnTo>
                    <a:lnTo>
                      <a:pt x="570" y="80"/>
                    </a:lnTo>
                    <a:lnTo>
                      <a:pt x="573" y="84"/>
                    </a:lnTo>
                    <a:lnTo>
                      <a:pt x="575" y="87"/>
                    </a:lnTo>
                    <a:lnTo>
                      <a:pt x="579" y="93"/>
                    </a:lnTo>
                    <a:lnTo>
                      <a:pt x="579" y="156"/>
                    </a:lnTo>
                    <a:lnTo>
                      <a:pt x="580" y="180"/>
                    </a:lnTo>
                    <a:lnTo>
                      <a:pt x="584" y="202"/>
                    </a:lnTo>
                    <a:lnTo>
                      <a:pt x="588" y="222"/>
                    </a:lnTo>
                    <a:lnTo>
                      <a:pt x="588" y="240"/>
                    </a:lnTo>
                    <a:lnTo>
                      <a:pt x="580" y="262"/>
                    </a:lnTo>
                    <a:lnTo>
                      <a:pt x="570" y="282"/>
                    </a:lnTo>
                    <a:lnTo>
                      <a:pt x="557" y="302"/>
                    </a:lnTo>
                    <a:lnTo>
                      <a:pt x="544" y="324"/>
                    </a:lnTo>
                    <a:lnTo>
                      <a:pt x="533" y="344"/>
                    </a:lnTo>
                    <a:lnTo>
                      <a:pt x="526" y="367"/>
                    </a:lnTo>
                    <a:lnTo>
                      <a:pt x="524" y="393"/>
                    </a:lnTo>
                    <a:lnTo>
                      <a:pt x="531" y="420"/>
                    </a:lnTo>
                    <a:lnTo>
                      <a:pt x="544" y="438"/>
                    </a:lnTo>
                    <a:lnTo>
                      <a:pt x="562" y="453"/>
                    </a:lnTo>
                    <a:lnTo>
                      <a:pt x="586" y="464"/>
                    </a:lnTo>
                    <a:lnTo>
                      <a:pt x="613" y="473"/>
                    </a:lnTo>
                    <a:lnTo>
                      <a:pt x="644" y="482"/>
                    </a:lnTo>
                    <a:lnTo>
                      <a:pt x="675" y="489"/>
                    </a:lnTo>
                    <a:lnTo>
                      <a:pt x="706" y="498"/>
                    </a:lnTo>
                    <a:lnTo>
                      <a:pt x="737" y="507"/>
                    </a:lnTo>
                    <a:lnTo>
                      <a:pt x="762" y="520"/>
                    </a:lnTo>
                    <a:lnTo>
                      <a:pt x="786" y="536"/>
                    </a:lnTo>
                    <a:lnTo>
                      <a:pt x="802" y="556"/>
                    </a:lnTo>
                    <a:lnTo>
                      <a:pt x="819" y="589"/>
                    </a:lnTo>
                    <a:lnTo>
                      <a:pt x="831" y="629"/>
                    </a:lnTo>
                    <a:lnTo>
                      <a:pt x="840" y="674"/>
                    </a:lnTo>
                    <a:lnTo>
                      <a:pt x="846" y="722"/>
                    </a:lnTo>
                    <a:lnTo>
                      <a:pt x="850" y="774"/>
                    </a:lnTo>
                    <a:lnTo>
                      <a:pt x="851" y="825"/>
                    </a:lnTo>
                    <a:lnTo>
                      <a:pt x="851" y="876"/>
                    </a:lnTo>
                    <a:lnTo>
                      <a:pt x="851" y="925"/>
                    </a:lnTo>
                    <a:lnTo>
                      <a:pt x="851" y="973"/>
                    </a:lnTo>
                    <a:lnTo>
                      <a:pt x="862" y="1127"/>
                    </a:lnTo>
                    <a:lnTo>
                      <a:pt x="850" y="1227"/>
                    </a:lnTo>
                    <a:lnTo>
                      <a:pt x="844" y="1329"/>
                    </a:lnTo>
                    <a:lnTo>
                      <a:pt x="846" y="1427"/>
                    </a:lnTo>
                    <a:lnTo>
                      <a:pt x="853" y="1524"/>
                    </a:lnTo>
                    <a:lnTo>
                      <a:pt x="862" y="1616"/>
                    </a:lnTo>
                    <a:lnTo>
                      <a:pt x="862" y="1649"/>
                    </a:lnTo>
                    <a:lnTo>
                      <a:pt x="853" y="1676"/>
                    </a:lnTo>
                    <a:lnTo>
                      <a:pt x="839" y="1702"/>
                    </a:lnTo>
                    <a:lnTo>
                      <a:pt x="817" y="1724"/>
                    </a:lnTo>
                    <a:lnTo>
                      <a:pt x="793" y="1742"/>
                    </a:lnTo>
                    <a:lnTo>
                      <a:pt x="768" y="1754"/>
                    </a:lnTo>
                    <a:lnTo>
                      <a:pt x="742" y="1764"/>
                    </a:lnTo>
                    <a:lnTo>
                      <a:pt x="742" y="1756"/>
                    </a:lnTo>
                    <a:lnTo>
                      <a:pt x="740" y="1751"/>
                    </a:lnTo>
                    <a:lnTo>
                      <a:pt x="739" y="1745"/>
                    </a:lnTo>
                    <a:lnTo>
                      <a:pt x="739" y="1742"/>
                    </a:lnTo>
                    <a:lnTo>
                      <a:pt x="739" y="1736"/>
                    </a:lnTo>
                    <a:lnTo>
                      <a:pt x="739" y="1729"/>
                    </a:lnTo>
                    <a:lnTo>
                      <a:pt x="744" y="1724"/>
                    </a:lnTo>
                    <a:lnTo>
                      <a:pt x="750" y="1720"/>
                    </a:lnTo>
                    <a:lnTo>
                      <a:pt x="753" y="1714"/>
                    </a:lnTo>
                    <a:lnTo>
                      <a:pt x="757" y="1707"/>
                    </a:lnTo>
                    <a:lnTo>
                      <a:pt x="759" y="1700"/>
                    </a:lnTo>
                    <a:lnTo>
                      <a:pt x="755" y="1698"/>
                    </a:lnTo>
                    <a:lnTo>
                      <a:pt x="751" y="1698"/>
                    </a:lnTo>
                    <a:lnTo>
                      <a:pt x="750" y="1698"/>
                    </a:lnTo>
                    <a:lnTo>
                      <a:pt x="750" y="1698"/>
                    </a:lnTo>
                    <a:lnTo>
                      <a:pt x="750" y="1696"/>
                    </a:lnTo>
                    <a:lnTo>
                      <a:pt x="750" y="1694"/>
                    </a:lnTo>
                    <a:lnTo>
                      <a:pt x="748" y="1693"/>
                    </a:lnTo>
                    <a:lnTo>
                      <a:pt x="748" y="1687"/>
                    </a:lnTo>
                    <a:lnTo>
                      <a:pt x="770" y="1674"/>
                    </a:lnTo>
                    <a:lnTo>
                      <a:pt x="790" y="1658"/>
                    </a:lnTo>
                    <a:lnTo>
                      <a:pt x="808" y="1640"/>
                    </a:lnTo>
                    <a:lnTo>
                      <a:pt x="806" y="1631"/>
                    </a:lnTo>
                    <a:lnTo>
                      <a:pt x="804" y="1624"/>
                    </a:lnTo>
                    <a:lnTo>
                      <a:pt x="802" y="1618"/>
                    </a:lnTo>
                    <a:lnTo>
                      <a:pt x="799" y="1613"/>
                    </a:lnTo>
                    <a:lnTo>
                      <a:pt x="788" y="1607"/>
                    </a:lnTo>
                    <a:lnTo>
                      <a:pt x="779" y="1613"/>
                    </a:lnTo>
                    <a:lnTo>
                      <a:pt x="775" y="1625"/>
                    </a:lnTo>
                    <a:lnTo>
                      <a:pt x="771" y="1638"/>
                    </a:lnTo>
                    <a:lnTo>
                      <a:pt x="766" y="1647"/>
                    </a:lnTo>
                    <a:lnTo>
                      <a:pt x="757" y="1656"/>
                    </a:lnTo>
                    <a:lnTo>
                      <a:pt x="742" y="1660"/>
                    </a:lnTo>
                    <a:lnTo>
                      <a:pt x="735" y="1547"/>
                    </a:lnTo>
                    <a:lnTo>
                      <a:pt x="768" y="1493"/>
                    </a:lnTo>
                    <a:lnTo>
                      <a:pt x="768" y="1469"/>
                    </a:lnTo>
                    <a:lnTo>
                      <a:pt x="766" y="1442"/>
                    </a:lnTo>
                    <a:lnTo>
                      <a:pt x="759" y="1413"/>
                    </a:lnTo>
                    <a:lnTo>
                      <a:pt x="751" y="1380"/>
                    </a:lnTo>
                    <a:lnTo>
                      <a:pt x="742" y="1349"/>
                    </a:lnTo>
                    <a:lnTo>
                      <a:pt x="733" y="1318"/>
                    </a:lnTo>
                    <a:lnTo>
                      <a:pt x="724" y="1291"/>
                    </a:lnTo>
                    <a:lnTo>
                      <a:pt x="719" y="1267"/>
                    </a:lnTo>
                    <a:lnTo>
                      <a:pt x="722" y="1056"/>
                    </a:lnTo>
                    <a:lnTo>
                      <a:pt x="702" y="1000"/>
                    </a:lnTo>
                    <a:lnTo>
                      <a:pt x="699" y="974"/>
                    </a:lnTo>
                    <a:lnTo>
                      <a:pt x="697" y="945"/>
                    </a:lnTo>
                    <a:lnTo>
                      <a:pt x="695" y="914"/>
                    </a:lnTo>
                    <a:lnTo>
                      <a:pt x="695" y="884"/>
                    </a:lnTo>
                    <a:lnTo>
                      <a:pt x="691" y="854"/>
                    </a:lnTo>
                    <a:lnTo>
                      <a:pt x="684" y="831"/>
                    </a:lnTo>
                    <a:lnTo>
                      <a:pt x="671" y="813"/>
                    </a:lnTo>
                    <a:lnTo>
                      <a:pt x="668" y="809"/>
                    </a:lnTo>
                    <a:lnTo>
                      <a:pt x="668" y="889"/>
                    </a:lnTo>
                    <a:lnTo>
                      <a:pt x="653" y="927"/>
                    </a:lnTo>
                    <a:lnTo>
                      <a:pt x="644" y="969"/>
                    </a:lnTo>
                    <a:lnTo>
                      <a:pt x="642" y="1014"/>
                    </a:lnTo>
                    <a:lnTo>
                      <a:pt x="642" y="1060"/>
                    </a:lnTo>
                    <a:lnTo>
                      <a:pt x="648" y="1105"/>
                    </a:lnTo>
                    <a:lnTo>
                      <a:pt x="655" y="1149"/>
                    </a:lnTo>
                    <a:lnTo>
                      <a:pt x="662" y="1187"/>
                    </a:lnTo>
                    <a:lnTo>
                      <a:pt x="728" y="1620"/>
                    </a:lnTo>
                    <a:lnTo>
                      <a:pt x="730" y="1656"/>
                    </a:lnTo>
                    <a:lnTo>
                      <a:pt x="728" y="1698"/>
                    </a:lnTo>
                    <a:lnTo>
                      <a:pt x="722" y="1744"/>
                    </a:lnTo>
                    <a:lnTo>
                      <a:pt x="717" y="1789"/>
                    </a:lnTo>
                    <a:lnTo>
                      <a:pt x="710" y="1836"/>
                    </a:lnTo>
                    <a:lnTo>
                      <a:pt x="708" y="1882"/>
                    </a:lnTo>
                    <a:lnTo>
                      <a:pt x="708" y="1924"/>
                    </a:lnTo>
                    <a:lnTo>
                      <a:pt x="713" y="1974"/>
                    </a:lnTo>
                    <a:lnTo>
                      <a:pt x="722" y="2027"/>
                    </a:lnTo>
                    <a:lnTo>
                      <a:pt x="733" y="2082"/>
                    </a:lnTo>
                    <a:lnTo>
                      <a:pt x="744" y="2140"/>
                    </a:lnTo>
                    <a:lnTo>
                      <a:pt x="751" y="2198"/>
                    </a:lnTo>
                    <a:lnTo>
                      <a:pt x="753" y="2256"/>
                    </a:lnTo>
                    <a:lnTo>
                      <a:pt x="748" y="2313"/>
                    </a:lnTo>
                    <a:lnTo>
                      <a:pt x="731" y="2387"/>
                    </a:lnTo>
                    <a:lnTo>
                      <a:pt x="715" y="2458"/>
                    </a:lnTo>
                    <a:lnTo>
                      <a:pt x="699" y="2531"/>
                    </a:lnTo>
                    <a:lnTo>
                      <a:pt x="684" y="2607"/>
                    </a:lnTo>
                    <a:lnTo>
                      <a:pt x="671" y="2687"/>
                    </a:lnTo>
                    <a:lnTo>
                      <a:pt x="670" y="2727"/>
                    </a:lnTo>
                    <a:lnTo>
                      <a:pt x="675" y="2762"/>
                    </a:lnTo>
                    <a:lnTo>
                      <a:pt x="684" y="2796"/>
                    </a:lnTo>
                    <a:lnTo>
                      <a:pt x="697" y="2829"/>
                    </a:lnTo>
                    <a:lnTo>
                      <a:pt x="710" y="2862"/>
                    </a:lnTo>
                    <a:lnTo>
                      <a:pt x="722" y="2894"/>
                    </a:lnTo>
                    <a:lnTo>
                      <a:pt x="731" y="2927"/>
                    </a:lnTo>
                    <a:lnTo>
                      <a:pt x="735" y="2964"/>
                    </a:lnTo>
                    <a:lnTo>
                      <a:pt x="699" y="2980"/>
                    </a:lnTo>
                    <a:lnTo>
                      <a:pt x="659" y="2989"/>
                    </a:lnTo>
                    <a:lnTo>
                      <a:pt x="615" y="2991"/>
                    </a:lnTo>
                    <a:lnTo>
                      <a:pt x="568" y="2989"/>
                    </a:lnTo>
                    <a:lnTo>
                      <a:pt x="559" y="2962"/>
                    </a:lnTo>
                    <a:lnTo>
                      <a:pt x="551" y="2929"/>
                    </a:lnTo>
                    <a:lnTo>
                      <a:pt x="548" y="2894"/>
                    </a:lnTo>
                    <a:lnTo>
                      <a:pt x="551" y="2856"/>
                    </a:lnTo>
                    <a:lnTo>
                      <a:pt x="555" y="2784"/>
                    </a:lnTo>
                    <a:lnTo>
                      <a:pt x="551" y="2773"/>
                    </a:lnTo>
                    <a:lnTo>
                      <a:pt x="546" y="2760"/>
                    </a:lnTo>
                    <a:lnTo>
                      <a:pt x="542" y="2745"/>
                    </a:lnTo>
                    <a:lnTo>
                      <a:pt x="542" y="2727"/>
                    </a:lnTo>
                    <a:lnTo>
                      <a:pt x="551" y="2696"/>
                    </a:lnTo>
                    <a:lnTo>
                      <a:pt x="560" y="2664"/>
                    </a:lnTo>
                    <a:lnTo>
                      <a:pt x="570" y="2627"/>
                    </a:lnTo>
                    <a:lnTo>
                      <a:pt x="575" y="2589"/>
                    </a:lnTo>
                    <a:lnTo>
                      <a:pt x="577" y="2545"/>
                    </a:lnTo>
                    <a:lnTo>
                      <a:pt x="571" y="2500"/>
                    </a:lnTo>
                    <a:lnTo>
                      <a:pt x="560" y="2453"/>
                    </a:lnTo>
                    <a:lnTo>
                      <a:pt x="550" y="2402"/>
                    </a:lnTo>
                    <a:lnTo>
                      <a:pt x="539" y="2349"/>
                    </a:lnTo>
                    <a:lnTo>
                      <a:pt x="535" y="2294"/>
                    </a:lnTo>
                    <a:lnTo>
                      <a:pt x="539" y="2240"/>
                    </a:lnTo>
                    <a:lnTo>
                      <a:pt x="559" y="2116"/>
                    </a:lnTo>
                    <a:lnTo>
                      <a:pt x="548" y="2076"/>
                    </a:lnTo>
                    <a:lnTo>
                      <a:pt x="531" y="2036"/>
                    </a:lnTo>
                    <a:lnTo>
                      <a:pt x="515" y="1994"/>
                    </a:lnTo>
                    <a:lnTo>
                      <a:pt x="502" y="1953"/>
                    </a:lnTo>
                    <a:lnTo>
                      <a:pt x="491" y="1784"/>
                    </a:lnTo>
                    <a:lnTo>
                      <a:pt x="439" y="1540"/>
                    </a:lnTo>
                    <a:lnTo>
                      <a:pt x="431" y="1540"/>
                    </a:lnTo>
                    <a:lnTo>
                      <a:pt x="426" y="1556"/>
                    </a:lnTo>
                    <a:lnTo>
                      <a:pt x="422" y="1576"/>
                    </a:lnTo>
                    <a:lnTo>
                      <a:pt x="422" y="1600"/>
                    </a:lnTo>
                    <a:lnTo>
                      <a:pt x="406" y="1642"/>
                    </a:lnTo>
                    <a:lnTo>
                      <a:pt x="397" y="1685"/>
                    </a:lnTo>
                    <a:lnTo>
                      <a:pt x="391" y="1733"/>
                    </a:lnTo>
                    <a:lnTo>
                      <a:pt x="390" y="1782"/>
                    </a:lnTo>
                    <a:lnTo>
                      <a:pt x="386" y="1833"/>
                    </a:lnTo>
                    <a:lnTo>
                      <a:pt x="382" y="1885"/>
                    </a:lnTo>
                    <a:lnTo>
                      <a:pt x="375" y="1936"/>
                    </a:lnTo>
                    <a:lnTo>
                      <a:pt x="362" y="1985"/>
                    </a:lnTo>
                    <a:lnTo>
                      <a:pt x="346" y="2031"/>
                    </a:lnTo>
                    <a:lnTo>
                      <a:pt x="330" y="2076"/>
                    </a:lnTo>
                    <a:lnTo>
                      <a:pt x="319" y="2120"/>
                    </a:lnTo>
                    <a:lnTo>
                      <a:pt x="339" y="2209"/>
                    </a:lnTo>
                    <a:lnTo>
                      <a:pt x="339" y="2364"/>
                    </a:lnTo>
                    <a:lnTo>
                      <a:pt x="331" y="2400"/>
                    </a:lnTo>
                    <a:lnTo>
                      <a:pt x="322" y="2438"/>
                    </a:lnTo>
                    <a:lnTo>
                      <a:pt x="315" y="2482"/>
                    </a:lnTo>
                    <a:lnTo>
                      <a:pt x="311" y="2525"/>
                    </a:lnTo>
                    <a:lnTo>
                      <a:pt x="315" y="2569"/>
                    </a:lnTo>
                    <a:lnTo>
                      <a:pt x="319" y="2664"/>
                    </a:lnTo>
                    <a:lnTo>
                      <a:pt x="348" y="2727"/>
                    </a:lnTo>
                    <a:lnTo>
                      <a:pt x="348" y="2744"/>
                    </a:lnTo>
                    <a:lnTo>
                      <a:pt x="344" y="2758"/>
                    </a:lnTo>
                    <a:lnTo>
                      <a:pt x="339" y="2773"/>
                    </a:lnTo>
                    <a:lnTo>
                      <a:pt x="335" y="2784"/>
                    </a:lnTo>
                    <a:lnTo>
                      <a:pt x="331" y="2822"/>
                    </a:lnTo>
                    <a:lnTo>
                      <a:pt x="333" y="2862"/>
                    </a:lnTo>
                    <a:lnTo>
                      <a:pt x="335" y="2902"/>
                    </a:lnTo>
                    <a:lnTo>
                      <a:pt x="337" y="2944"/>
                    </a:lnTo>
                    <a:lnTo>
                      <a:pt x="331" y="2984"/>
                    </a:lnTo>
                    <a:lnTo>
                      <a:pt x="322" y="2984"/>
                    </a:lnTo>
                    <a:lnTo>
                      <a:pt x="304" y="2993"/>
                    </a:lnTo>
                    <a:lnTo>
                      <a:pt x="280" y="2998"/>
                    </a:lnTo>
                    <a:lnTo>
                      <a:pt x="257" y="2998"/>
                    </a:lnTo>
                    <a:lnTo>
                      <a:pt x="233" y="2996"/>
                    </a:lnTo>
                    <a:lnTo>
                      <a:pt x="210" y="2989"/>
                    </a:lnTo>
                    <a:lnTo>
                      <a:pt x="190" y="2980"/>
                    </a:lnTo>
                    <a:lnTo>
                      <a:pt x="173" y="2965"/>
                    </a:lnTo>
                    <a:lnTo>
                      <a:pt x="162" y="2949"/>
                    </a:lnTo>
                    <a:lnTo>
                      <a:pt x="159" y="2929"/>
                    </a:lnTo>
                    <a:lnTo>
                      <a:pt x="179" y="2885"/>
                    </a:lnTo>
                    <a:lnTo>
                      <a:pt x="195" y="2838"/>
                    </a:lnTo>
                    <a:lnTo>
                      <a:pt x="206" y="2784"/>
                    </a:lnTo>
                    <a:lnTo>
                      <a:pt x="211" y="2727"/>
                    </a:lnTo>
                    <a:lnTo>
                      <a:pt x="213" y="2671"/>
                    </a:lnTo>
                    <a:lnTo>
                      <a:pt x="210" y="2613"/>
                    </a:lnTo>
                    <a:lnTo>
                      <a:pt x="202" y="2556"/>
                    </a:lnTo>
                    <a:lnTo>
                      <a:pt x="191" y="2504"/>
                    </a:lnTo>
                    <a:lnTo>
                      <a:pt x="179" y="2467"/>
                    </a:lnTo>
                    <a:lnTo>
                      <a:pt x="166" y="2431"/>
                    </a:lnTo>
                    <a:lnTo>
                      <a:pt x="153" y="2389"/>
                    </a:lnTo>
                    <a:lnTo>
                      <a:pt x="140" y="2347"/>
                    </a:lnTo>
                    <a:lnTo>
                      <a:pt x="133" y="2302"/>
                    </a:lnTo>
                    <a:lnTo>
                      <a:pt x="130" y="2254"/>
                    </a:lnTo>
                    <a:lnTo>
                      <a:pt x="135" y="2204"/>
                    </a:lnTo>
                    <a:lnTo>
                      <a:pt x="142" y="2165"/>
                    </a:lnTo>
                    <a:lnTo>
                      <a:pt x="151" y="2120"/>
                    </a:lnTo>
                    <a:lnTo>
                      <a:pt x="159" y="2071"/>
                    </a:lnTo>
                    <a:lnTo>
                      <a:pt x="166" y="2022"/>
                    </a:lnTo>
                    <a:lnTo>
                      <a:pt x="171" y="1971"/>
                    </a:lnTo>
                    <a:lnTo>
                      <a:pt x="171" y="1924"/>
                    </a:lnTo>
                    <a:lnTo>
                      <a:pt x="168" y="1880"/>
                    </a:lnTo>
                    <a:lnTo>
                      <a:pt x="162" y="1847"/>
                    </a:lnTo>
                    <a:lnTo>
                      <a:pt x="157" y="1809"/>
                    </a:lnTo>
                    <a:lnTo>
                      <a:pt x="151" y="1765"/>
                    </a:lnTo>
                    <a:lnTo>
                      <a:pt x="148" y="1718"/>
                    </a:lnTo>
                    <a:lnTo>
                      <a:pt x="144" y="1673"/>
                    </a:lnTo>
                    <a:lnTo>
                      <a:pt x="142" y="1629"/>
                    </a:lnTo>
                    <a:lnTo>
                      <a:pt x="144" y="1591"/>
                    </a:lnTo>
                    <a:lnTo>
                      <a:pt x="148" y="1560"/>
                    </a:lnTo>
                    <a:lnTo>
                      <a:pt x="195" y="1224"/>
                    </a:lnTo>
                    <a:lnTo>
                      <a:pt x="204" y="1189"/>
                    </a:lnTo>
                    <a:lnTo>
                      <a:pt x="213" y="1153"/>
                    </a:lnTo>
                    <a:lnTo>
                      <a:pt x="222" y="1113"/>
                    </a:lnTo>
                    <a:lnTo>
                      <a:pt x="226" y="1071"/>
                    </a:lnTo>
                    <a:lnTo>
                      <a:pt x="222" y="1029"/>
                    </a:lnTo>
                    <a:lnTo>
                      <a:pt x="199" y="904"/>
                    </a:lnTo>
                    <a:lnTo>
                      <a:pt x="195" y="809"/>
                    </a:lnTo>
                    <a:lnTo>
                      <a:pt x="191" y="813"/>
                    </a:lnTo>
                    <a:lnTo>
                      <a:pt x="180" y="836"/>
                    </a:lnTo>
                    <a:lnTo>
                      <a:pt x="175" y="865"/>
                    </a:lnTo>
                    <a:lnTo>
                      <a:pt x="171" y="896"/>
                    </a:lnTo>
                    <a:lnTo>
                      <a:pt x="171" y="929"/>
                    </a:lnTo>
                    <a:lnTo>
                      <a:pt x="168" y="962"/>
                    </a:lnTo>
                    <a:lnTo>
                      <a:pt x="162" y="993"/>
                    </a:lnTo>
                    <a:lnTo>
                      <a:pt x="139" y="1067"/>
                    </a:lnTo>
                    <a:lnTo>
                      <a:pt x="135" y="1107"/>
                    </a:lnTo>
                    <a:lnTo>
                      <a:pt x="135" y="1147"/>
                    </a:lnTo>
                    <a:lnTo>
                      <a:pt x="140" y="1189"/>
                    </a:lnTo>
                    <a:lnTo>
                      <a:pt x="144" y="1229"/>
                    </a:lnTo>
                    <a:lnTo>
                      <a:pt x="144" y="1269"/>
                    </a:lnTo>
                    <a:lnTo>
                      <a:pt x="139" y="1309"/>
                    </a:lnTo>
                    <a:lnTo>
                      <a:pt x="135" y="1325"/>
                    </a:lnTo>
                    <a:lnTo>
                      <a:pt x="128" y="1347"/>
                    </a:lnTo>
                    <a:lnTo>
                      <a:pt x="119" y="1373"/>
                    </a:lnTo>
                    <a:lnTo>
                      <a:pt x="110" y="1402"/>
                    </a:lnTo>
                    <a:lnTo>
                      <a:pt x="102" y="1429"/>
                    </a:lnTo>
                    <a:lnTo>
                      <a:pt x="99" y="1456"/>
                    </a:lnTo>
                    <a:lnTo>
                      <a:pt x="97" y="1480"/>
                    </a:lnTo>
                    <a:lnTo>
                      <a:pt x="99" y="1500"/>
                    </a:lnTo>
                    <a:lnTo>
                      <a:pt x="128" y="1544"/>
                    </a:lnTo>
                    <a:lnTo>
                      <a:pt x="122" y="1656"/>
                    </a:lnTo>
                    <a:lnTo>
                      <a:pt x="108" y="1660"/>
                    </a:lnTo>
                    <a:lnTo>
                      <a:pt x="99" y="1640"/>
                    </a:lnTo>
                    <a:lnTo>
                      <a:pt x="91" y="1616"/>
                    </a:lnTo>
                    <a:lnTo>
                      <a:pt x="68" y="1607"/>
                    </a:lnTo>
                    <a:lnTo>
                      <a:pt x="62" y="1636"/>
                    </a:lnTo>
                    <a:lnTo>
                      <a:pt x="82" y="1656"/>
                    </a:lnTo>
                    <a:lnTo>
                      <a:pt x="104" y="1678"/>
                    </a:lnTo>
                    <a:lnTo>
                      <a:pt x="119" y="1700"/>
                    </a:lnTo>
                    <a:lnTo>
                      <a:pt x="115" y="1702"/>
                    </a:lnTo>
                    <a:lnTo>
                      <a:pt x="111" y="1702"/>
                    </a:lnTo>
                    <a:lnTo>
                      <a:pt x="110" y="1702"/>
                    </a:lnTo>
                    <a:lnTo>
                      <a:pt x="110" y="1704"/>
                    </a:lnTo>
                    <a:lnTo>
                      <a:pt x="110" y="1704"/>
                    </a:lnTo>
                    <a:lnTo>
                      <a:pt x="110" y="1705"/>
                    </a:lnTo>
                    <a:lnTo>
                      <a:pt x="108" y="1707"/>
                    </a:lnTo>
                    <a:lnTo>
                      <a:pt x="108" y="1713"/>
                    </a:lnTo>
                    <a:lnTo>
                      <a:pt x="119" y="1718"/>
                    </a:lnTo>
                    <a:lnTo>
                      <a:pt x="124" y="1729"/>
                    </a:lnTo>
                    <a:lnTo>
                      <a:pt x="128" y="1744"/>
                    </a:lnTo>
                    <a:lnTo>
                      <a:pt x="124" y="1749"/>
                    </a:lnTo>
                    <a:lnTo>
                      <a:pt x="122" y="1754"/>
                    </a:lnTo>
                    <a:lnTo>
                      <a:pt x="119" y="1760"/>
                    </a:lnTo>
                    <a:lnTo>
                      <a:pt x="115" y="1764"/>
                    </a:lnTo>
                    <a:lnTo>
                      <a:pt x="95" y="1751"/>
                    </a:lnTo>
                    <a:lnTo>
                      <a:pt x="75" y="1740"/>
                    </a:lnTo>
                    <a:lnTo>
                      <a:pt x="57" y="1729"/>
                    </a:lnTo>
                    <a:lnTo>
                      <a:pt x="39" y="1714"/>
                    </a:lnTo>
                    <a:lnTo>
                      <a:pt x="24" y="1696"/>
                    </a:lnTo>
                    <a:lnTo>
                      <a:pt x="11" y="1673"/>
                    </a:lnTo>
                    <a:lnTo>
                      <a:pt x="2" y="1640"/>
                    </a:lnTo>
                    <a:lnTo>
                      <a:pt x="2" y="1607"/>
                    </a:lnTo>
                    <a:lnTo>
                      <a:pt x="6" y="1574"/>
                    </a:lnTo>
                    <a:lnTo>
                      <a:pt x="11" y="1540"/>
                    </a:lnTo>
                    <a:lnTo>
                      <a:pt x="17" y="1505"/>
                    </a:lnTo>
                    <a:lnTo>
                      <a:pt x="19" y="1473"/>
                    </a:lnTo>
                    <a:lnTo>
                      <a:pt x="2" y="1140"/>
                    </a:lnTo>
                    <a:lnTo>
                      <a:pt x="0" y="1105"/>
                    </a:lnTo>
                    <a:lnTo>
                      <a:pt x="2" y="1071"/>
                    </a:lnTo>
                    <a:lnTo>
                      <a:pt x="8" y="1038"/>
                    </a:lnTo>
                    <a:lnTo>
                      <a:pt x="13" y="1005"/>
                    </a:lnTo>
                    <a:lnTo>
                      <a:pt x="15" y="969"/>
                    </a:lnTo>
                    <a:lnTo>
                      <a:pt x="11" y="933"/>
                    </a:lnTo>
                    <a:lnTo>
                      <a:pt x="8" y="904"/>
                    </a:lnTo>
                    <a:lnTo>
                      <a:pt x="6" y="867"/>
                    </a:lnTo>
                    <a:lnTo>
                      <a:pt x="8" y="825"/>
                    </a:lnTo>
                    <a:lnTo>
                      <a:pt x="11" y="782"/>
                    </a:lnTo>
                    <a:lnTo>
                      <a:pt x="17" y="736"/>
                    </a:lnTo>
                    <a:lnTo>
                      <a:pt x="22" y="693"/>
                    </a:lnTo>
                    <a:lnTo>
                      <a:pt x="30" y="653"/>
                    </a:lnTo>
                    <a:lnTo>
                      <a:pt x="39" y="616"/>
                    </a:lnTo>
                    <a:lnTo>
                      <a:pt x="46" y="587"/>
                    </a:lnTo>
                    <a:lnTo>
                      <a:pt x="55" y="567"/>
                    </a:lnTo>
                    <a:lnTo>
                      <a:pt x="75" y="544"/>
                    </a:lnTo>
                    <a:lnTo>
                      <a:pt x="99" y="524"/>
                    </a:lnTo>
                    <a:lnTo>
                      <a:pt x="128" y="509"/>
                    </a:lnTo>
                    <a:lnTo>
                      <a:pt x="159" y="496"/>
                    </a:lnTo>
                    <a:lnTo>
                      <a:pt x="191" y="485"/>
                    </a:lnTo>
                    <a:lnTo>
                      <a:pt x="224" y="476"/>
                    </a:lnTo>
                    <a:lnTo>
                      <a:pt x="257" y="465"/>
                    </a:lnTo>
                    <a:lnTo>
                      <a:pt x="288" y="453"/>
                    </a:lnTo>
                    <a:lnTo>
                      <a:pt x="315" y="436"/>
                    </a:lnTo>
                    <a:lnTo>
                      <a:pt x="339" y="416"/>
                    </a:lnTo>
                    <a:lnTo>
                      <a:pt x="339" y="391"/>
                    </a:lnTo>
                    <a:lnTo>
                      <a:pt x="340" y="364"/>
                    </a:lnTo>
                    <a:lnTo>
                      <a:pt x="340" y="336"/>
                    </a:lnTo>
                    <a:lnTo>
                      <a:pt x="339" y="311"/>
                    </a:lnTo>
                    <a:lnTo>
                      <a:pt x="331" y="293"/>
                    </a:lnTo>
                    <a:lnTo>
                      <a:pt x="322" y="280"/>
                    </a:lnTo>
                    <a:lnTo>
                      <a:pt x="313" y="269"/>
                    </a:lnTo>
                    <a:lnTo>
                      <a:pt x="304" y="254"/>
                    </a:lnTo>
                    <a:lnTo>
                      <a:pt x="299" y="236"/>
                    </a:lnTo>
                    <a:lnTo>
                      <a:pt x="299" y="224"/>
                    </a:lnTo>
                    <a:lnTo>
                      <a:pt x="302" y="214"/>
                    </a:lnTo>
                    <a:lnTo>
                      <a:pt x="306" y="207"/>
                    </a:lnTo>
                    <a:lnTo>
                      <a:pt x="311" y="200"/>
                    </a:lnTo>
                    <a:lnTo>
                      <a:pt x="315" y="193"/>
                    </a:lnTo>
                    <a:lnTo>
                      <a:pt x="302" y="133"/>
                    </a:lnTo>
                    <a:lnTo>
                      <a:pt x="313" y="104"/>
                    </a:lnTo>
                    <a:lnTo>
                      <a:pt x="330" y="74"/>
                    </a:lnTo>
                    <a:lnTo>
                      <a:pt x="353" y="47"/>
                    </a:lnTo>
                    <a:lnTo>
                      <a:pt x="380" y="25"/>
                    </a:lnTo>
                    <a:lnTo>
                      <a:pt x="410" y="9"/>
                    </a:lnTo>
                    <a:lnTo>
                      <a:pt x="439"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sz="2701"/>
              </a:p>
            </p:txBody>
          </p:sp>
          <p:grpSp>
            <p:nvGrpSpPr>
              <p:cNvPr id="61" name="Group 60">
                <a:extLst>
                  <a:ext uri="{FF2B5EF4-FFF2-40B4-BE49-F238E27FC236}">
                    <a16:creationId xmlns:a16="http://schemas.microsoft.com/office/drawing/2014/main" id="{7BE13E38-B75E-41F4-BF2E-3332BBD6A1D0}"/>
                  </a:ext>
                </a:extLst>
              </p:cNvPr>
              <p:cNvGrpSpPr/>
              <p:nvPr/>
            </p:nvGrpSpPr>
            <p:grpSpPr>
              <a:xfrm rot="18900000">
                <a:off x="10066374" y="4360768"/>
                <a:ext cx="1196173" cy="911419"/>
                <a:chOff x="11413389" y="3573459"/>
                <a:chExt cx="1196173" cy="911419"/>
              </a:xfrm>
            </p:grpSpPr>
            <p:sp>
              <p:nvSpPr>
                <p:cNvPr id="68" name="Rectangle 67">
                  <a:extLst>
                    <a:ext uri="{FF2B5EF4-FFF2-40B4-BE49-F238E27FC236}">
                      <a16:creationId xmlns:a16="http://schemas.microsoft.com/office/drawing/2014/main" id="{1A5ADD7F-8BC1-4FE4-B93B-6AA924C7433E}"/>
                    </a:ext>
                  </a:extLst>
                </p:cNvPr>
                <p:cNvSpPr/>
                <p:nvPr/>
              </p:nvSpPr>
              <p:spPr>
                <a:xfrm>
                  <a:off x="11413389" y="3573459"/>
                  <a:ext cx="1196173" cy="13803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63A27E45-28A4-4E09-8485-EE8FFBFC932E}"/>
                    </a:ext>
                  </a:extLst>
                </p:cNvPr>
                <p:cNvSpPr/>
                <p:nvPr/>
              </p:nvSpPr>
              <p:spPr>
                <a:xfrm>
                  <a:off x="11422238" y="3822358"/>
                  <a:ext cx="543285" cy="39788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Shape 69">
                  <a:extLst>
                    <a:ext uri="{FF2B5EF4-FFF2-40B4-BE49-F238E27FC236}">
                      <a16:creationId xmlns:a16="http://schemas.microsoft.com/office/drawing/2014/main" id="{A99D0027-11E7-449D-99C8-116D41781CEA}"/>
                    </a:ext>
                  </a:extLst>
                </p:cNvPr>
                <p:cNvSpPr/>
                <p:nvPr/>
              </p:nvSpPr>
              <p:spPr>
                <a:xfrm>
                  <a:off x="11473996" y="3874089"/>
                  <a:ext cx="451750" cy="301194"/>
                </a:xfrm>
                <a:custGeom>
                  <a:avLst/>
                  <a:gdLst>
                    <a:gd name="connsiteX0" fmla="*/ 146903 w 451750"/>
                    <a:gd name="connsiteY0" fmla="*/ 254995 h 301194"/>
                    <a:gd name="connsiteX1" fmla="*/ 442184 w 451750"/>
                    <a:gd name="connsiteY1" fmla="*/ 254995 h 301194"/>
                    <a:gd name="connsiteX2" fmla="*/ 451747 w 451750"/>
                    <a:gd name="connsiteY2" fmla="*/ 264558 h 301194"/>
                    <a:gd name="connsiteX3" fmla="*/ 451747 w 451750"/>
                    <a:gd name="connsiteY3" fmla="*/ 291631 h 301194"/>
                    <a:gd name="connsiteX4" fmla="*/ 442184 w 451750"/>
                    <a:gd name="connsiteY4" fmla="*/ 301194 h 301194"/>
                    <a:gd name="connsiteX5" fmla="*/ 146903 w 451750"/>
                    <a:gd name="connsiteY5" fmla="*/ 301194 h 301194"/>
                    <a:gd name="connsiteX6" fmla="*/ 137340 w 451750"/>
                    <a:gd name="connsiteY6" fmla="*/ 291631 h 301194"/>
                    <a:gd name="connsiteX7" fmla="*/ 137340 w 451750"/>
                    <a:gd name="connsiteY7" fmla="*/ 264558 h 301194"/>
                    <a:gd name="connsiteX8" fmla="*/ 146903 w 451750"/>
                    <a:gd name="connsiteY8" fmla="*/ 254995 h 301194"/>
                    <a:gd name="connsiteX9" fmla="*/ 9563 w 451750"/>
                    <a:gd name="connsiteY9" fmla="*/ 254995 h 301194"/>
                    <a:gd name="connsiteX10" fmla="*/ 83300 w 451750"/>
                    <a:gd name="connsiteY10" fmla="*/ 254995 h 301194"/>
                    <a:gd name="connsiteX11" fmla="*/ 92863 w 451750"/>
                    <a:gd name="connsiteY11" fmla="*/ 264558 h 301194"/>
                    <a:gd name="connsiteX12" fmla="*/ 92863 w 451750"/>
                    <a:gd name="connsiteY12" fmla="*/ 291631 h 301194"/>
                    <a:gd name="connsiteX13" fmla="*/ 83300 w 451750"/>
                    <a:gd name="connsiteY13" fmla="*/ 301194 h 301194"/>
                    <a:gd name="connsiteX14" fmla="*/ 9563 w 451750"/>
                    <a:gd name="connsiteY14" fmla="*/ 301194 h 301194"/>
                    <a:gd name="connsiteX15" fmla="*/ 0 w 451750"/>
                    <a:gd name="connsiteY15" fmla="*/ 291631 h 301194"/>
                    <a:gd name="connsiteX16" fmla="*/ 0 w 451750"/>
                    <a:gd name="connsiteY16" fmla="*/ 264558 h 301194"/>
                    <a:gd name="connsiteX17" fmla="*/ 9563 w 451750"/>
                    <a:gd name="connsiteY17" fmla="*/ 254995 h 301194"/>
                    <a:gd name="connsiteX18" fmla="*/ 146904 w 451750"/>
                    <a:gd name="connsiteY18" fmla="*/ 169997 h 301194"/>
                    <a:gd name="connsiteX19" fmla="*/ 442185 w 451750"/>
                    <a:gd name="connsiteY19" fmla="*/ 169997 h 301194"/>
                    <a:gd name="connsiteX20" fmla="*/ 451748 w 451750"/>
                    <a:gd name="connsiteY20" fmla="*/ 179560 h 301194"/>
                    <a:gd name="connsiteX21" fmla="*/ 451748 w 451750"/>
                    <a:gd name="connsiteY21" fmla="*/ 206633 h 301194"/>
                    <a:gd name="connsiteX22" fmla="*/ 442185 w 451750"/>
                    <a:gd name="connsiteY22" fmla="*/ 216196 h 301194"/>
                    <a:gd name="connsiteX23" fmla="*/ 146904 w 451750"/>
                    <a:gd name="connsiteY23" fmla="*/ 216196 h 301194"/>
                    <a:gd name="connsiteX24" fmla="*/ 137341 w 451750"/>
                    <a:gd name="connsiteY24" fmla="*/ 206633 h 301194"/>
                    <a:gd name="connsiteX25" fmla="*/ 137341 w 451750"/>
                    <a:gd name="connsiteY25" fmla="*/ 179560 h 301194"/>
                    <a:gd name="connsiteX26" fmla="*/ 146904 w 451750"/>
                    <a:gd name="connsiteY26" fmla="*/ 169997 h 301194"/>
                    <a:gd name="connsiteX27" fmla="*/ 9563 w 451750"/>
                    <a:gd name="connsiteY27" fmla="*/ 169997 h 301194"/>
                    <a:gd name="connsiteX28" fmla="*/ 83300 w 451750"/>
                    <a:gd name="connsiteY28" fmla="*/ 169997 h 301194"/>
                    <a:gd name="connsiteX29" fmla="*/ 92863 w 451750"/>
                    <a:gd name="connsiteY29" fmla="*/ 179560 h 301194"/>
                    <a:gd name="connsiteX30" fmla="*/ 92863 w 451750"/>
                    <a:gd name="connsiteY30" fmla="*/ 206633 h 301194"/>
                    <a:gd name="connsiteX31" fmla="*/ 83300 w 451750"/>
                    <a:gd name="connsiteY31" fmla="*/ 216196 h 301194"/>
                    <a:gd name="connsiteX32" fmla="*/ 9563 w 451750"/>
                    <a:gd name="connsiteY32" fmla="*/ 216196 h 301194"/>
                    <a:gd name="connsiteX33" fmla="*/ 0 w 451750"/>
                    <a:gd name="connsiteY33" fmla="*/ 206633 h 301194"/>
                    <a:gd name="connsiteX34" fmla="*/ 0 w 451750"/>
                    <a:gd name="connsiteY34" fmla="*/ 179560 h 301194"/>
                    <a:gd name="connsiteX35" fmla="*/ 9563 w 451750"/>
                    <a:gd name="connsiteY35" fmla="*/ 169997 h 301194"/>
                    <a:gd name="connsiteX36" fmla="*/ 146903 w 451750"/>
                    <a:gd name="connsiteY36" fmla="*/ 84998 h 301194"/>
                    <a:gd name="connsiteX37" fmla="*/ 442184 w 451750"/>
                    <a:gd name="connsiteY37" fmla="*/ 84998 h 301194"/>
                    <a:gd name="connsiteX38" fmla="*/ 451747 w 451750"/>
                    <a:gd name="connsiteY38" fmla="*/ 94561 h 301194"/>
                    <a:gd name="connsiteX39" fmla="*/ 451747 w 451750"/>
                    <a:gd name="connsiteY39" fmla="*/ 121634 h 301194"/>
                    <a:gd name="connsiteX40" fmla="*/ 442184 w 451750"/>
                    <a:gd name="connsiteY40" fmla="*/ 131197 h 301194"/>
                    <a:gd name="connsiteX41" fmla="*/ 146903 w 451750"/>
                    <a:gd name="connsiteY41" fmla="*/ 131197 h 301194"/>
                    <a:gd name="connsiteX42" fmla="*/ 137340 w 451750"/>
                    <a:gd name="connsiteY42" fmla="*/ 121634 h 301194"/>
                    <a:gd name="connsiteX43" fmla="*/ 137340 w 451750"/>
                    <a:gd name="connsiteY43" fmla="*/ 94561 h 301194"/>
                    <a:gd name="connsiteX44" fmla="*/ 146903 w 451750"/>
                    <a:gd name="connsiteY44" fmla="*/ 84998 h 301194"/>
                    <a:gd name="connsiteX45" fmla="*/ 9563 w 451750"/>
                    <a:gd name="connsiteY45" fmla="*/ 84998 h 301194"/>
                    <a:gd name="connsiteX46" fmla="*/ 83300 w 451750"/>
                    <a:gd name="connsiteY46" fmla="*/ 84998 h 301194"/>
                    <a:gd name="connsiteX47" fmla="*/ 92863 w 451750"/>
                    <a:gd name="connsiteY47" fmla="*/ 94561 h 301194"/>
                    <a:gd name="connsiteX48" fmla="*/ 92863 w 451750"/>
                    <a:gd name="connsiteY48" fmla="*/ 121634 h 301194"/>
                    <a:gd name="connsiteX49" fmla="*/ 83300 w 451750"/>
                    <a:gd name="connsiteY49" fmla="*/ 131197 h 301194"/>
                    <a:gd name="connsiteX50" fmla="*/ 9563 w 451750"/>
                    <a:gd name="connsiteY50" fmla="*/ 131197 h 301194"/>
                    <a:gd name="connsiteX51" fmla="*/ 0 w 451750"/>
                    <a:gd name="connsiteY51" fmla="*/ 121634 h 301194"/>
                    <a:gd name="connsiteX52" fmla="*/ 0 w 451750"/>
                    <a:gd name="connsiteY52" fmla="*/ 94561 h 301194"/>
                    <a:gd name="connsiteX53" fmla="*/ 9563 w 451750"/>
                    <a:gd name="connsiteY53" fmla="*/ 84998 h 301194"/>
                    <a:gd name="connsiteX54" fmla="*/ 9564 w 451750"/>
                    <a:gd name="connsiteY54" fmla="*/ 1 h 301194"/>
                    <a:gd name="connsiteX55" fmla="*/ 83301 w 451750"/>
                    <a:gd name="connsiteY55" fmla="*/ 1 h 301194"/>
                    <a:gd name="connsiteX56" fmla="*/ 92864 w 451750"/>
                    <a:gd name="connsiteY56" fmla="*/ 9564 h 301194"/>
                    <a:gd name="connsiteX57" fmla="*/ 92864 w 451750"/>
                    <a:gd name="connsiteY57" fmla="*/ 36637 h 301194"/>
                    <a:gd name="connsiteX58" fmla="*/ 83301 w 451750"/>
                    <a:gd name="connsiteY58" fmla="*/ 46200 h 301194"/>
                    <a:gd name="connsiteX59" fmla="*/ 9564 w 451750"/>
                    <a:gd name="connsiteY59" fmla="*/ 46200 h 301194"/>
                    <a:gd name="connsiteX60" fmla="*/ 1 w 451750"/>
                    <a:gd name="connsiteY60" fmla="*/ 36637 h 301194"/>
                    <a:gd name="connsiteX61" fmla="*/ 1 w 451750"/>
                    <a:gd name="connsiteY61" fmla="*/ 9564 h 301194"/>
                    <a:gd name="connsiteX62" fmla="*/ 9564 w 451750"/>
                    <a:gd name="connsiteY62" fmla="*/ 1 h 301194"/>
                    <a:gd name="connsiteX63" fmla="*/ 146906 w 451750"/>
                    <a:gd name="connsiteY63" fmla="*/ 0 h 301194"/>
                    <a:gd name="connsiteX64" fmla="*/ 442187 w 451750"/>
                    <a:gd name="connsiteY64" fmla="*/ 0 h 301194"/>
                    <a:gd name="connsiteX65" fmla="*/ 451750 w 451750"/>
                    <a:gd name="connsiteY65" fmla="*/ 9563 h 301194"/>
                    <a:gd name="connsiteX66" fmla="*/ 451750 w 451750"/>
                    <a:gd name="connsiteY66" fmla="*/ 36636 h 301194"/>
                    <a:gd name="connsiteX67" fmla="*/ 442187 w 451750"/>
                    <a:gd name="connsiteY67" fmla="*/ 46199 h 301194"/>
                    <a:gd name="connsiteX68" fmla="*/ 146906 w 451750"/>
                    <a:gd name="connsiteY68" fmla="*/ 46199 h 301194"/>
                    <a:gd name="connsiteX69" fmla="*/ 137343 w 451750"/>
                    <a:gd name="connsiteY69" fmla="*/ 36636 h 301194"/>
                    <a:gd name="connsiteX70" fmla="*/ 137343 w 451750"/>
                    <a:gd name="connsiteY70" fmla="*/ 9563 h 301194"/>
                    <a:gd name="connsiteX71" fmla="*/ 146906 w 451750"/>
                    <a:gd name="connsiteY71" fmla="*/ 0 h 301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451750" h="301194">
                      <a:moveTo>
                        <a:pt x="146903" y="254995"/>
                      </a:moveTo>
                      <a:lnTo>
                        <a:pt x="442184" y="254995"/>
                      </a:lnTo>
                      <a:cubicBezTo>
                        <a:pt x="447465" y="254995"/>
                        <a:pt x="451747" y="259277"/>
                        <a:pt x="451747" y="264558"/>
                      </a:cubicBezTo>
                      <a:lnTo>
                        <a:pt x="451747" y="291631"/>
                      </a:lnTo>
                      <a:cubicBezTo>
                        <a:pt x="451747" y="296912"/>
                        <a:pt x="447465" y="301194"/>
                        <a:pt x="442184" y="301194"/>
                      </a:cubicBezTo>
                      <a:lnTo>
                        <a:pt x="146903" y="301194"/>
                      </a:lnTo>
                      <a:cubicBezTo>
                        <a:pt x="141622" y="301194"/>
                        <a:pt x="137340" y="296912"/>
                        <a:pt x="137340" y="291631"/>
                      </a:cubicBezTo>
                      <a:lnTo>
                        <a:pt x="137340" y="264558"/>
                      </a:lnTo>
                      <a:cubicBezTo>
                        <a:pt x="137340" y="259277"/>
                        <a:pt x="141622" y="254995"/>
                        <a:pt x="146903" y="254995"/>
                      </a:cubicBezTo>
                      <a:close/>
                      <a:moveTo>
                        <a:pt x="9563" y="254995"/>
                      </a:moveTo>
                      <a:lnTo>
                        <a:pt x="83300" y="254995"/>
                      </a:lnTo>
                      <a:cubicBezTo>
                        <a:pt x="88581" y="254995"/>
                        <a:pt x="92863" y="259277"/>
                        <a:pt x="92863" y="264558"/>
                      </a:cubicBezTo>
                      <a:lnTo>
                        <a:pt x="92863" y="291631"/>
                      </a:lnTo>
                      <a:cubicBezTo>
                        <a:pt x="92863" y="296912"/>
                        <a:pt x="88581" y="301194"/>
                        <a:pt x="83300" y="301194"/>
                      </a:cubicBezTo>
                      <a:lnTo>
                        <a:pt x="9563" y="301194"/>
                      </a:lnTo>
                      <a:cubicBezTo>
                        <a:pt x="4282" y="301194"/>
                        <a:pt x="0" y="296912"/>
                        <a:pt x="0" y="291631"/>
                      </a:cubicBezTo>
                      <a:lnTo>
                        <a:pt x="0" y="264558"/>
                      </a:lnTo>
                      <a:cubicBezTo>
                        <a:pt x="0" y="259277"/>
                        <a:pt x="4282" y="254995"/>
                        <a:pt x="9563" y="254995"/>
                      </a:cubicBezTo>
                      <a:close/>
                      <a:moveTo>
                        <a:pt x="146904" y="169997"/>
                      </a:moveTo>
                      <a:lnTo>
                        <a:pt x="442185" y="169997"/>
                      </a:lnTo>
                      <a:cubicBezTo>
                        <a:pt x="447466" y="169997"/>
                        <a:pt x="451748" y="174279"/>
                        <a:pt x="451748" y="179560"/>
                      </a:cubicBezTo>
                      <a:lnTo>
                        <a:pt x="451748" y="206633"/>
                      </a:lnTo>
                      <a:cubicBezTo>
                        <a:pt x="451748" y="211914"/>
                        <a:pt x="447466" y="216196"/>
                        <a:pt x="442185" y="216196"/>
                      </a:cubicBezTo>
                      <a:lnTo>
                        <a:pt x="146904" y="216196"/>
                      </a:lnTo>
                      <a:cubicBezTo>
                        <a:pt x="141623" y="216196"/>
                        <a:pt x="137341" y="211914"/>
                        <a:pt x="137341" y="206633"/>
                      </a:cubicBezTo>
                      <a:lnTo>
                        <a:pt x="137341" y="179560"/>
                      </a:lnTo>
                      <a:cubicBezTo>
                        <a:pt x="137341" y="174279"/>
                        <a:pt x="141623" y="169997"/>
                        <a:pt x="146904" y="169997"/>
                      </a:cubicBezTo>
                      <a:close/>
                      <a:moveTo>
                        <a:pt x="9563" y="169997"/>
                      </a:moveTo>
                      <a:lnTo>
                        <a:pt x="83300" y="169997"/>
                      </a:lnTo>
                      <a:cubicBezTo>
                        <a:pt x="88581" y="169997"/>
                        <a:pt x="92863" y="174279"/>
                        <a:pt x="92863" y="179560"/>
                      </a:cubicBezTo>
                      <a:lnTo>
                        <a:pt x="92863" y="206633"/>
                      </a:lnTo>
                      <a:cubicBezTo>
                        <a:pt x="92863" y="211914"/>
                        <a:pt x="88581" y="216196"/>
                        <a:pt x="83300" y="216196"/>
                      </a:cubicBezTo>
                      <a:lnTo>
                        <a:pt x="9563" y="216196"/>
                      </a:lnTo>
                      <a:cubicBezTo>
                        <a:pt x="4282" y="216196"/>
                        <a:pt x="0" y="211914"/>
                        <a:pt x="0" y="206633"/>
                      </a:cubicBezTo>
                      <a:lnTo>
                        <a:pt x="0" y="179560"/>
                      </a:lnTo>
                      <a:cubicBezTo>
                        <a:pt x="0" y="174279"/>
                        <a:pt x="4282" y="169997"/>
                        <a:pt x="9563" y="169997"/>
                      </a:cubicBezTo>
                      <a:close/>
                      <a:moveTo>
                        <a:pt x="146903" y="84998"/>
                      </a:moveTo>
                      <a:lnTo>
                        <a:pt x="442184" y="84998"/>
                      </a:lnTo>
                      <a:cubicBezTo>
                        <a:pt x="447465" y="84998"/>
                        <a:pt x="451747" y="89280"/>
                        <a:pt x="451747" y="94561"/>
                      </a:cubicBezTo>
                      <a:lnTo>
                        <a:pt x="451747" y="121634"/>
                      </a:lnTo>
                      <a:cubicBezTo>
                        <a:pt x="451747" y="126915"/>
                        <a:pt x="447465" y="131197"/>
                        <a:pt x="442184" y="131197"/>
                      </a:cubicBezTo>
                      <a:lnTo>
                        <a:pt x="146903" y="131197"/>
                      </a:lnTo>
                      <a:cubicBezTo>
                        <a:pt x="141622" y="131197"/>
                        <a:pt x="137340" y="126915"/>
                        <a:pt x="137340" y="121634"/>
                      </a:cubicBezTo>
                      <a:lnTo>
                        <a:pt x="137340" y="94561"/>
                      </a:lnTo>
                      <a:cubicBezTo>
                        <a:pt x="137340" y="89280"/>
                        <a:pt x="141622" y="84998"/>
                        <a:pt x="146903" y="84998"/>
                      </a:cubicBezTo>
                      <a:close/>
                      <a:moveTo>
                        <a:pt x="9563" y="84998"/>
                      </a:moveTo>
                      <a:lnTo>
                        <a:pt x="83300" y="84998"/>
                      </a:lnTo>
                      <a:cubicBezTo>
                        <a:pt x="88581" y="84998"/>
                        <a:pt x="92863" y="89280"/>
                        <a:pt x="92863" y="94561"/>
                      </a:cubicBezTo>
                      <a:lnTo>
                        <a:pt x="92863" y="121634"/>
                      </a:lnTo>
                      <a:cubicBezTo>
                        <a:pt x="92863" y="126915"/>
                        <a:pt x="88581" y="131197"/>
                        <a:pt x="83300" y="131197"/>
                      </a:cubicBezTo>
                      <a:lnTo>
                        <a:pt x="9563" y="131197"/>
                      </a:lnTo>
                      <a:cubicBezTo>
                        <a:pt x="4282" y="131197"/>
                        <a:pt x="0" y="126915"/>
                        <a:pt x="0" y="121634"/>
                      </a:cubicBezTo>
                      <a:lnTo>
                        <a:pt x="0" y="94561"/>
                      </a:lnTo>
                      <a:cubicBezTo>
                        <a:pt x="0" y="89280"/>
                        <a:pt x="4282" y="84998"/>
                        <a:pt x="9563" y="84998"/>
                      </a:cubicBezTo>
                      <a:close/>
                      <a:moveTo>
                        <a:pt x="9564" y="1"/>
                      </a:moveTo>
                      <a:lnTo>
                        <a:pt x="83301" y="1"/>
                      </a:lnTo>
                      <a:cubicBezTo>
                        <a:pt x="88582" y="1"/>
                        <a:pt x="92864" y="4283"/>
                        <a:pt x="92864" y="9564"/>
                      </a:cubicBezTo>
                      <a:lnTo>
                        <a:pt x="92864" y="36637"/>
                      </a:lnTo>
                      <a:cubicBezTo>
                        <a:pt x="92864" y="41918"/>
                        <a:pt x="88582" y="46200"/>
                        <a:pt x="83301" y="46200"/>
                      </a:cubicBezTo>
                      <a:lnTo>
                        <a:pt x="9564" y="46200"/>
                      </a:lnTo>
                      <a:cubicBezTo>
                        <a:pt x="4283" y="46200"/>
                        <a:pt x="1" y="41918"/>
                        <a:pt x="1" y="36637"/>
                      </a:cubicBezTo>
                      <a:lnTo>
                        <a:pt x="1" y="9564"/>
                      </a:lnTo>
                      <a:cubicBezTo>
                        <a:pt x="1" y="4283"/>
                        <a:pt x="4283" y="1"/>
                        <a:pt x="9564" y="1"/>
                      </a:cubicBezTo>
                      <a:close/>
                      <a:moveTo>
                        <a:pt x="146906" y="0"/>
                      </a:moveTo>
                      <a:lnTo>
                        <a:pt x="442187" y="0"/>
                      </a:lnTo>
                      <a:cubicBezTo>
                        <a:pt x="447468" y="0"/>
                        <a:pt x="451750" y="4282"/>
                        <a:pt x="451750" y="9563"/>
                      </a:cubicBezTo>
                      <a:lnTo>
                        <a:pt x="451750" y="36636"/>
                      </a:lnTo>
                      <a:cubicBezTo>
                        <a:pt x="451750" y="41917"/>
                        <a:pt x="447468" y="46199"/>
                        <a:pt x="442187" y="46199"/>
                      </a:cubicBezTo>
                      <a:lnTo>
                        <a:pt x="146906" y="46199"/>
                      </a:lnTo>
                      <a:cubicBezTo>
                        <a:pt x="141625" y="46199"/>
                        <a:pt x="137343" y="41917"/>
                        <a:pt x="137343" y="36636"/>
                      </a:cubicBezTo>
                      <a:lnTo>
                        <a:pt x="137343" y="9563"/>
                      </a:lnTo>
                      <a:cubicBezTo>
                        <a:pt x="137343" y="4282"/>
                        <a:pt x="141625" y="0"/>
                        <a:pt x="146906" y="0"/>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Rectangle 70">
                  <a:extLst>
                    <a:ext uri="{FF2B5EF4-FFF2-40B4-BE49-F238E27FC236}">
                      <a16:creationId xmlns:a16="http://schemas.microsoft.com/office/drawing/2014/main" id="{1FCC378A-72ED-4AC2-B45C-C15CD53FA003}"/>
                    </a:ext>
                  </a:extLst>
                </p:cNvPr>
                <p:cNvSpPr/>
                <p:nvPr/>
              </p:nvSpPr>
              <p:spPr>
                <a:xfrm>
                  <a:off x="12066277" y="3822357"/>
                  <a:ext cx="543285" cy="39788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Shape 71">
                  <a:extLst>
                    <a:ext uri="{FF2B5EF4-FFF2-40B4-BE49-F238E27FC236}">
                      <a16:creationId xmlns:a16="http://schemas.microsoft.com/office/drawing/2014/main" id="{68016264-4655-4800-A5D9-9AABAEB0DB40}"/>
                    </a:ext>
                  </a:extLst>
                </p:cNvPr>
                <p:cNvSpPr/>
                <p:nvPr/>
              </p:nvSpPr>
              <p:spPr>
                <a:xfrm>
                  <a:off x="12140596" y="3858434"/>
                  <a:ext cx="394645" cy="307976"/>
                </a:xfrm>
                <a:custGeom>
                  <a:avLst/>
                  <a:gdLst>
                    <a:gd name="connsiteX0" fmla="*/ 0 w 785813"/>
                    <a:gd name="connsiteY0" fmla="*/ 527286 h 700821"/>
                    <a:gd name="connsiteX1" fmla="*/ 69056 w 785813"/>
                    <a:gd name="connsiteY1" fmla="*/ 470136 h 700821"/>
                    <a:gd name="connsiteX2" fmla="*/ 109538 w 785813"/>
                    <a:gd name="connsiteY2" fmla="*/ 441561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9056 w 785813"/>
                    <a:gd name="connsiteY1" fmla="*/ 470136 h 700821"/>
                    <a:gd name="connsiteX2" fmla="*/ 109538 w 785813"/>
                    <a:gd name="connsiteY2" fmla="*/ 441561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9056 w 785813"/>
                    <a:gd name="connsiteY1" fmla="*/ 470136 h 700821"/>
                    <a:gd name="connsiteX2" fmla="*/ 109538 w 785813"/>
                    <a:gd name="connsiteY2" fmla="*/ 441561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9056 w 785813"/>
                    <a:gd name="connsiteY1" fmla="*/ 471064 h 700821"/>
                    <a:gd name="connsiteX2" fmla="*/ 109538 w 785813"/>
                    <a:gd name="connsiteY2" fmla="*/ 441561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9056 w 785813"/>
                    <a:gd name="connsiteY1" fmla="*/ 471064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6273 w 785813"/>
                    <a:gd name="connsiteY1" fmla="*/ 486832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6273 w 785813"/>
                    <a:gd name="connsiteY1" fmla="*/ 486832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6273 w 785813"/>
                    <a:gd name="connsiteY1" fmla="*/ 486832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2563 w 785813"/>
                    <a:gd name="connsiteY1" fmla="*/ 487760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2563 w 785813"/>
                    <a:gd name="connsiteY1" fmla="*/ 487760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2563 w 785813"/>
                    <a:gd name="connsiteY1" fmla="*/ 487760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8 h 700823"/>
                    <a:gd name="connsiteX1" fmla="*/ 62563 w 785813"/>
                    <a:gd name="connsiteY1" fmla="*/ 487762 h 700823"/>
                    <a:gd name="connsiteX2" fmla="*/ 88205 w 785813"/>
                    <a:gd name="connsiteY2" fmla="*/ 448983 h 700823"/>
                    <a:gd name="connsiteX3" fmla="*/ 192881 w 785813"/>
                    <a:gd name="connsiteY3" fmla="*/ 529669 h 700823"/>
                    <a:gd name="connsiteX4" fmla="*/ 204788 w 785813"/>
                    <a:gd name="connsiteY4" fmla="*/ 1032 h 700823"/>
                    <a:gd name="connsiteX5" fmla="*/ 290513 w 785813"/>
                    <a:gd name="connsiteY5" fmla="*/ 686832 h 700823"/>
                    <a:gd name="connsiteX6" fmla="*/ 447675 w 785813"/>
                    <a:gd name="connsiteY6" fmla="*/ 451088 h 700823"/>
                    <a:gd name="connsiteX7" fmla="*/ 581025 w 785813"/>
                    <a:gd name="connsiteY7" fmla="*/ 310594 h 700823"/>
                    <a:gd name="connsiteX8" fmla="*/ 745331 w 785813"/>
                    <a:gd name="connsiteY8" fmla="*/ 422513 h 700823"/>
                    <a:gd name="connsiteX9" fmla="*/ 785813 w 785813"/>
                    <a:gd name="connsiteY9" fmla="*/ 448707 h 700823"/>
                    <a:gd name="connsiteX0" fmla="*/ 0 w 785813"/>
                    <a:gd name="connsiteY0" fmla="*/ 527288 h 700823"/>
                    <a:gd name="connsiteX1" fmla="*/ 62563 w 785813"/>
                    <a:gd name="connsiteY1" fmla="*/ 487762 h 700823"/>
                    <a:gd name="connsiteX2" fmla="*/ 88205 w 785813"/>
                    <a:gd name="connsiteY2" fmla="*/ 448983 h 700823"/>
                    <a:gd name="connsiteX3" fmla="*/ 192881 w 785813"/>
                    <a:gd name="connsiteY3" fmla="*/ 529669 h 700823"/>
                    <a:gd name="connsiteX4" fmla="*/ 204788 w 785813"/>
                    <a:gd name="connsiteY4" fmla="*/ 1032 h 700823"/>
                    <a:gd name="connsiteX5" fmla="*/ 290513 w 785813"/>
                    <a:gd name="connsiteY5" fmla="*/ 686832 h 700823"/>
                    <a:gd name="connsiteX6" fmla="*/ 447675 w 785813"/>
                    <a:gd name="connsiteY6" fmla="*/ 451088 h 700823"/>
                    <a:gd name="connsiteX7" fmla="*/ 581025 w 785813"/>
                    <a:gd name="connsiteY7" fmla="*/ 310594 h 700823"/>
                    <a:gd name="connsiteX8" fmla="*/ 745331 w 785813"/>
                    <a:gd name="connsiteY8" fmla="*/ 422513 h 700823"/>
                    <a:gd name="connsiteX9" fmla="*/ 785813 w 785813"/>
                    <a:gd name="connsiteY9" fmla="*/ 448707 h 700823"/>
                    <a:gd name="connsiteX0" fmla="*/ 0 w 785813"/>
                    <a:gd name="connsiteY0" fmla="*/ 527288 h 700823"/>
                    <a:gd name="connsiteX1" fmla="*/ 62563 w 785813"/>
                    <a:gd name="connsiteY1" fmla="*/ 487762 h 700823"/>
                    <a:gd name="connsiteX2" fmla="*/ 88205 w 785813"/>
                    <a:gd name="connsiteY2" fmla="*/ 448983 h 700823"/>
                    <a:gd name="connsiteX3" fmla="*/ 192881 w 785813"/>
                    <a:gd name="connsiteY3" fmla="*/ 529669 h 700823"/>
                    <a:gd name="connsiteX4" fmla="*/ 204788 w 785813"/>
                    <a:gd name="connsiteY4" fmla="*/ 1032 h 700823"/>
                    <a:gd name="connsiteX5" fmla="*/ 290513 w 785813"/>
                    <a:gd name="connsiteY5" fmla="*/ 686832 h 700823"/>
                    <a:gd name="connsiteX6" fmla="*/ 447675 w 785813"/>
                    <a:gd name="connsiteY6" fmla="*/ 451088 h 700823"/>
                    <a:gd name="connsiteX7" fmla="*/ 581025 w 785813"/>
                    <a:gd name="connsiteY7" fmla="*/ 310594 h 700823"/>
                    <a:gd name="connsiteX8" fmla="*/ 745331 w 785813"/>
                    <a:gd name="connsiteY8" fmla="*/ 422513 h 700823"/>
                    <a:gd name="connsiteX9" fmla="*/ 785813 w 785813"/>
                    <a:gd name="connsiteY9" fmla="*/ 448707 h 700823"/>
                    <a:gd name="connsiteX0" fmla="*/ 0 w 785813"/>
                    <a:gd name="connsiteY0" fmla="*/ 527343 h 700878"/>
                    <a:gd name="connsiteX1" fmla="*/ 62563 w 785813"/>
                    <a:gd name="connsiteY1" fmla="*/ 487817 h 700878"/>
                    <a:gd name="connsiteX2" fmla="*/ 88205 w 785813"/>
                    <a:gd name="connsiteY2" fmla="*/ 449038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262 h 700797"/>
                    <a:gd name="connsiteX1" fmla="*/ 62563 w 785813"/>
                    <a:gd name="connsiteY1" fmla="*/ 487736 h 700797"/>
                    <a:gd name="connsiteX2" fmla="*/ 88205 w 785813"/>
                    <a:gd name="connsiteY2" fmla="*/ 448957 h 700797"/>
                    <a:gd name="connsiteX3" fmla="*/ 206794 w 785813"/>
                    <a:gd name="connsiteY3" fmla="*/ 525933 h 700797"/>
                    <a:gd name="connsiteX4" fmla="*/ 204788 w 785813"/>
                    <a:gd name="connsiteY4" fmla="*/ 1006 h 700797"/>
                    <a:gd name="connsiteX5" fmla="*/ 290513 w 785813"/>
                    <a:gd name="connsiteY5" fmla="*/ 686806 h 700797"/>
                    <a:gd name="connsiteX6" fmla="*/ 447675 w 785813"/>
                    <a:gd name="connsiteY6" fmla="*/ 451062 h 700797"/>
                    <a:gd name="connsiteX7" fmla="*/ 581025 w 785813"/>
                    <a:gd name="connsiteY7" fmla="*/ 310568 h 700797"/>
                    <a:gd name="connsiteX8" fmla="*/ 745331 w 785813"/>
                    <a:gd name="connsiteY8" fmla="*/ 422487 h 700797"/>
                    <a:gd name="connsiteX9" fmla="*/ 785813 w 785813"/>
                    <a:gd name="connsiteY9" fmla="*/ 448681 h 700797"/>
                    <a:gd name="connsiteX0" fmla="*/ 0 w 785813"/>
                    <a:gd name="connsiteY0" fmla="*/ 527247 h 700782"/>
                    <a:gd name="connsiteX1" fmla="*/ 62563 w 785813"/>
                    <a:gd name="connsiteY1" fmla="*/ 487721 h 700782"/>
                    <a:gd name="connsiteX2" fmla="*/ 88205 w 785813"/>
                    <a:gd name="connsiteY2" fmla="*/ 448942 h 700782"/>
                    <a:gd name="connsiteX3" fmla="*/ 206794 w 785813"/>
                    <a:gd name="connsiteY3" fmla="*/ 525918 h 700782"/>
                    <a:gd name="connsiteX4" fmla="*/ 204788 w 785813"/>
                    <a:gd name="connsiteY4" fmla="*/ 991 h 700782"/>
                    <a:gd name="connsiteX5" fmla="*/ 290513 w 785813"/>
                    <a:gd name="connsiteY5" fmla="*/ 686791 h 700782"/>
                    <a:gd name="connsiteX6" fmla="*/ 447675 w 785813"/>
                    <a:gd name="connsiteY6" fmla="*/ 451047 h 700782"/>
                    <a:gd name="connsiteX7" fmla="*/ 581025 w 785813"/>
                    <a:gd name="connsiteY7" fmla="*/ 310553 h 700782"/>
                    <a:gd name="connsiteX8" fmla="*/ 745331 w 785813"/>
                    <a:gd name="connsiteY8" fmla="*/ 422472 h 700782"/>
                    <a:gd name="connsiteX9" fmla="*/ 785813 w 785813"/>
                    <a:gd name="connsiteY9" fmla="*/ 448666 h 700782"/>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7184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7184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57 h 700892"/>
                    <a:gd name="connsiteX1" fmla="*/ 62563 w 785813"/>
                    <a:gd name="connsiteY1" fmla="*/ 487831 h 700892"/>
                    <a:gd name="connsiteX2" fmla="*/ 91915 w 785813"/>
                    <a:gd name="connsiteY2" fmla="*/ 447198 h 700892"/>
                    <a:gd name="connsiteX3" fmla="*/ 204011 w 785813"/>
                    <a:gd name="connsiteY3" fmla="*/ 525100 h 700892"/>
                    <a:gd name="connsiteX4" fmla="*/ 204788 w 785813"/>
                    <a:gd name="connsiteY4" fmla="*/ 1101 h 700892"/>
                    <a:gd name="connsiteX5" fmla="*/ 290513 w 785813"/>
                    <a:gd name="connsiteY5" fmla="*/ 686901 h 700892"/>
                    <a:gd name="connsiteX6" fmla="*/ 447675 w 785813"/>
                    <a:gd name="connsiteY6" fmla="*/ 451157 h 700892"/>
                    <a:gd name="connsiteX7" fmla="*/ 581025 w 785813"/>
                    <a:gd name="connsiteY7" fmla="*/ 310663 h 700892"/>
                    <a:gd name="connsiteX8" fmla="*/ 745331 w 785813"/>
                    <a:gd name="connsiteY8" fmla="*/ 422582 h 700892"/>
                    <a:gd name="connsiteX9" fmla="*/ 785813 w 785813"/>
                    <a:gd name="connsiteY9" fmla="*/ 448776 h 700892"/>
                    <a:gd name="connsiteX0" fmla="*/ 0 w 785813"/>
                    <a:gd name="connsiteY0" fmla="*/ 527305 h 700840"/>
                    <a:gd name="connsiteX1" fmla="*/ 62563 w 785813"/>
                    <a:gd name="connsiteY1" fmla="*/ 487779 h 700840"/>
                    <a:gd name="connsiteX2" fmla="*/ 91915 w 785813"/>
                    <a:gd name="connsiteY2" fmla="*/ 447146 h 700840"/>
                    <a:gd name="connsiteX3" fmla="*/ 204011 w 785813"/>
                    <a:gd name="connsiteY3" fmla="*/ 525048 h 700840"/>
                    <a:gd name="connsiteX4" fmla="*/ 204788 w 785813"/>
                    <a:gd name="connsiteY4" fmla="*/ 1049 h 700840"/>
                    <a:gd name="connsiteX5" fmla="*/ 290513 w 785813"/>
                    <a:gd name="connsiteY5" fmla="*/ 686849 h 700840"/>
                    <a:gd name="connsiteX6" fmla="*/ 447675 w 785813"/>
                    <a:gd name="connsiteY6" fmla="*/ 451105 h 700840"/>
                    <a:gd name="connsiteX7" fmla="*/ 581025 w 785813"/>
                    <a:gd name="connsiteY7" fmla="*/ 310611 h 700840"/>
                    <a:gd name="connsiteX8" fmla="*/ 745331 w 785813"/>
                    <a:gd name="connsiteY8" fmla="*/ 422530 h 700840"/>
                    <a:gd name="connsiteX9" fmla="*/ 785813 w 785813"/>
                    <a:gd name="connsiteY9" fmla="*/ 448724 h 700840"/>
                    <a:gd name="connsiteX0" fmla="*/ 0 w 785813"/>
                    <a:gd name="connsiteY0" fmla="*/ 527305 h 700840"/>
                    <a:gd name="connsiteX1" fmla="*/ 62563 w 785813"/>
                    <a:gd name="connsiteY1" fmla="*/ 487779 h 700840"/>
                    <a:gd name="connsiteX2" fmla="*/ 91915 w 785813"/>
                    <a:gd name="connsiteY2" fmla="*/ 447146 h 700840"/>
                    <a:gd name="connsiteX3" fmla="*/ 204011 w 785813"/>
                    <a:gd name="connsiteY3" fmla="*/ 525048 h 700840"/>
                    <a:gd name="connsiteX4" fmla="*/ 204788 w 785813"/>
                    <a:gd name="connsiteY4" fmla="*/ 1049 h 700840"/>
                    <a:gd name="connsiteX5" fmla="*/ 290513 w 785813"/>
                    <a:gd name="connsiteY5" fmla="*/ 686849 h 700840"/>
                    <a:gd name="connsiteX6" fmla="*/ 447675 w 785813"/>
                    <a:gd name="connsiteY6" fmla="*/ 451105 h 700840"/>
                    <a:gd name="connsiteX7" fmla="*/ 581025 w 785813"/>
                    <a:gd name="connsiteY7" fmla="*/ 310611 h 700840"/>
                    <a:gd name="connsiteX8" fmla="*/ 745331 w 785813"/>
                    <a:gd name="connsiteY8" fmla="*/ 422530 h 700840"/>
                    <a:gd name="connsiteX9" fmla="*/ 785813 w 785813"/>
                    <a:gd name="connsiteY9" fmla="*/ 448724 h 700840"/>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47675 w 785813"/>
                    <a:gd name="connsiteY6" fmla="*/ 450056 h 685800"/>
                    <a:gd name="connsiteX7" fmla="*/ 581025 w 785813"/>
                    <a:gd name="connsiteY7" fmla="*/ 309562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581025 w 785813"/>
                    <a:gd name="connsiteY7" fmla="*/ 309562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581025 w 785813"/>
                    <a:gd name="connsiteY7" fmla="*/ 309562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693389 w 785813"/>
                    <a:gd name="connsiteY8" fmla="*/ 407568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693389 w 785813"/>
                    <a:gd name="connsiteY8" fmla="*/ 407568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1939 h 685800"/>
                    <a:gd name="connsiteX8" fmla="*/ 693389 w 785813"/>
                    <a:gd name="connsiteY8" fmla="*/ 407568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1939 h 685800"/>
                    <a:gd name="connsiteX8" fmla="*/ 693389 w 785813"/>
                    <a:gd name="connsiteY8" fmla="*/ 407568 h 685800"/>
                    <a:gd name="connsiteX9" fmla="*/ 785813 w 785813"/>
                    <a:gd name="connsiteY9" fmla="*/ 447675 h 685800"/>
                    <a:gd name="connsiteX0" fmla="*/ 0 w 752422"/>
                    <a:gd name="connsiteY0" fmla="*/ 526256 h 685800"/>
                    <a:gd name="connsiteX1" fmla="*/ 62563 w 752422"/>
                    <a:gd name="connsiteY1" fmla="*/ 486730 h 685800"/>
                    <a:gd name="connsiteX2" fmla="*/ 91915 w 752422"/>
                    <a:gd name="connsiteY2" fmla="*/ 446097 h 685800"/>
                    <a:gd name="connsiteX3" fmla="*/ 204011 w 752422"/>
                    <a:gd name="connsiteY3" fmla="*/ 523999 h 685800"/>
                    <a:gd name="connsiteX4" fmla="*/ 204788 w 752422"/>
                    <a:gd name="connsiteY4" fmla="*/ 0 h 685800"/>
                    <a:gd name="connsiteX5" fmla="*/ 290513 w 752422"/>
                    <a:gd name="connsiteY5" fmla="*/ 685800 h 685800"/>
                    <a:gd name="connsiteX6" fmla="*/ 481994 w 752422"/>
                    <a:gd name="connsiteY6" fmla="*/ 463042 h 685800"/>
                    <a:gd name="connsiteX7" fmla="*/ 603286 w 752422"/>
                    <a:gd name="connsiteY7" fmla="*/ 291939 h 685800"/>
                    <a:gd name="connsiteX8" fmla="*/ 693389 w 752422"/>
                    <a:gd name="connsiteY8" fmla="*/ 407568 h 685800"/>
                    <a:gd name="connsiteX9" fmla="*/ 752422 w 752422"/>
                    <a:gd name="connsiteY9" fmla="*/ 445820 h 685800"/>
                    <a:gd name="connsiteX0" fmla="*/ 0 w 752422"/>
                    <a:gd name="connsiteY0" fmla="*/ 526256 h 685800"/>
                    <a:gd name="connsiteX1" fmla="*/ 62563 w 752422"/>
                    <a:gd name="connsiteY1" fmla="*/ 486730 h 685800"/>
                    <a:gd name="connsiteX2" fmla="*/ 91915 w 752422"/>
                    <a:gd name="connsiteY2" fmla="*/ 446097 h 685800"/>
                    <a:gd name="connsiteX3" fmla="*/ 204011 w 752422"/>
                    <a:gd name="connsiteY3" fmla="*/ 523999 h 685800"/>
                    <a:gd name="connsiteX4" fmla="*/ 204788 w 752422"/>
                    <a:gd name="connsiteY4" fmla="*/ 0 h 685800"/>
                    <a:gd name="connsiteX5" fmla="*/ 290513 w 752422"/>
                    <a:gd name="connsiteY5" fmla="*/ 685800 h 685800"/>
                    <a:gd name="connsiteX6" fmla="*/ 481994 w 752422"/>
                    <a:gd name="connsiteY6" fmla="*/ 463042 h 685800"/>
                    <a:gd name="connsiteX7" fmla="*/ 603286 w 752422"/>
                    <a:gd name="connsiteY7" fmla="*/ 291939 h 685800"/>
                    <a:gd name="connsiteX8" fmla="*/ 693389 w 752422"/>
                    <a:gd name="connsiteY8" fmla="*/ 407568 h 685800"/>
                    <a:gd name="connsiteX9" fmla="*/ 752422 w 752422"/>
                    <a:gd name="connsiteY9" fmla="*/ 445820 h 685800"/>
                    <a:gd name="connsiteX0" fmla="*/ 0 w 791379"/>
                    <a:gd name="connsiteY0" fmla="*/ 526256 h 685800"/>
                    <a:gd name="connsiteX1" fmla="*/ 62563 w 791379"/>
                    <a:gd name="connsiteY1" fmla="*/ 486730 h 685800"/>
                    <a:gd name="connsiteX2" fmla="*/ 91915 w 791379"/>
                    <a:gd name="connsiteY2" fmla="*/ 446097 h 685800"/>
                    <a:gd name="connsiteX3" fmla="*/ 204011 w 791379"/>
                    <a:gd name="connsiteY3" fmla="*/ 523999 h 685800"/>
                    <a:gd name="connsiteX4" fmla="*/ 204788 w 791379"/>
                    <a:gd name="connsiteY4" fmla="*/ 0 h 685800"/>
                    <a:gd name="connsiteX5" fmla="*/ 290513 w 791379"/>
                    <a:gd name="connsiteY5" fmla="*/ 685800 h 685800"/>
                    <a:gd name="connsiteX6" fmla="*/ 481994 w 791379"/>
                    <a:gd name="connsiteY6" fmla="*/ 463042 h 685800"/>
                    <a:gd name="connsiteX7" fmla="*/ 603286 w 791379"/>
                    <a:gd name="connsiteY7" fmla="*/ 291939 h 685800"/>
                    <a:gd name="connsiteX8" fmla="*/ 693389 w 791379"/>
                    <a:gd name="connsiteY8" fmla="*/ 407568 h 685800"/>
                    <a:gd name="connsiteX9" fmla="*/ 791379 w 791379"/>
                    <a:gd name="connsiteY9" fmla="*/ 453240 h 685800"/>
                    <a:gd name="connsiteX0" fmla="*/ 0 w 791379"/>
                    <a:gd name="connsiteY0" fmla="*/ 526256 h 685800"/>
                    <a:gd name="connsiteX1" fmla="*/ 62563 w 791379"/>
                    <a:gd name="connsiteY1" fmla="*/ 486730 h 685800"/>
                    <a:gd name="connsiteX2" fmla="*/ 91915 w 791379"/>
                    <a:gd name="connsiteY2" fmla="*/ 446097 h 685800"/>
                    <a:gd name="connsiteX3" fmla="*/ 204011 w 791379"/>
                    <a:gd name="connsiteY3" fmla="*/ 523999 h 685800"/>
                    <a:gd name="connsiteX4" fmla="*/ 204788 w 791379"/>
                    <a:gd name="connsiteY4" fmla="*/ 0 h 685800"/>
                    <a:gd name="connsiteX5" fmla="*/ 290513 w 791379"/>
                    <a:gd name="connsiteY5" fmla="*/ 685800 h 685800"/>
                    <a:gd name="connsiteX6" fmla="*/ 481994 w 791379"/>
                    <a:gd name="connsiteY6" fmla="*/ 463042 h 685800"/>
                    <a:gd name="connsiteX7" fmla="*/ 603286 w 791379"/>
                    <a:gd name="connsiteY7" fmla="*/ 291939 h 685800"/>
                    <a:gd name="connsiteX8" fmla="*/ 693389 w 791379"/>
                    <a:gd name="connsiteY8" fmla="*/ 407568 h 685800"/>
                    <a:gd name="connsiteX9" fmla="*/ 791379 w 791379"/>
                    <a:gd name="connsiteY9" fmla="*/ 453240 h 685800"/>
                    <a:gd name="connsiteX0" fmla="*/ 0 w 791379"/>
                    <a:gd name="connsiteY0" fmla="*/ 585340 h 744884"/>
                    <a:gd name="connsiteX1" fmla="*/ 62563 w 791379"/>
                    <a:gd name="connsiteY1" fmla="*/ 545814 h 744884"/>
                    <a:gd name="connsiteX2" fmla="*/ 91915 w 791379"/>
                    <a:gd name="connsiteY2" fmla="*/ 505181 h 744884"/>
                    <a:gd name="connsiteX3" fmla="*/ 204011 w 791379"/>
                    <a:gd name="connsiteY3" fmla="*/ 583083 h 744884"/>
                    <a:gd name="connsiteX4" fmla="*/ 204788 w 791379"/>
                    <a:gd name="connsiteY4" fmla="*/ 59084 h 744884"/>
                    <a:gd name="connsiteX5" fmla="*/ 211293 w 791379"/>
                    <a:gd name="connsiteY5" fmla="*/ 89141 h 744884"/>
                    <a:gd name="connsiteX6" fmla="*/ 290513 w 791379"/>
                    <a:gd name="connsiteY6" fmla="*/ 744884 h 744884"/>
                    <a:gd name="connsiteX7" fmla="*/ 481994 w 791379"/>
                    <a:gd name="connsiteY7" fmla="*/ 522126 h 744884"/>
                    <a:gd name="connsiteX8" fmla="*/ 603286 w 791379"/>
                    <a:gd name="connsiteY8" fmla="*/ 351023 h 744884"/>
                    <a:gd name="connsiteX9" fmla="*/ 693389 w 791379"/>
                    <a:gd name="connsiteY9" fmla="*/ 466652 h 744884"/>
                    <a:gd name="connsiteX10" fmla="*/ 791379 w 791379"/>
                    <a:gd name="connsiteY10" fmla="*/ 512324 h 744884"/>
                    <a:gd name="connsiteX0" fmla="*/ 0 w 791379"/>
                    <a:gd name="connsiteY0" fmla="*/ 554003 h 713547"/>
                    <a:gd name="connsiteX1" fmla="*/ 62563 w 791379"/>
                    <a:gd name="connsiteY1" fmla="*/ 514477 h 713547"/>
                    <a:gd name="connsiteX2" fmla="*/ 91915 w 791379"/>
                    <a:gd name="connsiteY2" fmla="*/ 473844 h 713547"/>
                    <a:gd name="connsiteX3" fmla="*/ 204011 w 791379"/>
                    <a:gd name="connsiteY3" fmla="*/ 551746 h 713547"/>
                    <a:gd name="connsiteX4" fmla="*/ 207463 w 791379"/>
                    <a:gd name="connsiteY4" fmla="*/ 102636 h 713547"/>
                    <a:gd name="connsiteX5" fmla="*/ 211293 w 791379"/>
                    <a:gd name="connsiteY5" fmla="*/ 57804 h 713547"/>
                    <a:gd name="connsiteX6" fmla="*/ 290513 w 791379"/>
                    <a:gd name="connsiteY6" fmla="*/ 713547 h 713547"/>
                    <a:gd name="connsiteX7" fmla="*/ 481994 w 791379"/>
                    <a:gd name="connsiteY7" fmla="*/ 490789 h 713547"/>
                    <a:gd name="connsiteX8" fmla="*/ 603286 w 791379"/>
                    <a:gd name="connsiteY8" fmla="*/ 319686 h 713547"/>
                    <a:gd name="connsiteX9" fmla="*/ 693389 w 791379"/>
                    <a:gd name="connsiteY9" fmla="*/ 435315 h 713547"/>
                    <a:gd name="connsiteX10" fmla="*/ 791379 w 791379"/>
                    <a:gd name="connsiteY10" fmla="*/ 480987 h 713547"/>
                    <a:gd name="connsiteX0" fmla="*/ 0 w 791379"/>
                    <a:gd name="connsiteY0" fmla="*/ 541094 h 700638"/>
                    <a:gd name="connsiteX1" fmla="*/ 62563 w 791379"/>
                    <a:gd name="connsiteY1" fmla="*/ 501568 h 700638"/>
                    <a:gd name="connsiteX2" fmla="*/ 91915 w 791379"/>
                    <a:gd name="connsiteY2" fmla="*/ 460935 h 700638"/>
                    <a:gd name="connsiteX3" fmla="*/ 204011 w 791379"/>
                    <a:gd name="connsiteY3" fmla="*/ 538837 h 700638"/>
                    <a:gd name="connsiteX4" fmla="*/ 207463 w 791379"/>
                    <a:gd name="connsiteY4" fmla="*/ 89727 h 700638"/>
                    <a:gd name="connsiteX5" fmla="*/ 211293 w 791379"/>
                    <a:gd name="connsiteY5" fmla="*/ 44895 h 700638"/>
                    <a:gd name="connsiteX6" fmla="*/ 290513 w 791379"/>
                    <a:gd name="connsiteY6" fmla="*/ 700638 h 700638"/>
                    <a:gd name="connsiteX7" fmla="*/ 481994 w 791379"/>
                    <a:gd name="connsiteY7" fmla="*/ 477880 h 700638"/>
                    <a:gd name="connsiteX8" fmla="*/ 603286 w 791379"/>
                    <a:gd name="connsiteY8" fmla="*/ 306777 h 700638"/>
                    <a:gd name="connsiteX9" fmla="*/ 693389 w 791379"/>
                    <a:gd name="connsiteY9" fmla="*/ 422406 h 700638"/>
                    <a:gd name="connsiteX10" fmla="*/ 791379 w 791379"/>
                    <a:gd name="connsiteY10" fmla="*/ 468078 h 700638"/>
                    <a:gd name="connsiteX0" fmla="*/ 0 w 791379"/>
                    <a:gd name="connsiteY0" fmla="*/ 506900 h 666444"/>
                    <a:gd name="connsiteX1" fmla="*/ 62563 w 791379"/>
                    <a:gd name="connsiteY1" fmla="*/ 467374 h 666444"/>
                    <a:gd name="connsiteX2" fmla="*/ 91915 w 791379"/>
                    <a:gd name="connsiteY2" fmla="*/ 426741 h 666444"/>
                    <a:gd name="connsiteX3" fmla="*/ 204011 w 791379"/>
                    <a:gd name="connsiteY3" fmla="*/ 504643 h 666444"/>
                    <a:gd name="connsiteX4" fmla="*/ 207463 w 791379"/>
                    <a:gd name="connsiteY4" fmla="*/ 55533 h 666444"/>
                    <a:gd name="connsiteX5" fmla="*/ 218425 w 791379"/>
                    <a:gd name="connsiteY5" fmla="*/ 56169 h 666444"/>
                    <a:gd name="connsiteX6" fmla="*/ 290513 w 791379"/>
                    <a:gd name="connsiteY6" fmla="*/ 666444 h 666444"/>
                    <a:gd name="connsiteX7" fmla="*/ 481994 w 791379"/>
                    <a:gd name="connsiteY7" fmla="*/ 443686 h 666444"/>
                    <a:gd name="connsiteX8" fmla="*/ 603286 w 791379"/>
                    <a:gd name="connsiteY8" fmla="*/ 272583 h 666444"/>
                    <a:gd name="connsiteX9" fmla="*/ 693389 w 791379"/>
                    <a:gd name="connsiteY9" fmla="*/ 388212 h 666444"/>
                    <a:gd name="connsiteX10" fmla="*/ 791379 w 791379"/>
                    <a:gd name="connsiteY10" fmla="*/ 433884 h 666444"/>
                    <a:gd name="connsiteX0" fmla="*/ 0 w 791379"/>
                    <a:gd name="connsiteY0" fmla="*/ 489672 h 649216"/>
                    <a:gd name="connsiteX1" fmla="*/ 62563 w 791379"/>
                    <a:gd name="connsiteY1" fmla="*/ 450146 h 649216"/>
                    <a:gd name="connsiteX2" fmla="*/ 91915 w 791379"/>
                    <a:gd name="connsiteY2" fmla="*/ 409513 h 649216"/>
                    <a:gd name="connsiteX3" fmla="*/ 204011 w 791379"/>
                    <a:gd name="connsiteY3" fmla="*/ 487415 h 649216"/>
                    <a:gd name="connsiteX4" fmla="*/ 207463 w 791379"/>
                    <a:gd name="connsiteY4" fmla="*/ 38305 h 649216"/>
                    <a:gd name="connsiteX5" fmla="*/ 218425 w 791379"/>
                    <a:gd name="connsiteY5" fmla="*/ 38941 h 649216"/>
                    <a:gd name="connsiteX6" fmla="*/ 290513 w 791379"/>
                    <a:gd name="connsiteY6" fmla="*/ 649216 h 649216"/>
                    <a:gd name="connsiteX7" fmla="*/ 481994 w 791379"/>
                    <a:gd name="connsiteY7" fmla="*/ 426458 h 649216"/>
                    <a:gd name="connsiteX8" fmla="*/ 603286 w 791379"/>
                    <a:gd name="connsiteY8" fmla="*/ 255355 h 649216"/>
                    <a:gd name="connsiteX9" fmla="*/ 693389 w 791379"/>
                    <a:gd name="connsiteY9" fmla="*/ 370984 h 649216"/>
                    <a:gd name="connsiteX10" fmla="*/ 791379 w 791379"/>
                    <a:gd name="connsiteY10" fmla="*/ 416656 h 649216"/>
                    <a:gd name="connsiteX0" fmla="*/ 0 w 791379"/>
                    <a:gd name="connsiteY0" fmla="*/ 489672 h 665434"/>
                    <a:gd name="connsiteX1" fmla="*/ 62563 w 791379"/>
                    <a:gd name="connsiteY1" fmla="*/ 450146 h 665434"/>
                    <a:gd name="connsiteX2" fmla="*/ 91915 w 791379"/>
                    <a:gd name="connsiteY2" fmla="*/ 409513 h 665434"/>
                    <a:gd name="connsiteX3" fmla="*/ 204011 w 791379"/>
                    <a:gd name="connsiteY3" fmla="*/ 487415 h 665434"/>
                    <a:gd name="connsiteX4" fmla="*/ 207463 w 791379"/>
                    <a:gd name="connsiteY4" fmla="*/ 38305 h 665434"/>
                    <a:gd name="connsiteX5" fmla="*/ 218425 w 791379"/>
                    <a:gd name="connsiteY5" fmla="*/ 38941 h 665434"/>
                    <a:gd name="connsiteX6" fmla="*/ 267460 w 791379"/>
                    <a:gd name="connsiteY6" fmla="*/ 580102 h 665434"/>
                    <a:gd name="connsiteX7" fmla="*/ 290513 w 791379"/>
                    <a:gd name="connsiteY7" fmla="*/ 649216 h 665434"/>
                    <a:gd name="connsiteX8" fmla="*/ 481994 w 791379"/>
                    <a:gd name="connsiteY8" fmla="*/ 426458 h 665434"/>
                    <a:gd name="connsiteX9" fmla="*/ 603286 w 791379"/>
                    <a:gd name="connsiteY9" fmla="*/ 255355 h 665434"/>
                    <a:gd name="connsiteX10" fmla="*/ 693389 w 791379"/>
                    <a:gd name="connsiteY10" fmla="*/ 370984 h 665434"/>
                    <a:gd name="connsiteX11" fmla="*/ 791379 w 791379"/>
                    <a:gd name="connsiteY11" fmla="*/ 416656 h 665434"/>
                    <a:gd name="connsiteX0" fmla="*/ 0 w 791379"/>
                    <a:gd name="connsiteY0" fmla="*/ 489672 h 664647"/>
                    <a:gd name="connsiteX1" fmla="*/ 62563 w 791379"/>
                    <a:gd name="connsiteY1" fmla="*/ 450146 h 664647"/>
                    <a:gd name="connsiteX2" fmla="*/ 91915 w 791379"/>
                    <a:gd name="connsiteY2" fmla="*/ 409513 h 664647"/>
                    <a:gd name="connsiteX3" fmla="*/ 204011 w 791379"/>
                    <a:gd name="connsiteY3" fmla="*/ 487415 h 664647"/>
                    <a:gd name="connsiteX4" fmla="*/ 207463 w 791379"/>
                    <a:gd name="connsiteY4" fmla="*/ 38305 h 664647"/>
                    <a:gd name="connsiteX5" fmla="*/ 218425 w 791379"/>
                    <a:gd name="connsiteY5" fmla="*/ 38941 h 664647"/>
                    <a:gd name="connsiteX6" fmla="*/ 275484 w 791379"/>
                    <a:gd name="connsiteY6" fmla="*/ 577428 h 664647"/>
                    <a:gd name="connsiteX7" fmla="*/ 290513 w 791379"/>
                    <a:gd name="connsiteY7" fmla="*/ 649216 h 664647"/>
                    <a:gd name="connsiteX8" fmla="*/ 481994 w 791379"/>
                    <a:gd name="connsiteY8" fmla="*/ 426458 h 664647"/>
                    <a:gd name="connsiteX9" fmla="*/ 603286 w 791379"/>
                    <a:gd name="connsiteY9" fmla="*/ 255355 h 664647"/>
                    <a:gd name="connsiteX10" fmla="*/ 693389 w 791379"/>
                    <a:gd name="connsiteY10" fmla="*/ 370984 h 664647"/>
                    <a:gd name="connsiteX11" fmla="*/ 791379 w 791379"/>
                    <a:gd name="connsiteY11" fmla="*/ 416656 h 664647"/>
                    <a:gd name="connsiteX0" fmla="*/ 0 w 791379"/>
                    <a:gd name="connsiteY0" fmla="*/ 489672 h 658593"/>
                    <a:gd name="connsiteX1" fmla="*/ 62563 w 791379"/>
                    <a:gd name="connsiteY1" fmla="*/ 450146 h 658593"/>
                    <a:gd name="connsiteX2" fmla="*/ 91915 w 791379"/>
                    <a:gd name="connsiteY2" fmla="*/ 409513 h 658593"/>
                    <a:gd name="connsiteX3" fmla="*/ 204011 w 791379"/>
                    <a:gd name="connsiteY3" fmla="*/ 487415 h 658593"/>
                    <a:gd name="connsiteX4" fmla="*/ 207463 w 791379"/>
                    <a:gd name="connsiteY4" fmla="*/ 38305 h 658593"/>
                    <a:gd name="connsiteX5" fmla="*/ 218425 w 791379"/>
                    <a:gd name="connsiteY5" fmla="*/ 38941 h 658593"/>
                    <a:gd name="connsiteX6" fmla="*/ 275484 w 791379"/>
                    <a:gd name="connsiteY6" fmla="*/ 577428 h 658593"/>
                    <a:gd name="connsiteX7" fmla="*/ 290513 w 791379"/>
                    <a:gd name="connsiteY7" fmla="*/ 649216 h 658593"/>
                    <a:gd name="connsiteX8" fmla="*/ 481994 w 791379"/>
                    <a:gd name="connsiteY8" fmla="*/ 426458 h 658593"/>
                    <a:gd name="connsiteX9" fmla="*/ 603286 w 791379"/>
                    <a:gd name="connsiteY9" fmla="*/ 255355 h 658593"/>
                    <a:gd name="connsiteX10" fmla="*/ 693389 w 791379"/>
                    <a:gd name="connsiteY10" fmla="*/ 370984 h 658593"/>
                    <a:gd name="connsiteX11" fmla="*/ 791379 w 791379"/>
                    <a:gd name="connsiteY11" fmla="*/ 416656 h 658593"/>
                    <a:gd name="connsiteX0" fmla="*/ 0 w 791379"/>
                    <a:gd name="connsiteY0" fmla="*/ 489672 h 623191"/>
                    <a:gd name="connsiteX1" fmla="*/ 62563 w 791379"/>
                    <a:gd name="connsiteY1" fmla="*/ 450146 h 623191"/>
                    <a:gd name="connsiteX2" fmla="*/ 91915 w 791379"/>
                    <a:gd name="connsiteY2" fmla="*/ 409513 h 623191"/>
                    <a:gd name="connsiteX3" fmla="*/ 204011 w 791379"/>
                    <a:gd name="connsiteY3" fmla="*/ 487415 h 623191"/>
                    <a:gd name="connsiteX4" fmla="*/ 207463 w 791379"/>
                    <a:gd name="connsiteY4" fmla="*/ 38305 h 623191"/>
                    <a:gd name="connsiteX5" fmla="*/ 218425 w 791379"/>
                    <a:gd name="connsiteY5" fmla="*/ 38941 h 623191"/>
                    <a:gd name="connsiteX6" fmla="*/ 275484 w 791379"/>
                    <a:gd name="connsiteY6" fmla="*/ 577428 h 623191"/>
                    <a:gd name="connsiteX7" fmla="*/ 309235 w 791379"/>
                    <a:gd name="connsiteY7" fmla="*/ 597507 h 623191"/>
                    <a:gd name="connsiteX8" fmla="*/ 481994 w 791379"/>
                    <a:gd name="connsiteY8" fmla="*/ 426458 h 623191"/>
                    <a:gd name="connsiteX9" fmla="*/ 603286 w 791379"/>
                    <a:gd name="connsiteY9" fmla="*/ 255355 h 623191"/>
                    <a:gd name="connsiteX10" fmla="*/ 693389 w 791379"/>
                    <a:gd name="connsiteY10" fmla="*/ 370984 h 623191"/>
                    <a:gd name="connsiteX11" fmla="*/ 791379 w 791379"/>
                    <a:gd name="connsiteY11" fmla="*/ 416656 h 623191"/>
                    <a:gd name="connsiteX0" fmla="*/ 0 w 791379"/>
                    <a:gd name="connsiteY0" fmla="*/ 489672 h 623191"/>
                    <a:gd name="connsiteX1" fmla="*/ 62563 w 791379"/>
                    <a:gd name="connsiteY1" fmla="*/ 450146 h 623191"/>
                    <a:gd name="connsiteX2" fmla="*/ 91915 w 791379"/>
                    <a:gd name="connsiteY2" fmla="*/ 409513 h 623191"/>
                    <a:gd name="connsiteX3" fmla="*/ 204011 w 791379"/>
                    <a:gd name="connsiteY3" fmla="*/ 487415 h 623191"/>
                    <a:gd name="connsiteX4" fmla="*/ 207463 w 791379"/>
                    <a:gd name="connsiteY4" fmla="*/ 38305 h 623191"/>
                    <a:gd name="connsiteX5" fmla="*/ 218425 w 791379"/>
                    <a:gd name="connsiteY5" fmla="*/ 38941 h 623191"/>
                    <a:gd name="connsiteX6" fmla="*/ 275484 w 791379"/>
                    <a:gd name="connsiteY6" fmla="*/ 577428 h 623191"/>
                    <a:gd name="connsiteX7" fmla="*/ 309235 w 791379"/>
                    <a:gd name="connsiteY7" fmla="*/ 597507 h 623191"/>
                    <a:gd name="connsiteX8" fmla="*/ 481994 w 791379"/>
                    <a:gd name="connsiteY8" fmla="*/ 426458 h 623191"/>
                    <a:gd name="connsiteX9" fmla="*/ 603286 w 791379"/>
                    <a:gd name="connsiteY9" fmla="*/ 255355 h 623191"/>
                    <a:gd name="connsiteX10" fmla="*/ 693389 w 791379"/>
                    <a:gd name="connsiteY10" fmla="*/ 370984 h 623191"/>
                    <a:gd name="connsiteX11" fmla="*/ 791379 w 791379"/>
                    <a:gd name="connsiteY11" fmla="*/ 416656 h 623191"/>
                    <a:gd name="connsiteX0" fmla="*/ 0 w 791379"/>
                    <a:gd name="connsiteY0" fmla="*/ 489672 h 627575"/>
                    <a:gd name="connsiteX1" fmla="*/ 62563 w 791379"/>
                    <a:gd name="connsiteY1" fmla="*/ 450146 h 627575"/>
                    <a:gd name="connsiteX2" fmla="*/ 91915 w 791379"/>
                    <a:gd name="connsiteY2" fmla="*/ 409513 h 627575"/>
                    <a:gd name="connsiteX3" fmla="*/ 204011 w 791379"/>
                    <a:gd name="connsiteY3" fmla="*/ 487415 h 627575"/>
                    <a:gd name="connsiteX4" fmla="*/ 207463 w 791379"/>
                    <a:gd name="connsiteY4" fmla="*/ 38305 h 627575"/>
                    <a:gd name="connsiteX5" fmla="*/ 218425 w 791379"/>
                    <a:gd name="connsiteY5" fmla="*/ 38941 h 627575"/>
                    <a:gd name="connsiteX6" fmla="*/ 275484 w 791379"/>
                    <a:gd name="connsiteY6" fmla="*/ 577428 h 627575"/>
                    <a:gd name="connsiteX7" fmla="*/ 309235 w 791379"/>
                    <a:gd name="connsiteY7" fmla="*/ 597507 h 627575"/>
                    <a:gd name="connsiteX8" fmla="*/ 481994 w 791379"/>
                    <a:gd name="connsiteY8" fmla="*/ 426458 h 627575"/>
                    <a:gd name="connsiteX9" fmla="*/ 603286 w 791379"/>
                    <a:gd name="connsiteY9" fmla="*/ 255355 h 627575"/>
                    <a:gd name="connsiteX10" fmla="*/ 693389 w 791379"/>
                    <a:gd name="connsiteY10" fmla="*/ 370984 h 627575"/>
                    <a:gd name="connsiteX11" fmla="*/ 791379 w 791379"/>
                    <a:gd name="connsiteY11" fmla="*/ 416656 h 627575"/>
                    <a:gd name="connsiteX0" fmla="*/ 0 w 791379"/>
                    <a:gd name="connsiteY0" fmla="*/ 489672 h 621933"/>
                    <a:gd name="connsiteX1" fmla="*/ 62563 w 791379"/>
                    <a:gd name="connsiteY1" fmla="*/ 450146 h 621933"/>
                    <a:gd name="connsiteX2" fmla="*/ 91915 w 791379"/>
                    <a:gd name="connsiteY2" fmla="*/ 409513 h 621933"/>
                    <a:gd name="connsiteX3" fmla="*/ 204011 w 791379"/>
                    <a:gd name="connsiteY3" fmla="*/ 487415 h 621933"/>
                    <a:gd name="connsiteX4" fmla="*/ 207463 w 791379"/>
                    <a:gd name="connsiteY4" fmla="*/ 38305 h 621933"/>
                    <a:gd name="connsiteX5" fmla="*/ 218425 w 791379"/>
                    <a:gd name="connsiteY5" fmla="*/ 38941 h 621933"/>
                    <a:gd name="connsiteX6" fmla="*/ 275484 w 791379"/>
                    <a:gd name="connsiteY6" fmla="*/ 577428 h 621933"/>
                    <a:gd name="connsiteX7" fmla="*/ 308343 w 791379"/>
                    <a:gd name="connsiteY7" fmla="*/ 585917 h 621933"/>
                    <a:gd name="connsiteX8" fmla="*/ 481994 w 791379"/>
                    <a:gd name="connsiteY8" fmla="*/ 42645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204011 w 791379"/>
                    <a:gd name="connsiteY3" fmla="*/ 487415 h 621933"/>
                    <a:gd name="connsiteX4" fmla="*/ 207463 w 791379"/>
                    <a:gd name="connsiteY4" fmla="*/ 38305 h 621933"/>
                    <a:gd name="connsiteX5" fmla="*/ 218425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204011 w 791379"/>
                    <a:gd name="connsiteY3" fmla="*/ 487415 h 621933"/>
                    <a:gd name="connsiteX4" fmla="*/ 207463 w 791379"/>
                    <a:gd name="connsiteY4" fmla="*/ 38305 h 621933"/>
                    <a:gd name="connsiteX5" fmla="*/ 218425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195987 w 791379"/>
                    <a:gd name="connsiteY3" fmla="*/ 487415 h 621933"/>
                    <a:gd name="connsiteX4" fmla="*/ 207463 w 791379"/>
                    <a:gd name="connsiteY4" fmla="*/ 38305 h 621933"/>
                    <a:gd name="connsiteX5" fmla="*/ 218425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195987 w 791379"/>
                    <a:gd name="connsiteY3" fmla="*/ 487415 h 621933"/>
                    <a:gd name="connsiteX4" fmla="*/ 207463 w 791379"/>
                    <a:gd name="connsiteY4" fmla="*/ 38305 h 621933"/>
                    <a:gd name="connsiteX5" fmla="*/ 229123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195987 w 791379"/>
                    <a:gd name="connsiteY3" fmla="*/ 487415 h 621933"/>
                    <a:gd name="connsiteX4" fmla="*/ 212812 w 791379"/>
                    <a:gd name="connsiteY4" fmla="*/ 38305 h 621933"/>
                    <a:gd name="connsiteX5" fmla="*/ 229123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8002 h 620263"/>
                    <a:gd name="connsiteX1" fmla="*/ 62563 w 791379"/>
                    <a:gd name="connsiteY1" fmla="*/ 448476 h 620263"/>
                    <a:gd name="connsiteX2" fmla="*/ 91915 w 791379"/>
                    <a:gd name="connsiteY2" fmla="*/ 407843 h 620263"/>
                    <a:gd name="connsiteX3" fmla="*/ 195987 w 791379"/>
                    <a:gd name="connsiteY3" fmla="*/ 485745 h 620263"/>
                    <a:gd name="connsiteX4" fmla="*/ 212812 w 791379"/>
                    <a:gd name="connsiteY4" fmla="*/ 36635 h 620263"/>
                    <a:gd name="connsiteX5" fmla="*/ 229123 w 791379"/>
                    <a:gd name="connsiteY5" fmla="*/ 37271 h 620263"/>
                    <a:gd name="connsiteX6" fmla="*/ 275484 w 791379"/>
                    <a:gd name="connsiteY6" fmla="*/ 575758 h 620263"/>
                    <a:gd name="connsiteX7" fmla="*/ 308343 w 791379"/>
                    <a:gd name="connsiteY7" fmla="*/ 584247 h 620263"/>
                    <a:gd name="connsiteX8" fmla="*/ 480211 w 791379"/>
                    <a:gd name="connsiteY8" fmla="*/ 418548 h 620263"/>
                    <a:gd name="connsiteX9" fmla="*/ 603286 w 791379"/>
                    <a:gd name="connsiteY9" fmla="*/ 253685 h 620263"/>
                    <a:gd name="connsiteX10" fmla="*/ 693389 w 791379"/>
                    <a:gd name="connsiteY10" fmla="*/ 369314 h 620263"/>
                    <a:gd name="connsiteX11" fmla="*/ 791379 w 791379"/>
                    <a:gd name="connsiteY11" fmla="*/ 414986 h 620263"/>
                    <a:gd name="connsiteX0" fmla="*/ 0 w 791379"/>
                    <a:gd name="connsiteY0" fmla="*/ 488002 h 620263"/>
                    <a:gd name="connsiteX1" fmla="*/ 62563 w 791379"/>
                    <a:gd name="connsiteY1" fmla="*/ 448476 h 620263"/>
                    <a:gd name="connsiteX2" fmla="*/ 91915 w 791379"/>
                    <a:gd name="connsiteY2" fmla="*/ 407843 h 620263"/>
                    <a:gd name="connsiteX3" fmla="*/ 195987 w 791379"/>
                    <a:gd name="connsiteY3" fmla="*/ 485745 h 620263"/>
                    <a:gd name="connsiteX4" fmla="*/ 212812 w 791379"/>
                    <a:gd name="connsiteY4" fmla="*/ 36635 h 620263"/>
                    <a:gd name="connsiteX5" fmla="*/ 231798 w 791379"/>
                    <a:gd name="connsiteY5" fmla="*/ 37271 h 620263"/>
                    <a:gd name="connsiteX6" fmla="*/ 275484 w 791379"/>
                    <a:gd name="connsiteY6" fmla="*/ 575758 h 620263"/>
                    <a:gd name="connsiteX7" fmla="*/ 308343 w 791379"/>
                    <a:gd name="connsiteY7" fmla="*/ 584247 h 620263"/>
                    <a:gd name="connsiteX8" fmla="*/ 480211 w 791379"/>
                    <a:gd name="connsiteY8" fmla="*/ 418548 h 620263"/>
                    <a:gd name="connsiteX9" fmla="*/ 603286 w 791379"/>
                    <a:gd name="connsiteY9" fmla="*/ 253685 h 620263"/>
                    <a:gd name="connsiteX10" fmla="*/ 693389 w 791379"/>
                    <a:gd name="connsiteY10" fmla="*/ 369314 h 620263"/>
                    <a:gd name="connsiteX11" fmla="*/ 791379 w 791379"/>
                    <a:gd name="connsiteY11" fmla="*/ 414986 h 620263"/>
                    <a:gd name="connsiteX0" fmla="*/ 0 w 791379"/>
                    <a:gd name="connsiteY0" fmla="*/ 484082 h 616343"/>
                    <a:gd name="connsiteX1" fmla="*/ 62563 w 791379"/>
                    <a:gd name="connsiteY1" fmla="*/ 444556 h 616343"/>
                    <a:gd name="connsiteX2" fmla="*/ 91915 w 791379"/>
                    <a:gd name="connsiteY2" fmla="*/ 403923 h 616343"/>
                    <a:gd name="connsiteX3" fmla="*/ 195987 w 791379"/>
                    <a:gd name="connsiteY3" fmla="*/ 481825 h 616343"/>
                    <a:gd name="connsiteX4" fmla="*/ 212812 w 791379"/>
                    <a:gd name="connsiteY4" fmla="*/ 32715 h 616343"/>
                    <a:gd name="connsiteX5" fmla="*/ 231798 w 791379"/>
                    <a:gd name="connsiteY5" fmla="*/ 33351 h 616343"/>
                    <a:gd name="connsiteX6" fmla="*/ 275484 w 791379"/>
                    <a:gd name="connsiteY6" fmla="*/ 571838 h 616343"/>
                    <a:gd name="connsiteX7" fmla="*/ 308343 w 791379"/>
                    <a:gd name="connsiteY7" fmla="*/ 580327 h 616343"/>
                    <a:gd name="connsiteX8" fmla="*/ 480211 w 791379"/>
                    <a:gd name="connsiteY8" fmla="*/ 414628 h 616343"/>
                    <a:gd name="connsiteX9" fmla="*/ 603286 w 791379"/>
                    <a:gd name="connsiteY9" fmla="*/ 249765 h 616343"/>
                    <a:gd name="connsiteX10" fmla="*/ 693389 w 791379"/>
                    <a:gd name="connsiteY10" fmla="*/ 365394 h 616343"/>
                    <a:gd name="connsiteX11" fmla="*/ 791379 w 791379"/>
                    <a:gd name="connsiteY11" fmla="*/ 411066 h 616343"/>
                    <a:gd name="connsiteX0" fmla="*/ 0 w 791379"/>
                    <a:gd name="connsiteY0" fmla="*/ 486297 h 618558"/>
                    <a:gd name="connsiteX1" fmla="*/ 62563 w 791379"/>
                    <a:gd name="connsiteY1" fmla="*/ 446771 h 618558"/>
                    <a:gd name="connsiteX2" fmla="*/ 91915 w 791379"/>
                    <a:gd name="connsiteY2" fmla="*/ 406138 h 618558"/>
                    <a:gd name="connsiteX3" fmla="*/ 195987 w 791379"/>
                    <a:gd name="connsiteY3" fmla="*/ 484040 h 618558"/>
                    <a:gd name="connsiteX4" fmla="*/ 212812 w 791379"/>
                    <a:gd name="connsiteY4" fmla="*/ 34930 h 618558"/>
                    <a:gd name="connsiteX5" fmla="*/ 231798 w 791379"/>
                    <a:gd name="connsiteY5" fmla="*/ 35566 h 618558"/>
                    <a:gd name="connsiteX6" fmla="*/ 275484 w 791379"/>
                    <a:gd name="connsiteY6" fmla="*/ 574053 h 618558"/>
                    <a:gd name="connsiteX7" fmla="*/ 308343 w 791379"/>
                    <a:gd name="connsiteY7" fmla="*/ 582542 h 618558"/>
                    <a:gd name="connsiteX8" fmla="*/ 480211 w 791379"/>
                    <a:gd name="connsiteY8" fmla="*/ 416843 h 618558"/>
                    <a:gd name="connsiteX9" fmla="*/ 603286 w 791379"/>
                    <a:gd name="connsiteY9" fmla="*/ 251980 h 618558"/>
                    <a:gd name="connsiteX10" fmla="*/ 693389 w 791379"/>
                    <a:gd name="connsiteY10" fmla="*/ 367609 h 618558"/>
                    <a:gd name="connsiteX11" fmla="*/ 791379 w 791379"/>
                    <a:gd name="connsiteY11" fmla="*/ 413281 h 618558"/>
                    <a:gd name="connsiteX0" fmla="*/ 0 w 791379"/>
                    <a:gd name="connsiteY0" fmla="*/ 486297 h 617583"/>
                    <a:gd name="connsiteX1" fmla="*/ 62563 w 791379"/>
                    <a:gd name="connsiteY1" fmla="*/ 446771 h 617583"/>
                    <a:gd name="connsiteX2" fmla="*/ 91915 w 791379"/>
                    <a:gd name="connsiteY2" fmla="*/ 406138 h 617583"/>
                    <a:gd name="connsiteX3" fmla="*/ 195987 w 791379"/>
                    <a:gd name="connsiteY3" fmla="*/ 484040 h 617583"/>
                    <a:gd name="connsiteX4" fmla="*/ 212812 w 791379"/>
                    <a:gd name="connsiteY4" fmla="*/ 34930 h 617583"/>
                    <a:gd name="connsiteX5" fmla="*/ 231798 w 791379"/>
                    <a:gd name="connsiteY5" fmla="*/ 35566 h 617583"/>
                    <a:gd name="connsiteX6" fmla="*/ 279942 w 791379"/>
                    <a:gd name="connsiteY6" fmla="*/ 572270 h 617583"/>
                    <a:gd name="connsiteX7" fmla="*/ 308343 w 791379"/>
                    <a:gd name="connsiteY7" fmla="*/ 582542 h 617583"/>
                    <a:gd name="connsiteX8" fmla="*/ 480211 w 791379"/>
                    <a:gd name="connsiteY8" fmla="*/ 416843 h 617583"/>
                    <a:gd name="connsiteX9" fmla="*/ 603286 w 791379"/>
                    <a:gd name="connsiteY9" fmla="*/ 251980 h 617583"/>
                    <a:gd name="connsiteX10" fmla="*/ 693389 w 791379"/>
                    <a:gd name="connsiteY10" fmla="*/ 367609 h 617583"/>
                    <a:gd name="connsiteX11" fmla="*/ 791379 w 791379"/>
                    <a:gd name="connsiteY11" fmla="*/ 413281 h 617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1379" h="617583">
                      <a:moveTo>
                        <a:pt x="0" y="486297"/>
                      </a:moveTo>
                      <a:cubicBezTo>
                        <a:pt x="25399" y="486200"/>
                        <a:pt x="40751" y="485019"/>
                        <a:pt x="62563" y="446771"/>
                      </a:cubicBezTo>
                      <a:cubicBezTo>
                        <a:pt x="73244" y="426146"/>
                        <a:pt x="71587" y="408120"/>
                        <a:pt x="91915" y="406138"/>
                      </a:cubicBezTo>
                      <a:cubicBezTo>
                        <a:pt x="118735" y="403228"/>
                        <a:pt x="142855" y="528863"/>
                        <a:pt x="195987" y="484040"/>
                      </a:cubicBezTo>
                      <a:cubicBezTo>
                        <a:pt x="225606" y="441712"/>
                        <a:pt x="205815" y="120194"/>
                        <a:pt x="212812" y="34930"/>
                      </a:cubicBezTo>
                      <a:cubicBezTo>
                        <a:pt x="211352" y="11447"/>
                        <a:pt x="226425" y="-30591"/>
                        <a:pt x="231798" y="35566"/>
                      </a:cubicBezTo>
                      <a:cubicBezTo>
                        <a:pt x="241797" y="125865"/>
                        <a:pt x="267927" y="470558"/>
                        <a:pt x="279942" y="572270"/>
                      </a:cubicBezTo>
                      <a:cubicBezTo>
                        <a:pt x="285717" y="641887"/>
                        <a:pt x="304682" y="619739"/>
                        <a:pt x="308343" y="582542"/>
                      </a:cubicBezTo>
                      <a:cubicBezTo>
                        <a:pt x="326320" y="385074"/>
                        <a:pt x="431054" y="471937"/>
                        <a:pt x="480211" y="416843"/>
                      </a:cubicBezTo>
                      <a:cubicBezTo>
                        <a:pt x="529368" y="361749"/>
                        <a:pt x="567756" y="260186"/>
                        <a:pt x="603286" y="251980"/>
                      </a:cubicBezTo>
                      <a:cubicBezTo>
                        <a:pt x="638816" y="243774"/>
                        <a:pt x="659258" y="344590"/>
                        <a:pt x="693389" y="367609"/>
                      </a:cubicBezTo>
                      <a:cubicBezTo>
                        <a:pt x="726593" y="396193"/>
                        <a:pt x="757594" y="408910"/>
                        <a:pt x="791379" y="413281"/>
                      </a:cubicBezTo>
                    </a:path>
                  </a:pathLst>
                </a:custGeom>
                <a:noFill/>
                <a:ln w="15875">
                  <a:gradFill>
                    <a:gsLst>
                      <a:gs pos="23000">
                        <a:schemeClr val="accent3"/>
                      </a:gs>
                      <a:gs pos="0">
                        <a:schemeClr val="bg1">
                          <a:alpha val="0"/>
                        </a:schemeClr>
                      </a:gs>
                      <a:gs pos="100000">
                        <a:schemeClr val="accent3"/>
                      </a:gs>
                    </a:gsLst>
                    <a:lin ang="6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CA73E794-662C-45F5-901D-801670B9C2D3}"/>
                    </a:ext>
                  </a:extLst>
                </p:cNvPr>
                <p:cNvSpPr/>
                <p:nvPr/>
              </p:nvSpPr>
              <p:spPr>
                <a:xfrm>
                  <a:off x="11505753" y="4304075"/>
                  <a:ext cx="180803" cy="18080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Cross 73">
                  <a:extLst>
                    <a:ext uri="{FF2B5EF4-FFF2-40B4-BE49-F238E27FC236}">
                      <a16:creationId xmlns:a16="http://schemas.microsoft.com/office/drawing/2014/main" id="{B15D7426-FE3F-43BC-B023-64A03CDA862D}"/>
                    </a:ext>
                  </a:extLst>
                </p:cNvPr>
                <p:cNvSpPr/>
                <p:nvPr/>
              </p:nvSpPr>
              <p:spPr>
                <a:xfrm>
                  <a:off x="11535888" y="4334209"/>
                  <a:ext cx="120536" cy="120536"/>
                </a:xfrm>
                <a:prstGeom prst="plus">
                  <a:avLst>
                    <a:gd name="adj" fmla="val 3632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8D931C35-5B7B-4548-8249-D20ED3399D85}"/>
                    </a:ext>
                  </a:extLst>
                </p:cNvPr>
                <p:cNvSpPr/>
                <p:nvPr/>
              </p:nvSpPr>
              <p:spPr>
                <a:xfrm>
                  <a:off x="11745842" y="4314812"/>
                  <a:ext cx="439354" cy="552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AE723DE-C782-46AF-942A-E8E32E262E61}"/>
                    </a:ext>
                  </a:extLst>
                </p:cNvPr>
                <p:cNvSpPr/>
                <p:nvPr/>
              </p:nvSpPr>
              <p:spPr>
                <a:xfrm>
                  <a:off x="12244484" y="4314810"/>
                  <a:ext cx="239624" cy="552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C8432868-5E32-490E-B4F9-CE432A68F52E}"/>
                    </a:ext>
                  </a:extLst>
                </p:cNvPr>
                <p:cNvSpPr/>
                <p:nvPr/>
              </p:nvSpPr>
              <p:spPr>
                <a:xfrm>
                  <a:off x="11745842" y="4399539"/>
                  <a:ext cx="239624" cy="552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1FDA6D1-2214-483A-A3AA-2E6B1D3C2787}"/>
                    </a:ext>
                  </a:extLst>
                </p:cNvPr>
                <p:cNvSpPr/>
                <p:nvPr/>
              </p:nvSpPr>
              <p:spPr>
                <a:xfrm>
                  <a:off x="12030922" y="4398532"/>
                  <a:ext cx="239624" cy="552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888D8DE8-86B6-459C-85AC-9E8AA149D2B3}"/>
                    </a:ext>
                  </a:extLst>
                </p:cNvPr>
                <p:cNvSpPr/>
                <p:nvPr/>
              </p:nvSpPr>
              <p:spPr>
                <a:xfrm>
                  <a:off x="11772627" y="4331149"/>
                  <a:ext cx="686368" cy="105236"/>
                </a:xfrm>
                <a:custGeom>
                  <a:avLst/>
                  <a:gdLst>
                    <a:gd name="connsiteX0" fmla="*/ 153859 w 686368"/>
                    <a:gd name="connsiteY0" fmla="*/ 84729 h 105236"/>
                    <a:gd name="connsiteX1" fmla="*/ 183481 w 686368"/>
                    <a:gd name="connsiteY1" fmla="*/ 84729 h 105236"/>
                    <a:gd name="connsiteX2" fmla="*/ 187726 w 686368"/>
                    <a:gd name="connsiteY2" fmla="*/ 88974 h 105236"/>
                    <a:gd name="connsiteX3" fmla="*/ 187726 w 686368"/>
                    <a:gd name="connsiteY3" fmla="*/ 100991 h 105236"/>
                    <a:gd name="connsiteX4" fmla="*/ 183481 w 686368"/>
                    <a:gd name="connsiteY4" fmla="*/ 105236 h 105236"/>
                    <a:gd name="connsiteX5" fmla="*/ 153859 w 686368"/>
                    <a:gd name="connsiteY5" fmla="*/ 105236 h 105236"/>
                    <a:gd name="connsiteX6" fmla="*/ 149614 w 686368"/>
                    <a:gd name="connsiteY6" fmla="*/ 100991 h 105236"/>
                    <a:gd name="connsiteX7" fmla="*/ 149614 w 686368"/>
                    <a:gd name="connsiteY7" fmla="*/ 88974 h 105236"/>
                    <a:gd name="connsiteX8" fmla="*/ 153859 w 686368"/>
                    <a:gd name="connsiteY8" fmla="*/ 84729 h 105236"/>
                    <a:gd name="connsiteX9" fmla="*/ 4245 w 686368"/>
                    <a:gd name="connsiteY9" fmla="*/ 84729 h 105236"/>
                    <a:gd name="connsiteX10" fmla="*/ 114508 w 686368"/>
                    <a:gd name="connsiteY10" fmla="*/ 84729 h 105236"/>
                    <a:gd name="connsiteX11" fmla="*/ 118753 w 686368"/>
                    <a:gd name="connsiteY11" fmla="*/ 88974 h 105236"/>
                    <a:gd name="connsiteX12" fmla="*/ 118753 w 686368"/>
                    <a:gd name="connsiteY12" fmla="*/ 100991 h 105236"/>
                    <a:gd name="connsiteX13" fmla="*/ 114508 w 686368"/>
                    <a:gd name="connsiteY13" fmla="*/ 105236 h 105236"/>
                    <a:gd name="connsiteX14" fmla="*/ 4245 w 686368"/>
                    <a:gd name="connsiteY14" fmla="*/ 105236 h 105236"/>
                    <a:gd name="connsiteX15" fmla="*/ 0 w 686368"/>
                    <a:gd name="connsiteY15" fmla="*/ 100991 h 105236"/>
                    <a:gd name="connsiteX16" fmla="*/ 0 w 686368"/>
                    <a:gd name="connsiteY16" fmla="*/ 88974 h 105236"/>
                    <a:gd name="connsiteX17" fmla="*/ 4245 w 686368"/>
                    <a:gd name="connsiteY17" fmla="*/ 84729 h 105236"/>
                    <a:gd name="connsiteX18" fmla="*/ 438939 w 686368"/>
                    <a:gd name="connsiteY18" fmla="*/ 83722 h 105236"/>
                    <a:gd name="connsiteX19" fmla="*/ 468561 w 686368"/>
                    <a:gd name="connsiteY19" fmla="*/ 83722 h 105236"/>
                    <a:gd name="connsiteX20" fmla="*/ 472806 w 686368"/>
                    <a:gd name="connsiteY20" fmla="*/ 87967 h 105236"/>
                    <a:gd name="connsiteX21" fmla="*/ 472806 w 686368"/>
                    <a:gd name="connsiteY21" fmla="*/ 99984 h 105236"/>
                    <a:gd name="connsiteX22" fmla="*/ 468561 w 686368"/>
                    <a:gd name="connsiteY22" fmla="*/ 104229 h 105236"/>
                    <a:gd name="connsiteX23" fmla="*/ 438939 w 686368"/>
                    <a:gd name="connsiteY23" fmla="*/ 104229 h 105236"/>
                    <a:gd name="connsiteX24" fmla="*/ 434694 w 686368"/>
                    <a:gd name="connsiteY24" fmla="*/ 99984 h 105236"/>
                    <a:gd name="connsiteX25" fmla="*/ 434694 w 686368"/>
                    <a:gd name="connsiteY25" fmla="*/ 87967 h 105236"/>
                    <a:gd name="connsiteX26" fmla="*/ 438939 w 686368"/>
                    <a:gd name="connsiteY26" fmla="*/ 83722 h 105236"/>
                    <a:gd name="connsiteX27" fmla="*/ 289325 w 686368"/>
                    <a:gd name="connsiteY27" fmla="*/ 83722 h 105236"/>
                    <a:gd name="connsiteX28" fmla="*/ 399588 w 686368"/>
                    <a:gd name="connsiteY28" fmla="*/ 83722 h 105236"/>
                    <a:gd name="connsiteX29" fmla="*/ 403833 w 686368"/>
                    <a:gd name="connsiteY29" fmla="*/ 87967 h 105236"/>
                    <a:gd name="connsiteX30" fmla="*/ 403833 w 686368"/>
                    <a:gd name="connsiteY30" fmla="*/ 99984 h 105236"/>
                    <a:gd name="connsiteX31" fmla="*/ 399588 w 686368"/>
                    <a:gd name="connsiteY31" fmla="*/ 104229 h 105236"/>
                    <a:gd name="connsiteX32" fmla="*/ 289325 w 686368"/>
                    <a:gd name="connsiteY32" fmla="*/ 104229 h 105236"/>
                    <a:gd name="connsiteX33" fmla="*/ 285080 w 686368"/>
                    <a:gd name="connsiteY33" fmla="*/ 99984 h 105236"/>
                    <a:gd name="connsiteX34" fmla="*/ 285080 w 686368"/>
                    <a:gd name="connsiteY34" fmla="*/ 87967 h 105236"/>
                    <a:gd name="connsiteX35" fmla="*/ 289325 w 686368"/>
                    <a:gd name="connsiteY35" fmla="*/ 83722 h 105236"/>
                    <a:gd name="connsiteX36" fmla="*/ 353589 w 686368"/>
                    <a:gd name="connsiteY36" fmla="*/ 2 h 105236"/>
                    <a:gd name="connsiteX37" fmla="*/ 383211 w 686368"/>
                    <a:gd name="connsiteY37" fmla="*/ 2 h 105236"/>
                    <a:gd name="connsiteX38" fmla="*/ 387456 w 686368"/>
                    <a:gd name="connsiteY38" fmla="*/ 4247 h 105236"/>
                    <a:gd name="connsiteX39" fmla="*/ 387456 w 686368"/>
                    <a:gd name="connsiteY39" fmla="*/ 16264 h 105236"/>
                    <a:gd name="connsiteX40" fmla="*/ 383211 w 686368"/>
                    <a:gd name="connsiteY40" fmla="*/ 20509 h 105236"/>
                    <a:gd name="connsiteX41" fmla="*/ 353589 w 686368"/>
                    <a:gd name="connsiteY41" fmla="*/ 20509 h 105236"/>
                    <a:gd name="connsiteX42" fmla="*/ 349344 w 686368"/>
                    <a:gd name="connsiteY42" fmla="*/ 16264 h 105236"/>
                    <a:gd name="connsiteX43" fmla="*/ 349344 w 686368"/>
                    <a:gd name="connsiteY43" fmla="*/ 4247 h 105236"/>
                    <a:gd name="connsiteX44" fmla="*/ 353589 w 686368"/>
                    <a:gd name="connsiteY44" fmla="*/ 2 h 105236"/>
                    <a:gd name="connsiteX45" fmla="*/ 8320 w 686368"/>
                    <a:gd name="connsiteY45" fmla="*/ 2 h 105236"/>
                    <a:gd name="connsiteX46" fmla="*/ 314237 w 686368"/>
                    <a:gd name="connsiteY46" fmla="*/ 2 h 105236"/>
                    <a:gd name="connsiteX47" fmla="*/ 318482 w 686368"/>
                    <a:gd name="connsiteY47" fmla="*/ 4247 h 105236"/>
                    <a:gd name="connsiteX48" fmla="*/ 318482 w 686368"/>
                    <a:gd name="connsiteY48" fmla="*/ 16264 h 105236"/>
                    <a:gd name="connsiteX49" fmla="*/ 314237 w 686368"/>
                    <a:gd name="connsiteY49" fmla="*/ 20509 h 105236"/>
                    <a:gd name="connsiteX50" fmla="*/ 8320 w 686368"/>
                    <a:gd name="connsiteY50" fmla="*/ 20509 h 105236"/>
                    <a:gd name="connsiteX51" fmla="*/ 4075 w 686368"/>
                    <a:gd name="connsiteY51" fmla="*/ 16264 h 105236"/>
                    <a:gd name="connsiteX52" fmla="*/ 4075 w 686368"/>
                    <a:gd name="connsiteY52" fmla="*/ 4247 h 105236"/>
                    <a:gd name="connsiteX53" fmla="*/ 8320 w 686368"/>
                    <a:gd name="connsiteY53" fmla="*/ 2 h 105236"/>
                    <a:gd name="connsiteX54" fmla="*/ 652501 w 686368"/>
                    <a:gd name="connsiteY54" fmla="*/ 0 h 105236"/>
                    <a:gd name="connsiteX55" fmla="*/ 682123 w 686368"/>
                    <a:gd name="connsiteY55" fmla="*/ 0 h 105236"/>
                    <a:gd name="connsiteX56" fmla="*/ 686368 w 686368"/>
                    <a:gd name="connsiteY56" fmla="*/ 4245 h 105236"/>
                    <a:gd name="connsiteX57" fmla="*/ 686368 w 686368"/>
                    <a:gd name="connsiteY57" fmla="*/ 16262 h 105236"/>
                    <a:gd name="connsiteX58" fmla="*/ 682123 w 686368"/>
                    <a:gd name="connsiteY58" fmla="*/ 20507 h 105236"/>
                    <a:gd name="connsiteX59" fmla="*/ 652501 w 686368"/>
                    <a:gd name="connsiteY59" fmla="*/ 20507 h 105236"/>
                    <a:gd name="connsiteX60" fmla="*/ 648256 w 686368"/>
                    <a:gd name="connsiteY60" fmla="*/ 16262 h 105236"/>
                    <a:gd name="connsiteX61" fmla="*/ 648256 w 686368"/>
                    <a:gd name="connsiteY61" fmla="*/ 4245 h 105236"/>
                    <a:gd name="connsiteX62" fmla="*/ 652501 w 686368"/>
                    <a:gd name="connsiteY62" fmla="*/ 0 h 105236"/>
                    <a:gd name="connsiteX63" fmla="*/ 502887 w 686368"/>
                    <a:gd name="connsiteY63" fmla="*/ 0 h 105236"/>
                    <a:gd name="connsiteX64" fmla="*/ 613150 w 686368"/>
                    <a:gd name="connsiteY64" fmla="*/ 0 h 105236"/>
                    <a:gd name="connsiteX65" fmla="*/ 617395 w 686368"/>
                    <a:gd name="connsiteY65" fmla="*/ 4245 h 105236"/>
                    <a:gd name="connsiteX66" fmla="*/ 617395 w 686368"/>
                    <a:gd name="connsiteY66" fmla="*/ 16262 h 105236"/>
                    <a:gd name="connsiteX67" fmla="*/ 613150 w 686368"/>
                    <a:gd name="connsiteY67" fmla="*/ 20507 h 105236"/>
                    <a:gd name="connsiteX68" fmla="*/ 502887 w 686368"/>
                    <a:gd name="connsiteY68" fmla="*/ 20507 h 105236"/>
                    <a:gd name="connsiteX69" fmla="*/ 498642 w 686368"/>
                    <a:gd name="connsiteY69" fmla="*/ 16262 h 105236"/>
                    <a:gd name="connsiteX70" fmla="*/ 498642 w 686368"/>
                    <a:gd name="connsiteY70" fmla="*/ 4245 h 105236"/>
                    <a:gd name="connsiteX71" fmla="*/ 502887 w 686368"/>
                    <a:gd name="connsiteY71" fmla="*/ 0 h 105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86368" h="105236">
                      <a:moveTo>
                        <a:pt x="153859" y="84729"/>
                      </a:moveTo>
                      <a:lnTo>
                        <a:pt x="183481" y="84729"/>
                      </a:lnTo>
                      <a:cubicBezTo>
                        <a:pt x="185825" y="84729"/>
                        <a:pt x="187726" y="86630"/>
                        <a:pt x="187726" y="88974"/>
                      </a:cubicBezTo>
                      <a:lnTo>
                        <a:pt x="187726" y="100991"/>
                      </a:lnTo>
                      <a:cubicBezTo>
                        <a:pt x="187726" y="103335"/>
                        <a:pt x="185825" y="105236"/>
                        <a:pt x="183481" y="105236"/>
                      </a:cubicBezTo>
                      <a:lnTo>
                        <a:pt x="153859" y="105236"/>
                      </a:lnTo>
                      <a:cubicBezTo>
                        <a:pt x="151515" y="105236"/>
                        <a:pt x="149614" y="103335"/>
                        <a:pt x="149614" y="100991"/>
                      </a:cubicBezTo>
                      <a:lnTo>
                        <a:pt x="149614" y="88974"/>
                      </a:lnTo>
                      <a:cubicBezTo>
                        <a:pt x="149614" y="86630"/>
                        <a:pt x="151515" y="84729"/>
                        <a:pt x="153859" y="84729"/>
                      </a:cubicBezTo>
                      <a:close/>
                      <a:moveTo>
                        <a:pt x="4245" y="84729"/>
                      </a:moveTo>
                      <a:lnTo>
                        <a:pt x="114508" y="84729"/>
                      </a:lnTo>
                      <a:cubicBezTo>
                        <a:pt x="116852" y="84729"/>
                        <a:pt x="118753" y="86630"/>
                        <a:pt x="118753" y="88974"/>
                      </a:cubicBezTo>
                      <a:lnTo>
                        <a:pt x="118753" y="100991"/>
                      </a:lnTo>
                      <a:cubicBezTo>
                        <a:pt x="118753" y="103335"/>
                        <a:pt x="116852" y="105236"/>
                        <a:pt x="114508" y="105236"/>
                      </a:cubicBezTo>
                      <a:lnTo>
                        <a:pt x="4245" y="105236"/>
                      </a:lnTo>
                      <a:cubicBezTo>
                        <a:pt x="1901" y="105236"/>
                        <a:pt x="0" y="103335"/>
                        <a:pt x="0" y="100991"/>
                      </a:cubicBezTo>
                      <a:lnTo>
                        <a:pt x="0" y="88974"/>
                      </a:lnTo>
                      <a:cubicBezTo>
                        <a:pt x="0" y="86630"/>
                        <a:pt x="1901" y="84729"/>
                        <a:pt x="4245" y="84729"/>
                      </a:cubicBezTo>
                      <a:close/>
                      <a:moveTo>
                        <a:pt x="438939" y="83722"/>
                      </a:moveTo>
                      <a:lnTo>
                        <a:pt x="468561" y="83722"/>
                      </a:lnTo>
                      <a:cubicBezTo>
                        <a:pt x="470905" y="83722"/>
                        <a:pt x="472806" y="85623"/>
                        <a:pt x="472806" y="87967"/>
                      </a:cubicBezTo>
                      <a:lnTo>
                        <a:pt x="472806" y="99984"/>
                      </a:lnTo>
                      <a:cubicBezTo>
                        <a:pt x="472806" y="102328"/>
                        <a:pt x="470905" y="104229"/>
                        <a:pt x="468561" y="104229"/>
                      </a:cubicBezTo>
                      <a:lnTo>
                        <a:pt x="438939" y="104229"/>
                      </a:lnTo>
                      <a:cubicBezTo>
                        <a:pt x="436595" y="104229"/>
                        <a:pt x="434694" y="102328"/>
                        <a:pt x="434694" y="99984"/>
                      </a:cubicBezTo>
                      <a:lnTo>
                        <a:pt x="434694" y="87967"/>
                      </a:lnTo>
                      <a:cubicBezTo>
                        <a:pt x="434694" y="85623"/>
                        <a:pt x="436595" y="83722"/>
                        <a:pt x="438939" y="83722"/>
                      </a:cubicBezTo>
                      <a:close/>
                      <a:moveTo>
                        <a:pt x="289325" y="83722"/>
                      </a:moveTo>
                      <a:lnTo>
                        <a:pt x="399588" y="83722"/>
                      </a:lnTo>
                      <a:cubicBezTo>
                        <a:pt x="401932" y="83722"/>
                        <a:pt x="403833" y="85623"/>
                        <a:pt x="403833" y="87967"/>
                      </a:cubicBezTo>
                      <a:lnTo>
                        <a:pt x="403833" y="99984"/>
                      </a:lnTo>
                      <a:cubicBezTo>
                        <a:pt x="403833" y="102328"/>
                        <a:pt x="401932" y="104229"/>
                        <a:pt x="399588" y="104229"/>
                      </a:cubicBezTo>
                      <a:lnTo>
                        <a:pt x="289325" y="104229"/>
                      </a:lnTo>
                      <a:cubicBezTo>
                        <a:pt x="286981" y="104229"/>
                        <a:pt x="285080" y="102328"/>
                        <a:pt x="285080" y="99984"/>
                      </a:cubicBezTo>
                      <a:lnTo>
                        <a:pt x="285080" y="87967"/>
                      </a:lnTo>
                      <a:cubicBezTo>
                        <a:pt x="285080" y="85623"/>
                        <a:pt x="286981" y="83722"/>
                        <a:pt x="289325" y="83722"/>
                      </a:cubicBezTo>
                      <a:close/>
                      <a:moveTo>
                        <a:pt x="353589" y="2"/>
                      </a:moveTo>
                      <a:lnTo>
                        <a:pt x="383211" y="2"/>
                      </a:lnTo>
                      <a:cubicBezTo>
                        <a:pt x="385555" y="2"/>
                        <a:pt x="387456" y="1903"/>
                        <a:pt x="387456" y="4247"/>
                      </a:cubicBezTo>
                      <a:lnTo>
                        <a:pt x="387456" y="16264"/>
                      </a:lnTo>
                      <a:cubicBezTo>
                        <a:pt x="387456" y="18608"/>
                        <a:pt x="385555" y="20509"/>
                        <a:pt x="383211" y="20509"/>
                      </a:cubicBezTo>
                      <a:lnTo>
                        <a:pt x="353589" y="20509"/>
                      </a:lnTo>
                      <a:cubicBezTo>
                        <a:pt x="351245" y="20509"/>
                        <a:pt x="349344" y="18608"/>
                        <a:pt x="349344" y="16264"/>
                      </a:cubicBezTo>
                      <a:lnTo>
                        <a:pt x="349344" y="4247"/>
                      </a:lnTo>
                      <a:cubicBezTo>
                        <a:pt x="349344" y="1903"/>
                        <a:pt x="351245" y="2"/>
                        <a:pt x="353589" y="2"/>
                      </a:cubicBezTo>
                      <a:close/>
                      <a:moveTo>
                        <a:pt x="8320" y="2"/>
                      </a:moveTo>
                      <a:lnTo>
                        <a:pt x="314237" y="2"/>
                      </a:lnTo>
                      <a:cubicBezTo>
                        <a:pt x="316581" y="2"/>
                        <a:pt x="318482" y="1903"/>
                        <a:pt x="318482" y="4247"/>
                      </a:cubicBezTo>
                      <a:lnTo>
                        <a:pt x="318482" y="16264"/>
                      </a:lnTo>
                      <a:cubicBezTo>
                        <a:pt x="318482" y="18608"/>
                        <a:pt x="316581" y="20509"/>
                        <a:pt x="314237" y="20509"/>
                      </a:cubicBezTo>
                      <a:lnTo>
                        <a:pt x="8320" y="20509"/>
                      </a:lnTo>
                      <a:cubicBezTo>
                        <a:pt x="5976" y="20509"/>
                        <a:pt x="4075" y="18608"/>
                        <a:pt x="4075" y="16264"/>
                      </a:cubicBezTo>
                      <a:lnTo>
                        <a:pt x="4075" y="4247"/>
                      </a:lnTo>
                      <a:cubicBezTo>
                        <a:pt x="4075" y="1903"/>
                        <a:pt x="5976" y="2"/>
                        <a:pt x="8320" y="2"/>
                      </a:cubicBezTo>
                      <a:close/>
                      <a:moveTo>
                        <a:pt x="652501" y="0"/>
                      </a:moveTo>
                      <a:lnTo>
                        <a:pt x="682123" y="0"/>
                      </a:lnTo>
                      <a:cubicBezTo>
                        <a:pt x="684467" y="0"/>
                        <a:pt x="686368" y="1901"/>
                        <a:pt x="686368" y="4245"/>
                      </a:cubicBezTo>
                      <a:lnTo>
                        <a:pt x="686368" y="16262"/>
                      </a:lnTo>
                      <a:cubicBezTo>
                        <a:pt x="686368" y="18606"/>
                        <a:pt x="684467" y="20507"/>
                        <a:pt x="682123" y="20507"/>
                      </a:cubicBezTo>
                      <a:lnTo>
                        <a:pt x="652501" y="20507"/>
                      </a:lnTo>
                      <a:cubicBezTo>
                        <a:pt x="650157" y="20507"/>
                        <a:pt x="648256" y="18606"/>
                        <a:pt x="648256" y="16262"/>
                      </a:cubicBezTo>
                      <a:lnTo>
                        <a:pt x="648256" y="4245"/>
                      </a:lnTo>
                      <a:cubicBezTo>
                        <a:pt x="648256" y="1901"/>
                        <a:pt x="650157" y="0"/>
                        <a:pt x="652501" y="0"/>
                      </a:cubicBezTo>
                      <a:close/>
                      <a:moveTo>
                        <a:pt x="502887" y="0"/>
                      </a:moveTo>
                      <a:lnTo>
                        <a:pt x="613150" y="0"/>
                      </a:lnTo>
                      <a:cubicBezTo>
                        <a:pt x="615494" y="0"/>
                        <a:pt x="617395" y="1901"/>
                        <a:pt x="617395" y="4245"/>
                      </a:cubicBezTo>
                      <a:lnTo>
                        <a:pt x="617395" y="16262"/>
                      </a:lnTo>
                      <a:cubicBezTo>
                        <a:pt x="617395" y="18606"/>
                        <a:pt x="615494" y="20507"/>
                        <a:pt x="613150" y="20507"/>
                      </a:cubicBezTo>
                      <a:lnTo>
                        <a:pt x="502887" y="20507"/>
                      </a:lnTo>
                      <a:cubicBezTo>
                        <a:pt x="500543" y="20507"/>
                        <a:pt x="498642" y="18606"/>
                        <a:pt x="498642" y="16262"/>
                      </a:cubicBezTo>
                      <a:lnTo>
                        <a:pt x="498642" y="4245"/>
                      </a:lnTo>
                      <a:cubicBezTo>
                        <a:pt x="498642" y="1901"/>
                        <a:pt x="500543" y="0"/>
                        <a:pt x="502887" y="0"/>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2" name="Freeform: Shape 61">
                <a:extLst>
                  <a:ext uri="{FF2B5EF4-FFF2-40B4-BE49-F238E27FC236}">
                    <a16:creationId xmlns:a16="http://schemas.microsoft.com/office/drawing/2014/main" id="{AA8A9A24-E9C4-4636-B506-A5FA78235FBB}"/>
                  </a:ext>
                </a:extLst>
              </p:cNvPr>
              <p:cNvSpPr/>
              <p:nvPr/>
            </p:nvSpPr>
            <p:spPr>
              <a:xfrm rot="18902941">
                <a:off x="10242661" y="3983156"/>
                <a:ext cx="1144096" cy="1352486"/>
              </a:xfrm>
              <a:custGeom>
                <a:avLst/>
                <a:gdLst>
                  <a:gd name="connsiteX0" fmla="*/ 1697155 w 3375646"/>
                  <a:gd name="connsiteY0" fmla="*/ 0 h 3990500"/>
                  <a:gd name="connsiteX1" fmla="*/ 3236340 w 3375646"/>
                  <a:gd name="connsiteY1" fmla="*/ 0 h 3990500"/>
                  <a:gd name="connsiteX2" fmla="*/ 3375646 w 3375646"/>
                  <a:gd name="connsiteY2" fmla="*/ 184244 h 3990500"/>
                  <a:gd name="connsiteX3" fmla="*/ 3375646 w 3375646"/>
                  <a:gd name="connsiteY3" fmla="*/ 3806252 h 3990500"/>
                  <a:gd name="connsiteX4" fmla="*/ 3236340 w 3375646"/>
                  <a:gd name="connsiteY4" fmla="*/ 3990500 h 3990500"/>
                  <a:gd name="connsiteX5" fmla="*/ 0 w 3375646"/>
                  <a:gd name="connsiteY5" fmla="*/ 3990500 h 39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75646" h="3990500">
                    <a:moveTo>
                      <a:pt x="1697155" y="0"/>
                    </a:moveTo>
                    <a:lnTo>
                      <a:pt x="3236340" y="0"/>
                    </a:lnTo>
                    <a:cubicBezTo>
                      <a:pt x="3312732" y="0"/>
                      <a:pt x="3375646" y="80888"/>
                      <a:pt x="3375646" y="184244"/>
                    </a:cubicBezTo>
                    <a:lnTo>
                      <a:pt x="3375646" y="3806252"/>
                    </a:lnTo>
                    <a:cubicBezTo>
                      <a:pt x="3375646" y="3905115"/>
                      <a:pt x="3312732" y="3990500"/>
                      <a:pt x="3236340" y="3990500"/>
                    </a:cubicBezTo>
                    <a:lnTo>
                      <a:pt x="0" y="3990500"/>
                    </a:lnTo>
                    <a:close/>
                  </a:path>
                </a:pathLst>
              </a:custGeom>
              <a:solidFill>
                <a:schemeClr val="bg1">
                  <a:alpha val="10000"/>
                </a:schemeClr>
              </a:solidFill>
              <a:ln w="9525" cap="flat">
                <a:noFill/>
                <a:prstDash val="solid"/>
                <a:miter/>
              </a:ln>
            </p:spPr>
            <p:txBody>
              <a:bodyPr wrap="square" rtlCol="0" anchor="ctr">
                <a:noAutofit/>
              </a:bodyPr>
              <a:lstStyle/>
              <a:p>
                <a:endParaRPr lang="en-US"/>
              </a:p>
            </p:txBody>
          </p:sp>
          <p:grpSp>
            <p:nvGrpSpPr>
              <p:cNvPr id="63" name="Group 62">
                <a:extLst>
                  <a:ext uri="{FF2B5EF4-FFF2-40B4-BE49-F238E27FC236}">
                    <a16:creationId xmlns:a16="http://schemas.microsoft.com/office/drawing/2014/main" id="{026E46E4-9883-4F74-BA0B-6EF4D93AF8C1}"/>
                  </a:ext>
                </a:extLst>
              </p:cNvPr>
              <p:cNvGrpSpPr/>
              <p:nvPr/>
            </p:nvGrpSpPr>
            <p:grpSpPr>
              <a:xfrm rot="18902941">
                <a:off x="9825321" y="5247373"/>
                <a:ext cx="109147" cy="109147"/>
                <a:chOff x="8118251" y="2289511"/>
                <a:chExt cx="453435" cy="453435"/>
              </a:xfrm>
              <a:solidFill>
                <a:schemeClr val="accent1">
                  <a:alpha val="40000"/>
                </a:schemeClr>
              </a:solidFill>
            </p:grpSpPr>
            <p:sp>
              <p:nvSpPr>
                <p:cNvPr id="64" name="Oval 63">
                  <a:extLst>
                    <a:ext uri="{FF2B5EF4-FFF2-40B4-BE49-F238E27FC236}">
                      <a16:creationId xmlns:a16="http://schemas.microsoft.com/office/drawing/2014/main" id="{7A7A88F0-A88C-4EC3-A9F1-A7CC6C76A178}"/>
                    </a:ext>
                  </a:extLst>
                </p:cNvPr>
                <p:cNvSpPr/>
                <p:nvPr/>
              </p:nvSpPr>
              <p:spPr>
                <a:xfrm>
                  <a:off x="8118251" y="2289511"/>
                  <a:ext cx="453435" cy="45343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01AAE1AE-EBAA-4E87-8F00-62CA9CB638EA}"/>
                    </a:ext>
                  </a:extLst>
                </p:cNvPr>
                <p:cNvSpPr/>
                <p:nvPr/>
              </p:nvSpPr>
              <p:spPr>
                <a:xfrm>
                  <a:off x="8160877" y="2332137"/>
                  <a:ext cx="368182" cy="368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82F9DDC1-B0B5-4ADE-A04B-E10B8E9070AE}"/>
                    </a:ext>
                  </a:extLst>
                </p:cNvPr>
                <p:cNvSpPr/>
                <p:nvPr/>
              </p:nvSpPr>
              <p:spPr>
                <a:xfrm>
                  <a:off x="8207808" y="2379068"/>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0AB8C61F-BA07-4A5C-A402-81C15098F91A}"/>
                    </a:ext>
                  </a:extLst>
                </p:cNvPr>
                <p:cNvSpPr/>
                <p:nvPr/>
              </p:nvSpPr>
              <p:spPr>
                <a:xfrm>
                  <a:off x="8253528" y="2424788"/>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0" name="Freeform: Shape 79">
              <a:extLst>
                <a:ext uri="{FF2B5EF4-FFF2-40B4-BE49-F238E27FC236}">
                  <a16:creationId xmlns:a16="http://schemas.microsoft.com/office/drawing/2014/main" id="{E9BF8C9C-1A0E-4ACE-9124-B6335581F445}"/>
                </a:ext>
              </a:extLst>
            </p:cNvPr>
            <p:cNvSpPr/>
            <p:nvPr/>
          </p:nvSpPr>
          <p:spPr>
            <a:xfrm rot="19146890">
              <a:off x="9497118" y="4865112"/>
              <a:ext cx="2647906" cy="2053702"/>
            </a:xfrm>
            <a:custGeom>
              <a:avLst/>
              <a:gdLst>
                <a:gd name="connsiteX0" fmla="*/ 802501 w 2647906"/>
                <a:gd name="connsiteY0" fmla="*/ 64780 h 2053702"/>
                <a:gd name="connsiteX1" fmla="*/ 824412 w 2647906"/>
                <a:gd name="connsiteY1" fmla="*/ 137612 h 2053702"/>
                <a:gd name="connsiteX2" fmla="*/ 735907 w 2647906"/>
                <a:gd name="connsiteY2" fmla="*/ 300638 h 2053702"/>
                <a:gd name="connsiteX3" fmla="*/ 672970 w 2647906"/>
                <a:gd name="connsiteY3" fmla="*/ 375812 h 2053702"/>
                <a:gd name="connsiteX4" fmla="*/ 644123 w 2647906"/>
                <a:gd name="connsiteY4" fmla="*/ 429134 h 2053702"/>
                <a:gd name="connsiteX5" fmla="*/ 630356 w 2647906"/>
                <a:gd name="connsiteY5" fmla="*/ 546704 h 2053702"/>
                <a:gd name="connsiteX6" fmla="*/ 618992 w 2647906"/>
                <a:gd name="connsiteY6" fmla="*/ 620349 h 2053702"/>
                <a:gd name="connsiteX7" fmla="*/ 576379 w 2647906"/>
                <a:gd name="connsiteY7" fmla="*/ 714318 h 2053702"/>
                <a:gd name="connsiteX8" fmla="*/ 559114 w 2647906"/>
                <a:gd name="connsiteY8" fmla="*/ 771355 h 2053702"/>
                <a:gd name="connsiteX9" fmla="*/ 507760 w 2647906"/>
                <a:gd name="connsiteY9" fmla="*/ 891329 h 2053702"/>
                <a:gd name="connsiteX10" fmla="*/ 462960 w 2647906"/>
                <a:gd name="connsiteY10" fmla="*/ 948802 h 2053702"/>
                <a:gd name="connsiteX11" fmla="*/ 412480 w 2647906"/>
                <a:gd name="connsiteY11" fmla="*/ 1078829 h 2053702"/>
                <a:gd name="connsiteX12" fmla="*/ 403301 w 2647906"/>
                <a:gd name="connsiteY12" fmla="*/ 1333200 h 2053702"/>
                <a:gd name="connsiteX13" fmla="*/ 421058 w 2647906"/>
                <a:gd name="connsiteY13" fmla="*/ 1503955 h 2053702"/>
                <a:gd name="connsiteX14" fmla="*/ 425443 w 2647906"/>
                <a:gd name="connsiteY14" fmla="*/ 1540797 h 2053702"/>
                <a:gd name="connsiteX15" fmla="*/ 0 w 2647906"/>
                <a:gd name="connsiteY15" fmla="*/ 1172459 h 2053702"/>
                <a:gd name="connsiteX16" fmla="*/ 16659 w 2647906"/>
                <a:gd name="connsiteY16" fmla="*/ 1116181 h 2053702"/>
                <a:gd name="connsiteX17" fmla="*/ 118337 w 2647906"/>
                <a:gd name="connsiteY17" fmla="*/ 780533 h 2053702"/>
                <a:gd name="connsiteX18" fmla="*/ 209683 w 2647906"/>
                <a:gd name="connsiteY18" fmla="*/ 463662 h 2053702"/>
                <a:gd name="connsiteX19" fmla="*/ 259071 w 2647906"/>
                <a:gd name="connsiteY19" fmla="*/ 293425 h 2053702"/>
                <a:gd name="connsiteX20" fmla="*/ 276772 w 2647906"/>
                <a:gd name="connsiteY20" fmla="*/ 205139 h 2053702"/>
                <a:gd name="connsiteX21" fmla="*/ 329219 w 2647906"/>
                <a:gd name="connsiteY21" fmla="*/ 137394 h 2053702"/>
                <a:gd name="connsiteX22" fmla="*/ 512349 w 2647906"/>
                <a:gd name="connsiteY22" fmla="*/ 41458 h 2053702"/>
                <a:gd name="connsiteX23" fmla="*/ 578564 w 2647906"/>
                <a:gd name="connsiteY23" fmla="*/ 3434 h 2053702"/>
                <a:gd name="connsiteX24" fmla="*/ 598232 w 2647906"/>
                <a:gd name="connsiteY24" fmla="*/ 2123 h 2053702"/>
                <a:gd name="connsiteX25" fmla="*/ 603914 w 2647906"/>
                <a:gd name="connsiteY25" fmla="*/ 16546 h 2053702"/>
                <a:gd name="connsiteX26" fmla="*/ 614402 w 2647906"/>
                <a:gd name="connsiteY26" fmla="*/ 153128 h 2053702"/>
                <a:gd name="connsiteX27" fmla="*/ 624237 w 2647906"/>
                <a:gd name="connsiteY27" fmla="*/ 147446 h 2053702"/>
                <a:gd name="connsiteX28" fmla="*/ 710120 w 2647906"/>
                <a:gd name="connsiteY28" fmla="*/ 63749 h 2053702"/>
                <a:gd name="connsiteX29" fmla="*/ 779832 w 2647906"/>
                <a:gd name="connsiteY29" fmla="*/ 50418 h 2053702"/>
                <a:gd name="connsiteX30" fmla="*/ 802501 w 2647906"/>
                <a:gd name="connsiteY30" fmla="*/ 64780 h 2053702"/>
                <a:gd name="connsiteX31" fmla="*/ 2419034 w 2647906"/>
                <a:gd name="connsiteY31" fmla="*/ 721093 h 2053702"/>
                <a:gd name="connsiteX32" fmla="*/ 2504043 w 2647906"/>
                <a:gd name="connsiteY32" fmla="*/ 904441 h 2053702"/>
                <a:gd name="connsiteX33" fmla="*/ 2545782 w 2647906"/>
                <a:gd name="connsiteY33" fmla="*/ 1068995 h 2053702"/>
                <a:gd name="connsiteX34" fmla="*/ 2540975 w 2647906"/>
                <a:gd name="connsiteY34" fmla="*/ 1200552 h 2053702"/>
                <a:gd name="connsiteX35" fmla="*/ 2527207 w 2647906"/>
                <a:gd name="connsiteY35" fmla="*/ 1309818 h 2053702"/>
                <a:gd name="connsiteX36" fmla="*/ 2533108 w 2647906"/>
                <a:gd name="connsiteY36" fmla="*/ 1417991 h 2053702"/>
                <a:gd name="connsiteX37" fmla="*/ 2647906 w 2647906"/>
                <a:gd name="connsiteY37" fmla="*/ 1623311 h 2053702"/>
                <a:gd name="connsiteX38" fmla="*/ 2238821 w 2647906"/>
                <a:gd name="connsiteY38" fmla="*/ 2053445 h 2053702"/>
                <a:gd name="connsiteX39" fmla="*/ 2107487 w 2647906"/>
                <a:gd name="connsiteY39" fmla="*/ 1625728 h 2053702"/>
                <a:gd name="connsiteX40" fmla="*/ 1832058 w 2647906"/>
                <a:gd name="connsiteY40" fmla="*/ 1241636 h 2053702"/>
                <a:gd name="connsiteX41" fmla="*/ 1746394 w 2647906"/>
                <a:gd name="connsiteY41" fmla="*/ 1095656 h 2053702"/>
                <a:gd name="connsiteX42" fmla="*/ 1701159 w 2647906"/>
                <a:gd name="connsiteY42" fmla="*/ 1015237 h 2053702"/>
                <a:gd name="connsiteX43" fmla="*/ 1666849 w 2647906"/>
                <a:gd name="connsiteY43" fmla="*/ 935910 h 2053702"/>
                <a:gd name="connsiteX44" fmla="*/ 1618990 w 2647906"/>
                <a:gd name="connsiteY44" fmla="*/ 854398 h 2053702"/>
                <a:gd name="connsiteX45" fmla="*/ 1588178 w 2647906"/>
                <a:gd name="connsiteY45" fmla="*/ 825770 h 2053702"/>
                <a:gd name="connsiteX46" fmla="*/ 1612435 w 2647906"/>
                <a:gd name="connsiteY46" fmla="*/ 764145 h 2053702"/>
                <a:gd name="connsiteX47" fmla="*/ 1642592 w 2647906"/>
                <a:gd name="connsiteY47" fmla="*/ 763488 h 2053702"/>
                <a:gd name="connsiteX48" fmla="*/ 1691106 w 2647906"/>
                <a:gd name="connsiteY48" fmla="*/ 775726 h 2053702"/>
                <a:gd name="connsiteX49" fmla="*/ 1749017 w 2647906"/>
                <a:gd name="connsiteY49" fmla="*/ 812658 h 2053702"/>
                <a:gd name="connsiteX50" fmla="*/ 1751420 w 2647906"/>
                <a:gd name="connsiteY50" fmla="*/ 814843 h 2053702"/>
                <a:gd name="connsiteX51" fmla="*/ 1755354 w 2647906"/>
                <a:gd name="connsiteY51" fmla="*/ 815280 h 2053702"/>
                <a:gd name="connsiteX52" fmla="*/ 1638003 w 2647906"/>
                <a:gd name="connsiteY52" fmla="*/ 354397 h 2053702"/>
                <a:gd name="connsiteX53" fmla="*/ 1635598 w 2647906"/>
                <a:gd name="connsiteY53" fmla="*/ 303261 h 2053702"/>
                <a:gd name="connsiteX54" fmla="*/ 1657234 w 2647906"/>
                <a:gd name="connsiteY54" fmla="*/ 263925 h 2053702"/>
                <a:gd name="connsiteX55" fmla="*/ 1707714 w 2647906"/>
                <a:gd name="connsiteY55" fmla="*/ 258243 h 2053702"/>
                <a:gd name="connsiteX56" fmla="*/ 1784419 w 2647906"/>
                <a:gd name="connsiteY56" fmla="*/ 306538 h 2053702"/>
                <a:gd name="connsiteX57" fmla="*/ 1823973 w 2647906"/>
                <a:gd name="connsiteY57" fmla="*/ 408592 h 2053702"/>
                <a:gd name="connsiteX58" fmla="*/ 1907234 w 2647906"/>
                <a:gd name="connsiteY58" fmla="*/ 690280 h 2053702"/>
                <a:gd name="connsiteX59" fmla="*/ 1926465 w 2647906"/>
                <a:gd name="connsiteY59" fmla="*/ 698148 h 2053702"/>
                <a:gd name="connsiteX60" fmla="*/ 2046438 w 2647906"/>
                <a:gd name="connsiteY60" fmla="*/ 694651 h 2053702"/>
                <a:gd name="connsiteX61" fmla="*/ 2065013 w 2647906"/>
                <a:gd name="connsiteY61" fmla="*/ 706014 h 2053702"/>
                <a:gd name="connsiteX62" fmla="*/ 2076595 w 2647906"/>
                <a:gd name="connsiteY62" fmla="*/ 703392 h 2053702"/>
                <a:gd name="connsiteX63" fmla="*/ 2142155 w 2647906"/>
                <a:gd name="connsiteY63" fmla="*/ 667553 h 2053702"/>
                <a:gd name="connsiteX64" fmla="*/ 2230442 w 2647906"/>
                <a:gd name="connsiteY64" fmla="*/ 696399 h 2053702"/>
                <a:gd name="connsiteX65" fmla="*/ 2279612 w 2647906"/>
                <a:gd name="connsiteY65" fmla="*/ 706670 h 2053702"/>
                <a:gd name="connsiteX66" fmla="*/ 2328562 w 2647906"/>
                <a:gd name="connsiteY66" fmla="*/ 691592 h 2053702"/>
                <a:gd name="connsiteX67" fmla="*/ 2419034 w 2647906"/>
                <a:gd name="connsiteY67" fmla="*/ 721093 h 2053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647906" h="2053702">
                  <a:moveTo>
                    <a:pt x="802501" y="64780"/>
                  </a:moveTo>
                  <a:cubicBezTo>
                    <a:pt x="822159" y="83035"/>
                    <a:pt x="831951" y="111553"/>
                    <a:pt x="824412" y="137612"/>
                  </a:cubicBezTo>
                  <a:cubicBezTo>
                    <a:pt x="813704" y="174981"/>
                    <a:pt x="750767" y="282281"/>
                    <a:pt x="735907" y="300638"/>
                  </a:cubicBezTo>
                  <a:cubicBezTo>
                    <a:pt x="715146" y="325768"/>
                    <a:pt x="691108" y="348277"/>
                    <a:pt x="672970" y="375812"/>
                  </a:cubicBezTo>
                  <a:cubicBezTo>
                    <a:pt x="665758" y="386739"/>
                    <a:pt x="658546" y="395480"/>
                    <a:pt x="644123" y="429134"/>
                  </a:cubicBezTo>
                  <a:cubicBezTo>
                    <a:pt x="629045" y="467158"/>
                    <a:pt x="625330" y="506275"/>
                    <a:pt x="630356" y="546704"/>
                  </a:cubicBezTo>
                  <a:cubicBezTo>
                    <a:pt x="633634" y="572054"/>
                    <a:pt x="626641" y="596310"/>
                    <a:pt x="618992" y="620349"/>
                  </a:cubicBezTo>
                  <a:cubicBezTo>
                    <a:pt x="608285" y="653348"/>
                    <a:pt x="595391" y="685035"/>
                    <a:pt x="576379" y="714318"/>
                  </a:cubicBezTo>
                  <a:cubicBezTo>
                    <a:pt x="565452" y="731363"/>
                    <a:pt x="563704" y="752124"/>
                    <a:pt x="559114" y="771355"/>
                  </a:cubicBezTo>
                  <a:cubicBezTo>
                    <a:pt x="548625" y="814187"/>
                    <a:pt x="536387" y="856145"/>
                    <a:pt x="507760" y="891329"/>
                  </a:cubicBezTo>
                  <a:cubicBezTo>
                    <a:pt x="492462" y="910122"/>
                    <a:pt x="476947" y="929135"/>
                    <a:pt x="462960" y="948802"/>
                  </a:cubicBezTo>
                  <a:cubicBezTo>
                    <a:pt x="435426" y="987919"/>
                    <a:pt x="422751" y="1032937"/>
                    <a:pt x="412480" y="1078829"/>
                  </a:cubicBezTo>
                  <a:cubicBezTo>
                    <a:pt x="404395" y="1115761"/>
                    <a:pt x="399150" y="1285779"/>
                    <a:pt x="403301" y="1333200"/>
                  </a:cubicBezTo>
                  <a:cubicBezTo>
                    <a:pt x="407890" y="1384883"/>
                    <a:pt x="414447" y="1446399"/>
                    <a:pt x="421058" y="1503955"/>
                  </a:cubicBezTo>
                  <a:lnTo>
                    <a:pt x="425443" y="1540797"/>
                  </a:lnTo>
                  <a:lnTo>
                    <a:pt x="0" y="1172459"/>
                  </a:lnTo>
                  <a:lnTo>
                    <a:pt x="16659" y="1116181"/>
                  </a:lnTo>
                  <a:cubicBezTo>
                    <a:pt x="58412" y="975757"/>
                    <a:pt x="97686" y="845601"/>
                    <a:pt x="118337" y="780533"/>
                  </a:cubicBezTo>
                  <a:cubicBezTo>
                    <a:pt x="151553" y="675857"/>
                    <a:pt x="183240" y="570524"/>
                    <a:pt x="209683" y="463662"/>
                  </a:cubicBezTo>
                  <a:cubicBezTo>
                    <a:pt x="223888" y="406188"/>
                    <a:pt x="240714" y="349588"/>
                    <a:pt x="259071" y="293425"/>
                  </a:cubicBezTo>
                  <a:cubicBezTo>
                    <a:pt x="268467" y="264798"/>
                    <a:pt x="273276" y="234859"/>
                    <a:pt x="276772" y="205139"/>
                  </a:cubicBezTo>
                  <a:cubicBezTo>
                    <a:pt x="280924" y="171922"/>
                    <a:pt x="298407" y="147883"/>
                    <a:pt x="329219" y="137394"/>
                  </a:cubicBezTo>
                  <a:cubicBezTo>
                    <a:pt x="395216" y="114667"/>
                    <a:pt x="452472" y="75550"/>
                    <a:pt x="512349" y="41458"/>
                  </a:cubicBezTo>
                  <a:cubicBezTo>
                    <a:pt x="534421" y="28784"/>
                    <a:pt x="556492" y="16109"/>
                    <a:pt x="578564" y="3434"/>
                  </a:cubicBezTo>
                  <a:cubicBezTo>
                    <a:pt x="584901" y="-282"/>
                    <a:pt x="591457" y="-1374"/>
                    <a:pt x="598232" y="2123"/>
                  </a:cubicBezTo>
                  <a:cubicBezTo>
                    <a:pt x="603477" y="5620"/>
                    <a:pt x="603258" y="11082"/>
                    <a:pt x="603914" y="16546"/>
                  </a:cubicBezTo>
                  <a:cubicBezTo>
                    <a:pt x="605880" y="34466"/>
                    <a:pt x="609159" y="149195"/>
                    <a:pt x="614402" y="153128"/>
                  </a:cubicBezTo>
                  <a:cubicBezTo>
                    <a:pt x="618774" y="152910"/>
                    <a:pt x="621177" y="149413"/>
                    <a:pt x="624237" y="147446"/>
                  </a:cubicBezTo>
                  <a:cubicBezTo>
                    <a:pt x="646309" y="129745"/>
                    <a:pt x="701160" y="71616"/>
                    <a:pt x="710120" y="63749"/>
                  </a:cubicBezTo>
                  <a:cubicBezTo>
                    <a:pt x="730881" y="45829"/>
                    <a:pt x="753827" y="40147"/>
                    <a:pt x="779832" y="50418"/>
                  </a:cubicBezTo>
                  <a:cubicBezTo>
                    <a:pt x="788300" y="53751"/>
                    <a:pt x="795948" y="58695"/>
                    <a:pt x="802501" y="64780"/>
                  </a:cubicBezTo>
                  <a:close/>
                  <a:moveTo>
                    <a:pt x="2419034" y="721093"/>
                  </a:moveTo>
                  <a:cubicBezTo>
                    <a:pt x="2425371" y="728523"/>
                    <a:pt x="2486342" y="856583"/>
                    <a:pt x="2504043" y="904441"/>
                  </a:cubicBezTo>
                  <a:cubicBezTo>
                    <a:pt x="2523711" y="957763"/>
                    <a:pt x="2539227" y="1012396"/>
                    <a:pt x="2545782" y="1068995"/>
                  </a:cubicBezTo>
                  <a:cubicBezTo>
                    <a:pt x="2550809" y="1113139"/>
                    <a:pt x="2547749" y="1156846"/>
                    <a:pt x="2540975" y="1200552"/>
                  </a:cubicBezTo>
                  <a:cubicBezTo>
                    <a:pt x="2535512" y="1236828"/>
                    <a:pt x="2528737" y="1273104"/>
                    <a:pt x="2527207" y="1309818"/>
                  </a:cubicBezTo>
                  <a:cubicBezTo>
                    <a:pt x="2525678" y="1346531"/>
                    <a:pt x="2522181" y="1383026"/>
                    <a:pt x="2533108" y="1417991"/>
                  </a:cubicBezTo>
                  <a:cubicBezTo>
                    <a:pt x="2547750" y="1465631"/>
                    <a:pt x="2626271" y="1578730"/>
                    <a:pt x="2647906" y="1623311"/>
                  </a:cubicBezTo>
                  <a:cubicBezTo>
                    <a:pt x="2530422" y="1724748"/>
                    <a:pt x="2319956" y="2043116"/>
                    <a:pt x="2238821" y="2053445"/>
                  </a:cubicBezTo>
                  <a:cubicBezTo>
                    <a:pt x="2157686" y="2063775"/>
                    <a:pt x="2175281" y="1761030"/>
                    <a:pt x="2107487" y="1625728"/>
                  </a:cubicBezTo>
                  <a:cubicBezTo>
                    <a:pt x="2039693" y="1490426"/>
                    <a:pt x="1892241" y="1329981"/>
                    <a:pt x="1832058" y="1241636"/>
                  </a:cubicBezTo>
                  <a:cubicBezTo>
                    <a:pt x="1771877" y="1153291"/>
                    <a:pt x="1768248" y="1148541"/>
                    <a:pt x="1746394" y="1095656"/>
                  </a:cubicBezTo>
                  <a:cubicBezTo>
                    <a:pt x="1734812" y="1067248"/>
                    <a:pt x="1721044" y="1039494"/>
                    <a:pt x="1701159" y="1015237"/>
                  </a:cubicBezTo>
                  <a:cubicBezTo>
                    <a:pt x="1682365" y="992291"/>
                    <a:pt x="1674716" y="964100"/>
                    <a:pt x="1666849" y="935910"/>
                  </a:cubicBezTo>
                  <a:cubicBezTo>
                    <a:pt x="1658108" y="904878"/>
                    <a:pt x="1643904" y="876251"/>
                    <a:pt x="1618990" y="854398"/>
                  </a:cubicBezTo>
                  <a:cubicBezTo>
                    <a:pt x="1611342" y="850027"/>
                    <a:pt x="1591237" y="830578"/>
                    <a:pt x="1588178" y="825770"/>
                  </a:cubicBezTo>
                  <a:cubicBezTo>
                    <a:pt x="1570913" y="800202"/>
                    <a:pt x="1582277" y="771355"/>
                    <a:pt x="1612435" y="764145"/>
                  </a:cubicBezTo>
                  <a:cubicBezTo>
                    <a:pt x="1622487" y="761740"/>
                    <a:pt x="1632321" y="761303"/>
                    <a:pt x="1642592" y="763488"/>
                  </a:cubicBezTo>
                  <a:cubicBezTo>
                    <a:pt x="1658982" y="766985"/>
                    <a:pt x="1675153" y="770481"/>
                    <a:pt x="1691106" y="775726"/>
                  </a:cubicBezTo>
                  <a:cubicBezTo>
                    <a:pt x="1713614" y="783156"/>
                    <a:pt x="1733719" y="793864"/>
                    <a:pt x="1749017" y="812658"/>
                  </a:cubicBezTo>
                  <a:cubicBezTo>
                    <a:pt x="1749672" y="813532"/>
                    <a:pt x="1750546" y="814188"/>
                    <a:pt x="1751420" y="814843"/>
                  </a:cubicBezTo>
                  <a:cubicBezTo>
                    <a:pt x="1752076" y="815281"/>
                    <a:pt x="1752732" y="815499"/>
                    <a:pt x="1755354" y="815280"/>
                  </a:cubicBezTo>
                  <a:cubicBezTo>
                    <a:pt x="1742242" y="765455"/>
                    <a:pt x="1644559" y="387177"/>
                    <a:pt x="1638003" y="354397"/>
                  </a:cubicBezTo>
                  <a:cubicBezTo>
                    <a:pt x="1637129" y="346749"/>
                    <a:pt x="1635162" y="310909"/>
                    <a:pt x="1635598" y="303261"/>
                  </a:cubicBezTo>
                  <a:cubicBezTo>
                    <a:pt x="1636691" y="286652"/>
                    <a:pt x="1642810" y="273103"/>
                    <a:pt x="1657234" y="263925"/>
                  </a:cubicBezTo>
                  <a:cubicBezTo>
                    <a:pt x="1673186" y="255184"/>
                    <a:pt x="1690451" y="255839"/>
                    <a:pt x="1707714" y="258243"/>
                  </a:cubicBezTo>
                  <a:cubicBezTo>
                    <a:pt x="1739401" y="264580"/>
                    <a:pt x="1764314" y="281845"/>
                    <a:pt x="1784419" y="306538"/>
                  </a:cubicBezTo>
                  <a:cubicBezTo>
                    <a:pt x="1802339" y="328610"/>
                    <a:pt x="1813921" y="382369"/>
                    <a:pt x="1823973" y="408592"/>
                  </a:cubicBezTo>
                  <a:cubicBezTo>
                    <a:pt x="1827469" y="417771"/>
                    <a:pt x="1906797" y="688095"/>
                    <a:pt x="1907234" y="690280"/>
                  </a:cubicBezTo>
                  <a:cubicBezTo>
                    <a:pt x="1911386" y="705140"/>
                    <a:pt x="1912915" y="704266"/>
                    <a:pt x="1926465" y="698148"/>
                  </a:cubicBezTo>
                  <a:cubicBezTo>
                    <a:pt x="1965581" y="680010"/>
                    <a:pt x="2005791" y="670613"/>
                    <a:pt x="2046438" y="694651"/>
                  </a:cubicBezTo>
                  <a:cubicBezTo>
                    <a:pt x="2052776" y="698366"/>
                    <a:pt x="2059113" y="702081"/>
                    <a:pt x="2065013" y="706014"/>
                  </a:cubicBezTo>
                  <a:cubicBezTo>
                    <a:pt x="2069820" y="709293"/>
                    <a:pt x="2073536" y="709074"/>
                    <a:pt x="2076595" y="703392"/>
                  </a:cubicBezTo>
                  <a:cubicBezTo>
                    <a:pt x="2090581" y="677168"/>
                    <a:pt x="2114401" y="669082"/>
                    <a:pt x="2142155" y="667553"/>
                  </a:cubicBezTo>
                  <a:cubicBezTo>
                    <a:pt x="2175371" y="665804"/>
                    <a:pt x="2204873" y="675420"/>
                    <a:pt x="2230442" y="696399"/>
                  </a:cubicBezTo>
                  <a:cubicBezTo>
                    <a:pt x="2245302" y="708637"/>
                    <a:pt x="2261255" y="711259"/>
                    <a:pt x="2279612" y="706670"/>
                  </a:cubicBezTo>
                  <a:cubicBezTo>
                    <a:pt x="2296220" y="702518"/>
                    <a:pt x="2312391" y="696399"/>
                    <a:pt x="2328562" y="691592"/>
                  </a:cubicBezTo>
                  <a:cubicBezTo>
                    <a:pt x="2365712" y="680446"/>
                    <a:pt x="2394996" y="692903"/>
                    <a:pt x="2419034" y="721093"/>
                  </a:cubicBezTo>
                  <a:close/>
                </a:path>
              </a:pathLst>
            </a:custGeom>
            <a:solidFill>
              <a:srgbClr val="FCD9C1"/>
            </a:solidFill>
            <a:ln w="2539"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0A19DAE6-2F9D-4073-BC51-3367F6F11A60}"/>
                </a:ext>
              </a:extLst>
            </p:cNvPr>
            <p:cNvSpPr/>
            <p:nvPr/>
          </p:nvSpPr>
          <p:spPr>
            <a:xfrm rot="18494506">
              <a:off x="9879777" y="6410245"/>
              <a:ext cx="627402" cy="671928"/>
            </a:xfrm>
            <a:custGeom>
              <a:avLst/>
              <a:gdLst>
                <a:gd name="connsiteX0" fmla="*/ 627099 w 627402"/>
                <a:gd name="connsiteY0" fmla="*/ 265576 h 671928"/>
                <a:gd name="connsiteX1" fmla="*/ 622871 w 627402"/>
                <a:gd name="connsiteY1" fmla="*/ 282230 h 671928"/>
                <a:gd name="connsiteX2" fmla="*/ 438705 w 627402"/>
                <a:gd name="connsiteY2" fmla="*/ 670937 h 671928"/>
                <a:gd name="connsiteX3" fmla="*/ 438236 w 627402"/>
                <a:gd name="connsiteY3" fmla="*/ 671928 h 671928"/>
                <a:gd name="connsiteX4" fmla="*/ 0 w 627402"/>
                <a:gd name="connsiteY4" fmla="*/ 115864 h 671928"/>
                <a:gd name="connsiteX5" fmla="*/ 52443 w 627402"/>
                <a:gd name="connsiteY5" fmla="*/ 14129 h 671928"/>
                <a:gd name="connsiteX6" fmla="*/ 94818 w 627402"/>
                <a:gd name="connsiteY6" fmla="*/ 9241 h 671928"/>
                <a:gd name="connsiteX7" fmla="*/ 350695 w 627402"/>
                <a:gd name="connsiteY7" fmla="*/ 128216 h 671928"/>
                <a:gd name="connsiteX8" fmla="*/ 556865 w 627402"/>
                <a:gd name="connsiteY8" fmla="*/ 223558 h 671928"/>
                <a:gd name="connsiteX9" fmla="*/ 577237 w 627402"/>
                <a:gd name="connsiteY9" fmla="*/ 239449 h 671928"/>
                <a:gd name="connsiteX10" fmla="*/ 613907 w 627402"/>
                <a:gd name="connsiteY10" fmla="*/ 255339 h 671928"/>
                <a:gd name="connsiteX11" fmla="*/ 627099 w 627402"/>
                <a:gd name="connsiteY11" fmla="*/ 265576 h 671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7402" h="671928">
                  <a:moveTo>
                    <a:pt x="627099" y="265576"/>
                  </a:moveTo>
                  <a:cubicBezTo>
                    <a:pt x="628168" y="269906"/>
                    <a:pt x="626334" y="275304"/>
                    <a:pt x="622871" y="282230"/>
                  </a:cubicBezTo>
                  <a:cubicBezTo>
                    <a:pt x="560938" y="411799"/>
                    <a:pt x="499822" y="541369"/>
                    <a:pt x="438705" y="670937"/>
                  </a:cubicBezTo>
                  <a:lnTo>
                    <a:pt x="438236" y="671928"/>
                  </a:lnTo>
                  <a:lnTo>
                    <a:pt x="0" y="115864"/>
                  </a:lnTo>
                  <a:lnTo>
                    <a:pt x="52443" y="14129"/>
                  </a:lnTo>
                  <a:cubicBezTo>
                    <a:pt x="66297" y="-3798"/>
                    <a:pt x="67111" y="-3798"/>
                    <a:pt x="94818" y="9241"/>
                  </a:cubicBezTo>
                  <a:cubicBezTo>
                    <a:pt x="180382" y="48355"/>
                    <a:pt x="265131" y="89101"/>
                    <a:pt x="350695" y="128216"/>
                  </a:cubicBezTo>
                  <a:cubicBezTo>
                    <a:pt x="419554" y="159589"/>
                    <a:pt x="488006" y="192592"/>
                    <a:pt x="556865" y="223558"/>
                  </a:cubicBezTo>
                  <a:cubicBezTo>
                    <a:pt x="565422" y="227225"/>
                    <a:pt x="574385" y="229670"/>
                    <a:pt x="577237" y="239449"/>
                  </a:cubicBezTo>
                  <a:cubicBezTo>
                    <a:pt x="589461" y="244745"/>
                    <a:pt x="601276" y="251265"/>
                    <a:pt x="613907" y="255339"/>
                  </a:cubicBezTo>
                  <a:cubicBezTo>
                    <a:pt x="622056" y="257988"/>
                    <a:pt x="626029" y="261247"/>
                    <a:pt x="627099" y="265576"/>
                  </a:cubicBezTo>
                  <a:close/>
                </a:path>
              </a:pathLst>
            </a:custGeom>
            <a:solidFill>
              <a:schemeClr val="bg1"/>
            </a:solidFill>
            <a:ln w="4251" cap="flat">
              <a:noFill/>
              <a:prstDash val="solid"/>
              <a:miter/>
            </a:ln>
          </p:spPr>
          <p:txBody>
            <a:bodyPr wrap="square" rtlCol="0" anchor="ctr">
              <a:noAutofit/>
            </a:bodyPr>
            <a:lstStyle/>
            <a:p>
              <a:endParaRPr lang="en-US"/>
            </a:p>
          </p:txBody>
        </p:sp>
        <p:sp>
          <p:nvSpPr>
            <p:cNvPr id="113" name="Freeform: Shape 112">
              <a:extLst>
                <a:ext uri="{FF2B5EF4-FFF2-40B4-BE49-F238E27FC236}">
                  <a16:creationId xmlns:a16="http://schemas.microsoft.com/office/drawing/2014/main" id="{74F5FDB2-0698-4F11-8D7D-C3BA054A4279}"/>
                </a:ext>
              </a:extLst>
            </p:cNvPr>
            <p:cNvSpPr/>
            <p:nvPr/>
          </p:nvSpPr>
          <p:spPr>
            <a:xfrm rot="16200000">
              <a:off x="11607898" y="5530783"/>
              <a:ext cx="777883" cy="405480"/>
            </a:xfrm>
            <a:custGeom>
              <a:avLst/>
              <a:gdLst>
                <a:gd name="connsiteX0" fmla="*/ 777580 w 777883"/>
                <a:gd name="connsiteY0" fmla="*/ 265577 h 405480"/>
                <a:gd name="connsiteX1" fmla="*/ 773352 w 777883"/>
                <a:gd name="connsiteY1" fmla="*/ 282231 h 405480"/>
                <a:gd name="connsiteX2" fmla="*/ 714957 w 777883"/>
                <a:gd name="connsiteY2" fmla="*/ 405480 h 405480"/>
                <a:gd name="connsiteX3" fmla="*/ 0 w 777883"/>
                <a:gd name="connsiteY3" fmla="*/ 405480 h 405480"/>
                <a:gd name="connsiteX4" fmla="*/ 128362 w 777883"/>
                <a:gd name="connsiteY4" fmla="*/ 158774 h 405480"/>
                <a:gd name="connsiteX5" fmla="*/ 202924 w 777883"/>
                <a:gd name="connsiteY5" fmla="*/ 14130 h 405480"/>
                <a:gd name="connsiteX6" fmla="*/ 245299 w 777883"/>
                <a:gd name="connsiteY6" fmla="*/ 9241 h 405480"/>
                <a:gd name="connsiteX7" fmla="*/ 501176 w 777883"/>
                <a:gd name="connsiteY7" fmla="*/ 128216 h 405480"/>
                <a:gd name="connsiteX8" fmla="*/ 707346 w 777883"/>
                <a:gd name="connsiteY8" fmla="*/ 223558 h 405480"/>
                <a:gd name="connsiteX9" fmla="*/ 727718 w 777883"/>
                <a:gd name="connsiteY9" fmla="*/ 239449 h 405480"/>
                <a:gd name="connsiteX10" fmla="*/ 764388 w 777883"/>
                <a:gd name="connsiteY10" fmla="*/ 255339 h 405480"/>
                <a:gd name="connsiteX11" fmla="*/ 777580 w 777883"/>
                <a:gd name="connsiteY11" fmla="*/ 265577 h 405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7883" h="405480">
                  <a:moveTo>
                    <a:pt x="777580" y="265577"/>
                  </a:moveTo>
                  <a:cubicBezTo>
                    <a:pt x="778649" y="269906"/>
                    <a:pt x="776815" y="275305"/>
                    <a:pt x="773352" y="282231"/>
                  </a:cubicBezTo>
                  <a:lnTo>
                    <a:pt x="714957" y="405480"/>
                  </a:lnTo>
                  <a:lnTo>
                    <a:pt x="0" y="405480"/>
                  </a:lnTo>
                  <a:lnTo>
                    <a:pt x="128362" y="158774"/>
                  </a:lnTo>
                  <a:cubicBezTo>
                    <a:pt x="153623" y="110695"/>
                    <a:pt x="178885" y="62617"/>
                    <a:pt x="202924" y="14130"/>
                  </a:cubicBezTo>
                  <a:cubicBezTo>
                    <a:pt x="216778" y="-3799"/>
                    <a:pt x="217592" y="-3799"/>
                    <a:pt x="245299" y="9241"/>
                  </a:cubicBezTo>
                  <a:cubicBezTo>
                    <a:pt x="330863" y="48356"/>
                    <a:pt x="415612" y="89101"/>
                    <a:pt x="501176" y="128216"/>
                  </a:cubicBezTo>
                  <a:cubicBezTo>
                    <a:pt x="570035" y="159589"/>
                    <a:pt x="638487" y="192593"/>
                    <a:pt x="707346" y="223558"/>
                  </a:cubicBezTo>
                  <a:cubicBezTo>
                    <a:pt x="715902" y="227226"/>
                    <a:pt x="724866" y="229670"/>
                    <a:pt x="727718" y="239449"/>
                  </a:cubicBezTo>
                  <a:cubicBezTo>
                    <a:pt x="739942" y="244746"/>
                    <a:pt x="751757" y="251265"/>
                    <a:pt x="764388" y="255339"/>
                  </a:cubicBezTo>
                  <a:cubicBezTo>
                    <a:pt x="772537" y="257988"/>
                    <a:pt x="776510" y="261248"/>
                    <a:pt x="777580" y="265577"/>
                  </a:cubicBezTo>
                  <a:close/>
                </a:path>
              </a:pathLst>
            </a:custGeom>
            <a:solidFill>
              <a:schemeClr val="bg1"/>
            </a:solidFill>
            <a:ln w="4251" cap="flat">
              <a:noFill/>
              <a:prstDash val="solid"/>
              <a:miter/>
            </a:ln>
          </p:spPr>
          <p:txBody>
            <a:bodyPr wrap="square" rtlCol="0" anchor="ctr">
              <a:noAutofit/>
            </a:bodyPr>
            <a:lstStyle/>
            <a:p>
              <a:endParaRPr lang="en-US"/>
            </a:p>
          </p:txBody>
        </p:sp>
      </p:grpSp>
      <p:sp>
        <p:nvSpPr>
          <p:cNvPr id="118" name="Title 1">
            <a:extLst>
              <a:ext uri="{FF2B5EF4-FFF2-40B4-BE49-F238E27FC236}">
                <a16:creationId xmlns:a16="http://schemas.microsoft.com/office/drawing/2014/main" id="{D2B7B4CA-9EA9-4EFE-917D-9CCE0BCE8CEF}"/>
              </a:ext>
            </a:extLst>
          </p:cNvPr>
          <p:cNvSpPr txBox="1">
            <a:spLocks/>
          </p:cNvSpPr>
          <p:nvPr/>
        </p:nvSpPr>
        <p:spPr>
          <a:xfrm>
            <a:off x="2881312" y="609443"/>
            <a:ext cx="6429375" cy="685941"/>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ko-KR" altLang="en-US" sz="5400">
              <a:solidFill>
                <a:schemeClr val="tx1">
                  <a:lumMod val="85000"/>
                  <a:lumOff val="15000"/>
                </a:schemeClr>
              </a:solidFill>
            </a:endParaRPr>
          </a:p>
        </p:txBody>
      </p:sp>
      <p:sp>
        <p:nvSpPr>
          <p:cNvPr id="2" name="TextBox 1">
            <a:extLst>
              <a:ext uri="{FF2B5EF4-FFF2-40B4-BE49-F238E27FC236}">
                <a16:creationId xmlns:a16="http://schemas.microsoft.com/office/drawing/2014/main" id="{49BF0D97-97CA-4B8F-A751-98D2F1AE9EFE}"/>
              </a:ext>
            </a:extLst>
          </p:cNvPr>
          <p:cNvSpPr txBox="1"/>
          <p:nvPr/>
        </p:nvSpPr>
        <p:spPr>
          <a:xfrm>
            <a:off x="4462761" y="644454"/>
            <a:ext cx="3266472" cy="923330"/>
          </a:xfrm>
          <a:prstGeom prst="rect">
            <a:avLst/>
          </a:prstGeom>
          <a:noFill/>
        </p:spPr>
        <p:txBody>
          <a:bodyPr wrap="none" lIns="91440" tIns="45720" rIns="91440" bIns="45720" rtlCol="0" anchor="t">
            <a:spAutoFit/>
          </a:bodyPr>
          <a:lstStyle/>
          <a:p>
            <a:pPr algn="ctr"/>
            <a:r>
              <a:rPr lang="en-US" sz="5400" b="1">
                <a:latin typeface="Market Deco" panose="02000000000000000000" pitchFamily="2" charset="0"/>
                <a:ea typeface="+mn-lt"/>
                <a:cs typeface="+mn-lt"/>
              </a:rPr>
              <a:t>Test Result</a:t>
            </a:r>
          </a:p>
        </p:txBody>
      </p:sp>
      <p:graphicFrame>
        <p:nvGraphicFramePr>
          <p:cNvPr id="117" name="Table 116">
            <a:extLst>
              <a:ext uri="{FF2B5EF4-FFF2-40B4-BE49-F238E27FC236}">
                <a16:creationId xmlns:a16="http://schemas.microsoft.com/office/drawing/2014/main" id="{8D8671F6-8453-462A-B610-4AE22871CBB2}"/>
              </a:ext>
            </a:extLst>
          </p:cNvPr>
          <p:cNvGraphicFramePr>
            <a:graphicFrameLocks noGrp="1"/>
          </p:cNvGraphicFramePr>
          <p:nvPr>
            <p:extLst>
              <p:ext uri="{D42A27DB-BD31-4B8C-83A1-F6EECF244321}">
                <p14:modId xmlns:p14="http://schemas.microsoft.com/office/powerpoint/2010/main" val="4133137222"/>
              </p:ext>
            </p:extLst>
          </p:nvPr>
        </p:nvGraphicFramePr>
        <p:xfrm>
          <a:off x="906318" y="2761573"/>
          <a:ext cx="10369694" cy="2689363"/>
        </p:xfrm>
        <a:graphic>
          <a:graphicData uri="http://schemas.openxmlformats.org/drawingml/2006/table">
            <a:tbl>
              <a:tblPr firstRow="1" bandRow="1">
                <a:tableStyleId>{5940675A-B579-460E-94D1-54222C63F5DA}</a:tableStyleId>
              </a:tblPr>
              <a:tblGrid>
                <a:gridCol w="321351">
                  <a:extLst>
                    <a:ext uri="{9D8B030D-6E8A-4147-A177-3AD203B41FA5}">
                      <a16:colId xmlns:a16="http://schemas.microsoft.com/office/drawing/2014/main" val="20000"/>
                    </a:ext>
                  </a:extLst>
                </a:gridCol>
                <a:gridCol w="1944000">
                  <a:extLst>
                    <a:ext uri="{9D8B030D-6E8A-4147-A177-3AD203B41FA5}">
                      <a16:colId xmlns:a16="http://schemas.microsoft.com/office/drawing/2014/main" val="20001"/>
                    </a:ext>
                  </a:extLst>
                </a:gridCol>
                <a:gridCol w="309831">
                  <a:extLst>
                    <a:ext uri="{9D8B030D-6E8A-4147-A177-3AD203B41FA5}">
                      <a16:colId xmlns:a16="http://schemas.microsoft.com/office/drawing/2014/main" val="20002"/>
                    </a:ext>
                  </a:extLst>
                </a:gridCol>
                <a:gridCol w="309831">
                  <a:extLst>
                    <a:ext uri="{9D8B030D-6E8A-4147-A177-3AD203B41FA5}">
                      <a16:colId xmlns:a16="http://schemas.microsoft.com/office/drawing/2014/main" val="20003"/>
                    </a:ext>
                  </a:extLst>
                </a:gridCol>
                <a:gridCol w="1944000">
                  <a:extLst>
                    <a:ext uri="{9D8B030D-6E8A-4147-A177-3AD203B41FA5}">
                      <a16:colId xmlns:a16="http://schemas.microsoft.com/office/drawing/2014/main" val="20004"/>
                    </a:ext>
                  </a:extLst>
                </a:gridCol>
                <a:gridCol w="329125">
                  <a:extLst>
                    <a:ext uri="{9D8B030D-6E8A-4147-A177-3AD203B41FA5}">
                      <a16:colId xmlns:a16="http://schemas.microsoft.com/office/drawing/2014/main" val="20005"/>
                    </a:ext>
                  </a:extLst>
                </a:gridCol>
                <a:gridCol w="313577">
                  <a:extLst>
                    <a:ext uri="{9D8B030D-6E8A-4147-A177-3AD203B41FA5}">
                      <a16:colId xmlns:a16="http://schemas.microsoft.com/office/drawing/2014/main" val="20006"/>
                    </a:ext>
                  </a:extLst>
                </a:gridCol>
                <a:gridCol w="1944000">
                  <a:extLst>
                    <a:ext uri="{9D8B030D-6E8A-4147-A177-3AD203B41FA5}">
                      <a16:colId xmlns:a16="http://schemas.microsoft.com/office/drawing/2014/main" val="20007"/>
                    </a:ext>
                  </a:extLst>
                </a:gridCol>
                <a:gridCol w="309831">
                  <a:extLst>
                    <a:ext uri="{9D8B030D-6E8A-4147-A177-3AD203B41FA5}">
                      <a16:colId xmlns:a16="http://schemas.microsoft.com/office/drawing/2014/main" val="20008"/>
                    </a:ext>
                  </a:extLst>
                </a:gridCol>
                <a:gridCol w="363249">
                  <a:extLst>
                    <a:ext uri="{9D8B030D-6E8A-4147-A177-3AD203B41FA5}">
                      <a16:colId xmlns:a16="http://schemas.microsoft.com/office/drawing/2014/main" val="20009"/>
                    </a:ext>
                  </a:extLst>
                </a:gridCol>
                <a:gridCol w="1944000">
                  <a:extLst>
                    <a:ext uri="{9D8B030D-6E8A-4147-A177-3AD203B41FA5}">
                      <a16:colId xmlns:a16="http://schemas.microsoft.com/office/drawing/2014/main" val="20010"/>
                    </a:ext>
                  </a:extLst>
                </a:gridCol>
                <a:gridCol w="336899">
                  <a:extLst>
                    <a:ext uri="{9D8B030D-6E8A-4147-A177-3AD203B41FA5}">
                      <a16:colId xmlns:a16="http://schemas.microsoft.com/office/drawing/2014/main" val="20011"/>
                    </a:ext>
                  </a:extLst>
                </a:gridCol>
              </a:tblGrid>
              <a:tr h="1019072">
                <a:tc>
                  <a:txBody>
                    <a:bodyPr/>
                    <a:lstStyle/>
                    <a:p>
                      <a:pPr algn="ctr" latinLnBrk="1"/>
                      <a:endParaRPr lang="ko-KR" altLang="en-US" sz="1200">
                        <a:solidFill>
                          <a:schemeClr val="bg1"/>
                        </a:solidFill>
                        <a:latin typeface="+mn-lt"/>
                        <a:cs typeface="Arial" pitchFamily="34" charset="0"/>
                      </a:endParaRPr>
                    </a:p>
                  </a:txBody>
                  <a:tcPr>
                    <a:lnL w="28575" cap="flat" cmpd="sng" algn="ctr">
                      <a:solidFill>
                        <a:schemeClr val="accent6"/>
                      </a:solidFill>
                      <a:prstDash val="solid"/>
                      <a:round/>
                      <a:headEnd type="none" w="med" len="med"/>
                      <a:tailEnd type="none" w="med" len="med"/>
                    </a:lnL>
                    <a:lnR w="12700" cmpd="sng">
                      <a:noFill/>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a:solidFill>
                          <a:schemeClr val="bg1"/>
                        </a:solidFill>
                        <a:latin typeface="+mn-lt"/>
                        <a:cs typeface="Arial" pitchFamily="34" charset="0"/>
                      </a:endParaRPr>
                    </a:p>
                  </a:txBody>
                  <a:tcPr anchor="ctr">
                    <a:lnL w="12700" cmpd="sng">
                      <a:noFill/>
                    </a:lnL>
                    <a:lnR w="12700" cmpd="sng">
                      <a:noFill/>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a:solidFill>
                          <a:schemeClr val="bg1"/>
                        </a:solidFill>
                        <a:latin typeface="+mn-lt"/>
                        <a:cs typeface="Arial" pitchFamily="34" charset="0"/>
                      </a:endParaRPr>
                    </a:p>
                  </a:txBody>
                  <a:tcPr anchor="ctr">
                    <a:lnL w="12700" cmpd="sng">
                      <a:noFill/>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a:solidFill>
                          <a:schemeClr val="bg1"/>
                        </a:solidFill>
                        <a:latin typeface="+mn-lt"/>
                        <a:cs typeface="Arial" pitchFamily="34" charset="0"/>
                      </a:endParaRPr>
                    </a:p>
                  </a:txBody>
                  <a:tcPr anchor="ctr">
                    <a:lnL w="28575" cap="flat" cmpd="sng" algn="ctr">
                      <a:solidFill>
                        <a:schemeClr val="accent6"/>
                      </a:solidFill>
                      <a:prstDash val="solid"/>
                      <a:round/>
                      <a:headEnd type="none" w="med" len="med"/>
                      <a:tailEnd type="none" w="med" len="med"/>
                    </a:lnL>
                    <a:lnR w="12700" cmpd="sng">
                      <a:noFill/>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a:solidFill>
                          <a:schemeClr val="bg1"/>
                        </a:solidFill>
                        <a:latin typeface="+mn-lt"/>
                        <a:cs typeface="Arial" pitchFamily="34" charset="0"/>
                      </a:endParaRPr>
                    </a:p>
                  </a:txBody>
                  <a:tcPr anchor="ctr">
                    <a:lnL w="12700" cmpd="sng">
                      <a:noFill/>
                    </a:lnL>
                    <a:lnR w="12700" cmpd="sng">
                      <a:noFill/>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a:solidFill>
                          <a:schemeClr val="bg1"/>
                        </a:solidFill>
                        <a:latin typeface="+mn-lt"/>
                        <a:cs typeface="Arial" pitchFamily="34" charset="0"/>
                      </a:endParaRPr>
                    </a:p>
                  </a:txBody>
                  <a:tcPr anchor="ctr">
                    <a:lnL w="12700" cmpd="sng">
                      <a:noFill/>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a:solidFill>
                          <a:schemeClr val="bg1"/>
                        </a:solidFill>
                        <a:latin typeface="+mn-lt"/>
                        <a:cs typeface="Arial" pitchFamily="34" charset="0"/>
                      </a:endParaRPr>
                    </a:p>
                  </a:txBody>
                  <a:tcPr anchor="ctr">
                    <a:lnL w="28575" cap="flat" cmpd="sng" algn="ctr">
                      <a:solidFill>
                        <a:schemeClr val="accent6"/>
                      </a:solidFill>
                      <a:prstDash val="solid"/>
                      <a:round/>
                      <a:headEnd type="none" w="med" len="med"/>
                      <a:tailEnd type="none" w="med" len="med"/>
                    </a:lnL>
                    <a:lnR w="12700" cmpd="sng">
                      <a:noFill/>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a:solidFill>
                          <a:schemeClr val="bg1"/>
                        </a:solidFill>
                        <a:latin typeface="+mn-lt"/>
                        <a:cs typeface="Arial" pitchFamily="34" charset="0"/>
                      </a:endParaRPr>
                    </a:p>
                  </a:txBody>
                  <a:tcPr anchor="ctr">
                    <a:lnL w="12700" cmpd="sng">
                      <a:noFill/>
                    </a:lnL>
                    <a:lnR w="12700" cmpd="sng">
                      <a:noFill/>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a:solidFill>
                          <a:schemeClr val="bg1"/>
                        </a:solidFill>
                        <a:latin typeface="+mn-lt"/>
                        <a:cs typeface="Arial" pitchFamily="34" charset="0"/>
                      </a:endParaRPr>
                    </a:p>
                  </a:txBody>
                  <a:tcPr anchor="ctr">
                    <a:lnL w="12700" cmpd="sng">
                      <a:noFill/>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a:solidFill>
                          <a:schemeClr val="bg1"/>
                        </a:solidFill>
                        <a:latin typeface="+mn-lt"/>
                        <a:cs typeface="Arial" pitchFamily="34" charset="0"/>
                      </a:endParaRPr>
                    </a:p>
                  </a:txBody>
                  <a:tcPr anchor="ctr">
                    <a:lnL w="28575" cap="flat" cmpd="sng" algn="ctr">
                      <a:solidFill>
                        <a:schemeClr val="accent6"/>
                      </a:solidFill>
                      <a:prstDash val="solid"/>
                      <a:round/>
                      <a:headEnd type="none" w="med" len="med"/>
                      <a:tailEnd type="none" w="med" len="med"/>
                    </a:lnL>
                    <a:lnR w="12700" cmpd="sng">
                      <a:noFill/>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a:solidFill>
                          <a:schemeClr val="bg1"/>
                        </a:solidFill>
                        <a:latin typeface="+mn-lt"/>
                        <a:cs typeface="Arial" pitchFamily="34" charset="0"/>
                      </a:endParaRPr>
                    </a:p>
                  </a:txBody>
                  <a:tcPr anchor="ctr">
                    <a:lnL w="12700" cmpd="sng">
                      <a:noFill/>
                    </a:lnL>
                    <a:lnR w="12700" cmpd="sng">
                      <a:noFill/>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a:solidFill>
                          <a:schemeClr val="bg1"/>
                        </a:solidFill>
                        <a:latin typeface="+mn-lt"/>
                        <a:cs typeface="Arial" pitchFamily="34" charset="0"/>
                      </a:endParaRPr>
                    </a:p>
                  </a:txBody>
                  <a:tcPr>
                    <a:lnL w="12700" cmpd="sng">
                      <a:noFill/>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738820">
                <a:tc>
                  <a:txBody>
                    <a:bodyPr/>
                    <a:lstStyle/>
                    <a:p>
                      <a:pPr algn="ctr" latinLnBrk="1"/>
                      <a:endParaRPr lang="ko-KR" altLang="en-US" sz="1200">
                        <a:solidFill>
                          <a:schemeClr val="bg1"/>
                        </a:solidFill>
                        <a:latin typeface="+mn-lt"/>
                        <a:cs typeface="Arial" pitchFamily="34" charset="0"/>
                      </a:endParaRPr>
                    </a:p>
                  </a:txBody>
                  <a:tcPr>
                    <a:lnL w="28575" cap="flat" cmpd="sng" algn="ctr">
                      <a:solidFill>
                        <a:schemeClr val="accent6"/>
                      </a:solidFill>
                      <a:prstDash val="solid"/>
                      <a:round/>
                      <a:headEnd type="none" w="med" len="med"/>
                      <a:tailEnd type="none" w="med" len="med"/>
                    </a:lnL>
                    <a:lnR w="12700" cmpd="sng">
                      <a:noFill/>
                    </a:lnR>
                    <a:lnT w="28575" cap="flat" cmpd="sng" algn="ctr">
                      <a:solidFill>
                        <a:schemeClr val="accent6"/>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r>
                        <a:rPr lang="en-US" altLang="ko-KR" sz="1400" b="1">
                          <a:solidFill>
                            <a:schemeClr val="tx1">
                              <a:lumMod val="75000"/>
                              <a:lumOff val="25000"/>
                            </a:schemeClr>
                          </a:solidFill>
                          <a:latin typeface="+mn-lt"/>
                          <a:cs typeface="Arial"/>
                        </a:rPr>
                        <a:t>Number of function be tested</a:t>
                      </a:r>
                      <a:endParaRPr lang="ko-KR" altLang="en-US" sz="1400">
                        <a:solidFill>
                          <a:schemeClr val="tx1">
                            <a:lumMod val="75000"/>
                            <a:lumOff val="25000"/>
                          </a:schemeClr>
                        </a:solidFill>
                        <a:latin typeface="+mn-lt"/>
                        <a:cs typeface="Arial"/>
                      </a:endParaRPr>
                    </a:p>
                  </a:txBody>
                  <a:tcPr anchor="ctr">
                    <a:lnL w="12700" cmpd="sng">
                      <a:noFill/>
                    </a:lnL>
                    <a:lnR w="12700" cmpd="sng">
                      <a:noFill/>
                    </a:lnR>
                    <a:lnT w="28575" cap="flat" cmpd="sng" algn="ctr">
                      <a:solidFill>
                        <a:schemeClr val="accent6"/>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1400">
                        <a:solidFill>
                          <a:schemeClr val="tx1">
                            <a:lumMod val="75000"/>
                            <a:lumOff val="25000"/>
                          </a:schemeClr>
                        </a:solidFill>
                        <a:latin typeface="+mn-lt"/>
                        <a:cs typeface="Arial" pitchFamily="34" charset="0"/>
                      </a:endParaRPr>
                    </a:p>
                  </a:txBody>
                  <a:tcPr anchor="ctr">
                    <a:lnL w="12700" cmpd="sng">
                      <a:noFill/>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1400">
                        <a:solidFill>
                          <a:schemeClr val="tx1">
                            <a:lumMod val="75000"/>
                            <a:lumOff val="25000"/>
                          </a:schemeClr>
                        </a:solidFill>
                        <a:latin typeface="+mn-lt"/>
                        <a:cs typeface="Arial" pitchFamily="34" charset="0"/>
                      </a:endParaRPr>
                    </a:p>
                  </a:txBody>
                  <a:tcPr anchor="ctr">
                    <a:lnL w="28575" cap="flat" cmpd="sng" algn="ctr">
                      <a:solidFill>
                        <a:schemeClr val="accent6"/>
                      </a:solidFill>
                      <a:prstDash val="solid"/>
                      <a:round/>
                      <a:headEnd type="none" w="med" len="med"/>
                      <a:tailEnd type="none" w="med" len="med"/>
                    </a:lnL>
                    <a:lnR w="12700" cmpd="sng">
                      <a:noFill/>
                    </a:lnR>
                    <a:lnT w="28575" cap="flat" cmpd="sng" algn="ctr">
                      <a:solidFill>
                        <a:schemeClr val="accent6"/>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a:solidFill>
                            <a:schemeClr val="tx1">
                              <a:lumMod val="75000"/>
                              <a:lumOff val="25000"/>
                            </a:schemeClr>
                          </a:solidFill>
                          <a:latin typeface="+mn-lt"/>
                          <a:cs typeface="Arial"/>
                        </a:rPr>
                        <a:t>Number of test cases</a:t>
                      </a:r>
                      <a:endParaRPr lang="ko-KR" altLang="en-US" sz="1400">
                        <a:solidFill>
                          <a:schemeClr val="tx1">
                            <a:lumMod val="75000"/>
                            <a:lumOff val="25000"/>
                          </a:schemeClr>
                        </a:solidFill>
                        <a:latin typeface="+mn-lt"/>
                        <a:cs typeface="Arial"/>
                      </a:endParaRPr>
                    </a:p>
                  </a:txBody>
                  <a:tcPr anchor="ctr">
                    <a:lnL w="12700" cmpd="sng">
                      <a:noFill/>
                    </a:lnL>
                    <a:lnR w="12700" cmpd="sng">
                      <a:noFill/>
                    </a:lnR>
                    <a:lnT w="28575" cap="flat" cmpd="sng" algn="ctr">
                      <a:solidFill>
                        <a:schemeClr val="accent6"/>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1400">
                        <a:solidFill>
                          <a:schemeClr val="tx1">
                            <a:lumMod val="75000"/>
                            <a:lumOff val="25000"/>
                          </a:schemeClr>
                        </a:solidFill>
                        <a:latin typeface="+mn-lt"/>
                        <a:cs typeface="Arial" pitchFamily="34" charset="0"/>
                      </a:endParaRPr>
                    </a:p>
                  </a:txBody>
                  <a:tcPr anchor="ctr">
                    <a:lnL w="12700" cmpd="sng">
                      <a:noFill/>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1400">
                        <a:solidFill>
                          <a:schemeClr val="tx1">
                            <a:lumMod val="75000"/>
                            <a:lumOff val="25000"/>
                          </a:schemeClr>
                        </a:solidFill>
                        <a:latin typeface="+mn-lt"/>
                        <a:cs typeface="Arial" pitchFamily="34" charset="0"/>
                      </a:endParaRPr>
                    </a:p>
                  </a:txBody>
                  <a:tcPr anchor="ctr">
                    <a:lnL w="28575" cap="flat" cmpd="sng" algn="ctr">
                      <a:solidFill>
                        <a:schemeClr val="accent6"/>
                      </a:solidFill>
                      <a:prstDash val="solid"/>
                      <a:round/>
                      <a:headEnd type="none" w="med" len="med"/>
                      <a:tailEnd type="none" w="med" len="med"/>
                    </a:lnL>
                    <a:lnR w="12700" cmpd="sng">
                      <a:noFill/>
                    </a:lnR>
                    <a:lnT w="28575" cap="flat" cmpd="sng" algn="ctr">
                      <a:solidFill>
                        <a:schemeClr val="accent6"/>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a:solidFill>
                            <a:schemeClr val="tx1">
                              <a:lumMod val="75000"/>
                              <a:lumOff val="25000"/>
                            </a:schemeClr>
                          </a:solidFill>
                          <a:latin typeface="+mn-lt"/>
                          <a:cs typeface="Arial"/>
                        </a:rPr>
                        <a:t>Number of pass test cases</a:t>
                      </a:r>
                      <a:endParaRPr lang="ko-KR" altLang="en-US" sz="1400">
                        <a:solidFill>
                          <a:schemeClr val="tx1">
                            <a:lumMod val="75000"/>
                            <a:lumOff val="25000"/>
                          </a:schemeClr>
                        </a:solidFill>
                        <a:latin typeface="+mn-lt"/>
                        <a:cs typeface="Arial"/>
                      </a:endParaRPr>
                    </a:p>
                  </a:txBody>
                  <a:tcPr anchor="ctr">
                    <a:lnL w="12700" cmpd="sng">
                      <a:noFill/>
                    </a:lnL>
                    <a:lnR w="12700" cmpd="sng">
                      <a:noFill/>
                    </a:lnR>
                    <a:lnT w="28575" cap="flat" cmpd="sng" algn="ctr">
                      <a:solidFill>
                        <a:schemeClr val="accent6"/>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1400">
                        <a:solidFill>
                          <a:schemeClr val="tx1">
                            <a:lumMod val="75000"/>
                            <a:lumOff val="25000"/>
                          </a:schemeClr>
                        </a:solidFill>
                        <a:latin typeface="+mn-lt"/>
                        <a:cs typeface="Arial" pitchFamily="34" charset="0"/>
                      </a:endParaRPr>
                    </a:p>
                  </a:txBody>
                  <a:tcPr anchor="ctr">
                    <a:lnL w="12700" cmpd="sng">
                      <a:noFill/>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1400">
                        <a:solidFill>
                          <a:schemeClr val="tx1">
                            <a:lumMod val="75000"/>
                            <a:lumOff val="25000"/>
                          </a:schemeClr>
                        </a:solidFill>
                        <a:latin typeface="+mn-lt"/>
                        <a:cs typeface="Arial" pitchFamily="34" charset="0"/>
                      </a:endParaRPr>
                    </a:p>
                  </a:txBody>
                  <a:tcPr anchor="ctr">
                    <a:lnL w="28575" cap="flat" cmpd="sng" algn="ctr">
                      <a:solidFill>
                        <a:schemeClr val="accent6"/>
                      </a:solidFill>
                      <a:prstDash val="solid"/>
                      <a:round/>
                      <a:headEnd type="none" w="med" len="med"/>
                      <a:tailEnd type="none" w="med" len="med"/>
                    </a:lnL>
                    <a:lnR w="12700" cmpd="sng">
                      <a:noFill/>
                    </a:lnR>
                    <a:lnT w="28575" cap="flat" cmpd="sng" algn="ctr">
                      <a:solidFill>
                        <a:schemeClr val="accent6"/>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a:solidFill>
                            <a:schemeClr val="tx1">
                              <a:lumMod val="75000"/>
                              <a:lumOff val="25000"/>
                            </a:schemeClr>
                          </a:solidFill>
                          <a:latin typeface="+mn-lt"/>
                          <a:cs typeface="Arial"/>
                        </a:rPr>
                        <a:t>Number of fail test case</a:t>
                      </a:r>
                      <a:endParaRPr lang="ko-KR" altLang="en-US" sz="1400">
                        <a:solidFill>
                          <a:schemeClr val="tx1">
                            <a:lumMod val="75000"/>
                            <a:lumOff val="25000"/>
                          </a:schemeClr>
                        </a:solidFill>
                        <a:latin typeface="+mn-lt"/>
                        <a:cs typeface="Arial"/>
                      </a:endParaRPr>
                    </a:p>
                  </a:txBody>
                  <a:tcPr anchor="ctr">
                    <a:lnL w="12700" cmpd="sng">
                      <a:noFill/>
                    </a:lnL>
                    <a:lnR w="12700" cmpd="sng">
                      <a:noFill/>
                    </a:lnR>
                    <a:lnT w="28575" cap="flat" cmpd="sng" algn="ctr">
                      <a:solidFill>
                        <a:schemeClr val="accent6"/>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latinLnBrk="1"/>
                      <a:endParaRPr lang="ko-KR" altLang="en-US" sz="1200">
                        <a:solidFill>
                          <a:schemeClr val="tx1">
                            <a:lumMod val="75000"/>
                            <a:lumOff val="25000"/>
                          </a:schemeClr>
                        </a:solidFill>
                        <a:latin typeface="+mn-lt"/>
                        <a:cs typeface="Arial" pitchFamily="34" charset="0"/>
                      </a:endParaRPr>
                    </a:p>
                  </a:txBody>
                  <a:tcPr>
                    <a:lnL w="12700" cmpd="sng">
                      <a:noFill/>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74320">
                <a:tc>
                  <a:txBody>
                    <a:bodyPr/>
                    <a:lstStyle/>
                    <a:p>
                      <a:pPr algn="ctr" latinLnBrk="1"/>
                      <a:endParaRPr lang="ko-KR" altLang="en-US" sz="1200">
                        <a:solidFill>
                          <a:schemeClr val="bg1"/>
                        </a:solidFill>
                        <a:latin typeface="+mn-lt"/>
                        <a:cs typeface="Arial" pitchFamily="34" charset="0"/>
                      </a:endParaRPr>
                    </a:p>
                  </a:txBody>
                  <a:tcPr>
                    <a:lnL w="28575" cap="flat" cmpd="sng" algn="ctr">
                      <a:solidFill>
                        <a:schemeClr val="accent6"/>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200">
                        <a:solidFill>
                          <a:schemeClr val="tx1">
                            <a:lumMod val="75000"/>
                            <a:lumOff val="25000"/>
                          </a:schemeClr>
                        </a:solidFill>
                        <a:latin typeface="+mn-lt"/>
                        <a:cs typeface="Arial" pitchFamily="34" charset="0"/>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a:solidFill>
                          <a:schemeClr val="tx1">
                            <a:lumMod val="75000"/>
                            <a:lumOff val="25000"/>
                          </a:schemeClr>
                        </a:solidFill>
                        <a:latin typeface="+mn-lt"/>
                        <a:cs typeface="Arial" pitchFamily="34" charset="0"/>
                      </a:endParaRPr>
                    </a:p>
                  </a:txBody>
                  <a:tcPr anchor="ctr">
                    <a:lnL w="12700" cmpd="sng">
                      <a:noFill/>
                    </a:lnL>
                    <a:lnR w="28575" cap="flat" cmpd="sng" algn="ctr">
                      <a:solidFill>
                        <a:schemeClr val="accent6"/>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200">
                        <a:solidFill>
                          <a:schemeClr val="tx1">
                            <a:lumMod val="75000"/>
                            <a:lumOff val="25000"/>
                          </a:schemeClr>
                        </a:solidFill>
                        <a:latin typeface="+mn-lt"/>
                        <a:cs typeface="Arial" pitchFamily="34" charset="0"/>
                      </a:endParaRPr>
                    </a:p>
                  </a:txBody>
                  <a:tcPr anchor="ctr">
                    <a:lnL w="28575" cap="flat" cmpd="sng" algn="ctr">
                      <a:solidFill>
                        <a:schemeClr val="accent6"/>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200">
                        <a:solidFill>
                          <a:schemeClr val="tx1">
                            <a:lumMod val="75000"/>
                            <a:lumOff val="25000"/>
                          </a:schemeClr>
                        </a:solidFill>
                        <a:latin typeface="+mn-lt"/>
                        <a:cs typeface="Arial" pitchFamily="34" charset="0"/>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a:solidFill>
                          <a:schemeClr val="tx1">
                            <a:lumMod val="75000"/>
                            <a:lumOff val="25000"/>
                          </a:schemeClr>
                        </a:solidFill>
                        <a:latin typeface="+mn-lt"/>
                        <a:cs typeface="Arial" pitchFamily="34" charset="0"/>
                      </a:endParaRPr>
                    </a:p>
                  </a:txBody>
                  <a:tcPr anchor="ctr">
                    <a:lnL w="12700" cmpd="sng">
                      <a:noFill/>
                    </a:lnL>
                    <a:lnR w="28575" cap="flat" cmpd="sng" algn="ctr">
                      <a:solidFill>
                        <a:schemeClr val="accent6"/>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200">
                        <a:solidFill>
                          <a:schemeClr val="tx1">
                            <a:lumMod val="75000"/>
                            <a:lumOff val="25000"/>
                          </a:schemeClr>
                        </a:solidFill>
                        <a:latin typeface="+mn-lt"/>
                        <a:cs typeface="Arial" pitchFamily="34" charset="0"/>
                      </a:endParaRPr>
                    </a:p>
                  </a:txBody>
                  <a:tcPr anchor="ctr">
                    <a:lnL w="28575" cap="flat" cmpd="sng" algn="ctr">
                      <a:solidFill>
                        <a:schemeClr val="accent6"/>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200">
                        <a:solidFill>
                          <a:schemeClr val="tx1">
                            <a:lumMod val="75000"/>
                            <a:lumOff val="25000"/>
                          </a:schemeClr>
                        </a:solidFill>
                        <a:latin typeface="+mn-lt"/>
                        <a:cs typeface="Arial" pitchFamily="34" charset="0"/>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a:solidFill>
                          <a:schemeClr val="tx1">
                            <a:lumMod val="75000"/>
                            <a:lumOff val="25000"/>
                          </a:schemeClr>
                        </a:solidFill>
                        <a:latin typeface="+mn-lt"/>
                        <a:cs typeface="Arial" pitchFamily="34" charset="0"/>
                      </a:endParaRPr>
                    </a:p>
                  </a:txBody>
                  <a:tcPr anchor="ctr">
                    <a:lnL w="12700" cmpd="sng">
                      <a:noFill/>
                    </a:lnL>
                    <a:lnR w="28575" cap="flat" cmpd="sng" algn="ctr">
                      <a:solidFill>
                        <a:schemeClr val="accent6"/>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200">
                        <a:solidFill>
                          <a:schemeClr val="tx1">
                            <a:lumMod val="75000"/>
                            <a:lumOff val="25000"/>
                          </a:schemeClr>
                        </a:solidFill>
                        <a:latin typeface="+mn-lt"/>
                        <a:cs typeface="Arial" pitchFamily="34" charset="0"/>
                      </a:endParaRPr>
                    </a:p>
                  </a:txBody>
                  <a:tcPr anchor="ctr">
                    <a:lnL w="28575" cap="flat" cmpd="sng" algn="ctr">
                      <a:solidFill>
                        <a:schemeClr val="accent6"/>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200">
                        <a:solidFill>
                          <a:schemeClr val="tx1">
                            <a:lumMod val="75000"/>
                            <a:lumOff val="25000"/>
                          </a:schemeClr>
                        </a:solidFill>
                        <a:latin typeface="+mn-lt"/>
                        <a:cs typeface="Arial" pitchFamily="34" charset="0"/>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a:solidFill>
                          <a:schemeClr val="tx1">
                            <a:lumMod val="75000"/>
                            <a:lumOff val="25000"/>
                          </a:schemeClr>
                        </a:solidFill>
                        <a:latin typeface="+mn-lt"/>
                        <a:cs typeface="Arial" pitchFamily="34" charset="0"/>
                      </a:endParaRPr>
                    </a:p>
                  </a:txBody>
                  <a:tcPr>
                    <a:lnL w="12700" cmpd="sng">
                      <a:noFill/>
                    </a:lnL>
                    <a:lnR w="28575" cap="flat" cmpd="sng" algn="ctr">
                      <a:solidFill>
                        <a:schemeClr val="accent6"/>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82831">
                <a:tc>
                  <a:txBody>
                    <a:bodyPr/>
                    <a:lstStyle/>
                    <a:p>
                      <a:pPr algn="ctr" latinLnBrk="1"/>
                      <a:endParaRPr lang="ko-KR" altLang="en-US" sz="1200">
                        <a:solidFill>
                          <a:schemeClr val="bg1"/>
                        </a:solidFill>
                        <a:latin typeface="+mn-lt"/>
                        <a:cs typeface="Arial" pitchFamily="34" charset="0"/>
                      </a:endParaRPr>
                    </a:p>
                  </a:txBody>
                  <a:tcPr>
                    <a:lnL w="28575" cap="flat" cmpd="sng" algn="ctr">
                      <a:solidFill>
                        <a:schemeClr val="accent6"/>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latinLnBrk="1"/>
                      <a:r>
                        <a:rPr lang="en-US" altLang="ko-KR" sz="1600" b="1">
                          <a:solidFill>
                            <a:schemeClr val="bg1"/>
                          </a:solidFill>
                          <a:latin typeface="+mn-lt"/>
                          <a:cs typeface="Arial"/>
                        </a:rPr>
                        <a:t>5</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BD2A0"/>
                    </a:solidFill>
                  </a:tcPr>
                </a:tc>
                <a:tc>
                  <a:txBody>
                    <a:bodyPr/>
                    <a:lstStyle/>
                    <a:p>
                      <a:pPr algn="ctr" latinLnBrk="1"/>
                      <a:endParaRPr lang="ko-KR" altLang="en-US" sz="1600" b="1">
                        <a:solidFill>
                          <a:schemeClr val="bg1"/>
                        </a:solidFill>
                        <a:latin typeface="+mn-lt"/>
                        <a:cs typeface="Arial" pitchFamily="34" charset="0"/>
                      </a:endParaRPr>
                    </a:p>
                  </a:txBody>
                  <a:tcPr anchor="ctr">
                    <a:lnL w="28575" cap="flat" cmpd="sng" algn="ctr">
                      <a:solidFill>
                        <a:schemeClr val="bg1"/>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600" b="1">
                        <a:solidFill>
                          <a:schemeClr val="bg1"/>
                        </a:solidFill>
                        <a:latin typeface="+mn-lt"/>
                        <a:cs typeface="Arial" pitchFamily="34" charset="0"/>
                      </a:endParaRPr>
                    </a:p>
                  </a:txBody>
                  <a:tcPr anchor="ctr">
                    <a:lnL w="28575" cap="flat" cmpd="sng" algn="ctr">
                      <a:solidFill>
                        <a:schemeClr val="accent6"/>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latinLnBrk="1"/>
                      <a:r>
                        <a:rPr lang="en-US" altLang="ko-KR" sz="1600" b="1">
                          <a:solidFill>
                            <a:schemeClr val="bg1"/>
                          </a:solidFill>
                          <a:latin typeface="+mn-lt"/>
                          <a:cs typeface="Arial"/>
                        </a:rPr>
                        <a:t>26</a:t>
                      </a:r>
                      <a:endParaRPr lang="ko-KR" altLang="en-US" sz="1600" b="1">
                        <a:solidFill>
                          <a:schemeClr val="bg1"/>
                        </a:solidFill>
                        <a:latin typeface="+mn-lt"/>
                        <a:cs typeface="Aria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latinLnBrk="1"/>
                      <a:endParaRPr lang="ko-KR" altLang="en-US" sz="1600" b="1">
                        <a:solidFill>
                          <a:schemeClr val="bg1"/>
                        </a:solidFill>
                        <a:latin typeface="+mn-lt"/>
                        <a:cs typeface="Arial" pitchFamily="34" charset="0"/>
                      </a:endParaRPr>
                    </a:p>
                  </a:txBody>
                  <a:tcPr anchor="ctr">
                    <a:lnL w="28575" cap="flat" cmpd="sng" algn="ctr">
                      <a:solidFill>
                        <a:schemeClr val="bg1"/>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600" b="1">
                        <a:solidFill>
                          <a:schemeClr val="bg1"/>
                        </a:solidFill>
                        <a:latin typeface="+mn-lt"/>
                        <a:cs typeface="Arial" pitchFamily="34" charset="0"/>
                      </a:endParaRPr>
                    </a:p>
                  </a:txBody>
                  <a:tcPr anchor="ctr">
                    <a:lnL w="28575" cap="flat" cmpd="sng" algn="ctr">
                      <a:solidFill>
                        <a:schemeClr val="accent6"/>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latinLnBrk="1"/>
                      <a:r>
                        <a:rPr lang="en-US" altLang="ko-KR" sz="1600" b="1">
                          <a:solidFill>
                            <a:schemeClr val="bg1"/>
                          </a:solidFill>
                          <a:latin typeface="+mn-lt"/>
                          <a:cs typeface="Arial"/>
                        </a:rPr>
                        <a:t>25</a:t>
                      </a:r>
                      <a:endParaRPr lang="ko-KR" altLang="en-US" sz="1600" b="1">
                        <a:solidFill>
                          <a:schemeClr val="bg1"/>
                        </a:solidFill>
                        <a:latin typeface="+mn-lt"/>
                        <a:cs typeface="Aria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8A0C0"/>
                    </a:solidFill>
                  </a:tcPr>
                </a:tc>
                <a:tc>
                  <a:txBody>
                    <a:bodyPr/>
                    <a:lstStyle/>
                    <a:p>
                      <a:pPr algn="ctr" latinLnBrk="1"/>
                      <a:endParaRPr lang="ko-KR" altLang="en-US" sz="1600" b="1">
                        <a:solidFill>
                          <a:schemeClr val="bg1"/>
                        </a:solidFill>
                        <a:latin typeface="+mn-lt"/>
                        <a:cs typeface="Arial" pitchFamily="34" charset="0"/>
                      </a:endParaRPr>
                    </a:p>
                  </a:txBody>
                  <a:tcPr anchor="ctr">
                    <a:lnL w="28575" cap="flat" cmpd="sng" algn="ctr">
                      <a:solidFill>
                        <a:schemeClr val="bg1"/>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600" b="1">
                        <a:solidFill>
                          <a:schemeClr val="bg1"/>
                        </a:solidFill>
                        <a:latin typeface="+mn-lt"/>
                        <a:cs typeface="Arial" pitchFamily="34" charset="0"/>
                      </a:endParaRPr>
                    </a:p>
                  </a:txBody>
                  <a:tcPr anchor="ctr">
                    <a:lnL w="28575" cap="flat" cmpd="sng" algn="ctr">
                      <a:solidFill>
                        <a:schemeClr val="accent6"/>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latinLnBrk="1"/>
                      <a:r>
                        <a:rPr lang="en-US" altLang="ko-KR" sz="1600" b="1">
                          <a:solidFill>
                            <a:schemeClr val="bg1"/>
                          </a:solidFill>
                          <a:latin typeface="+mn-lt"/>
                          <a:cs typeface="Arial"/>
                        </a:rPr>
                        <a:t>1</a:t>
                      </a:r>
                      <a:endParaRPr lang="ko-KR" altLang="en-US" sz="1600" b="1">
                        <a:solidFill>
                          <a:schemeClr val="bg1"/>
                        </a:solidFill>
                        <a:latin typeface="+mn-lt"/>
                        <a:cs typeface="Aria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0786E"/>
                    </a:solidFill>
                  </a:tcPr>
                </a:tc>
                <a:tc>
                  <a:txBody>
                    <a:bodyPr/>
                    <a:lstStyle/>
                    <a:p>
                      <a:pPr algn="ctr" latinLnBrk="1"/>
                      <a:endParaRPr lang="ko-KR" altLang="en-US" sz="1200">
                        <a:solidFill>
                          <a:schemeClr val="tx1">
                            <a:lumMod val="75000"/>
                            <a:lumOff val="25000"/>
                          </a:schemeClr>
                        </a:solidFill>
                        <a:latin typeface="+mn-lt"/>
                        <a:cs typeface="Arial" pitchFamily="34" charset="0"/>
                      </a:endParaRPr>
                    </a:p>
                  </a:txBody>
                  <a:tcPr>
                    <a:lnL w="28575" cap="flat" cmpd="sng" algn="ctr">
                      <a:solidFill>
                        <a:schemeClr val="bg1"/>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74320">
                <a:tc>
                  <a:txBody>
                    <a:bodyPr/>
                    <a:lstStyle/>
                    <a:p>
                      <a:pPr algn="ctr" latinLnBrk="1"/>
                      <a:endParaRPr lang="ko-KR" altLang="en-US" sz="1200">
                        <a:solidFill>
                          <a:schemeClr val="bg1"/>
                        </a:solidFill>
                        <a:latin typeface="+mn-lt"/>
                        <a:cs typeface="Arial" pitchFamily="34" charset="0"/>
                      </a:endParaRPr>
                    </a:p>
                  </a:txBody>
                  <a:tcPr>
                    <a:lnL w="28575" cap="flat" cmpd="sng" algn="ctr">
                      <a:solidFill>
                        <a:schemeClr val="accent6"/>
                      </a:solidFill>
                      <a:prstDash val="solid"/>
                      <a:round/>
                      <a:headEnd type="none" w="med" len="med"/>
                      <a:tailEnd type="none" w="med" len="med"/>
                    </a:lnL>
                    <a:lnR w="12700" cmpd="sng">
                      <a:noFill/>
                    </a:lnR>
                    <a:lnT w="12700" cmpd="sng">
                      <a:noFill/>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a:solidFill>
                          <a:schemeClr val="tx1">
                            <a:lumMod val="75000"/>
                            <a:lumOff val="25000"/>
                          </a:schemeClr>
                        </a:solidFill>
                        <a:latin typeface="+mn-lt"/>
                        <a:cs typeface="Arial" pitchFamily="34" charset="0"/>
                      </a:endParaRPr>
                    </a:p>
                  </a:txBody>
                  <a:tcPr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a:solidFill>
                          <a:schemeClr val="tx1">
                            <a:lumMod val="75000"/>
                            <a:lumOff val="25000"/>
                          </a:schemeClr>
                        </a:solidFill>
                        <a:latin typeface="+mn-lt"/>
                        <a:cs typeface="Arial" pitchFamily="34" charset="0"/>
                      </a:endParaRPr>
                    </a:p>
                  </a:txBody>
                  <a:tcPr anchor="ctr">
                    <a:lnL w="12700" cmpd="sng">
                      <a:noFill/>
                    </a:lnL>
                    <a:lnR w="28575" cap="flat" cmpd="sng" algn="ctr">
                      <a:solidFill>
                        <a:schemeClr val="accent6"/>
                      </a:solidFill>
                      <a:prstDash val="solid"/>
                      <a:round/>
                      <a:headEnd type="none" w="med" len="med"/>
                      <a:tailEnd type="none" w="med" len="med"/>
                    </a:lnR>
                    <a:lnT w="12700" cmpd="sng">
                      <a:noFill/>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a:solidFill>
                          <a:schemeClr val="tx1">
                            <a:lumMod val="75000"/>
                            <a:lumOff val="25000"/>
                          </a:schemeClr>
                        </a:solidFill>
                        <a:latin typeface="+mn-lt"/>
                        <a:cs typeface="Arial" pitchFamily="34" charset="0"/>
                      </a:endParaRPr>
                    </a:p>
                  </a:txBody>
                  <a:tcPr anchor="ctr">
                    <a:lnL w="28575" cap="flat" cmpd="sng" algn="ctr">
                      <a:solidFill>
                        <a:schemeClr val="accent6"/>
                      </a:solidFill>
                      <a:prstDash val="solid"/>
                      <a:round/>
                      <a:headEnd type="none" w="med" len="med"/>
                      <a:tailEnd type="none" w="med" len="med"/>
                    </a:lnL>
                    <a:lnR w="12700" cmpd="sng">
                      <a:noFill/>
                    </a:lnR>
                    <a:lnT w="12700" cmpd="sng">
                      <a:noFill/>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a:solidFill>
                          <a:schemeClr val="tx1">
                            <a:lumMod val="75000"/>
                            <a:lumOff val="25000"/>
                          </a:schemeClr>
                        </a:solidFill>
                        <a:latin typeface="+mn-lt"/>
                        <a:cs typeface="Arial" pitchFamily="34" charset="0"/>
                      </a:endParaRPr>
                    </a:p>
                  </a:txBody>
                  <a:tcPr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a:solidFill>
                          <a:schemeClr val="tx1">
                            <a:lumMod val="75000"/>
                            <a:lumOff val="25000"/>
                          </a:schemeClr>
                        </a:solidFill>
                        <a:latin typeface="+mn-lt"/>
                        <a:cs typeface="Arial" pitchFamily="34" charset="0"/>
                      </a:endParaRPr>
                    </a:p>
                  </a:txBody>
                  <a:tcPr anchor="ctr">
                    <a:lnL w="12700" cmpd="sng">
                      <a:noFill/>
                    </a:lnL>
                    <a:lnR w="28575" cap="flat" cmpd="sng" algn="ctr">
                      <a:solidFill>
                        <a:schemeClr val="accent6"/>
                      </a:solidFill>
                      <a:prstDash val="solid"/>
                      <a:round/>
                      <a:headEnd type="none" w="med" len="med"/>
                      <a:tailEnd type="none" w="med" len="med"/>
                    </a:lnR>
                    <a:lnT w="12700" cmpd="sng">
                      <a:noFill/>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a:solidFill>
                          <a:schemeClr val="tx1">
                            <a:lumMod val="75000"/>
                            <a:lumOff val="25000"/>
                          </a:schemeClr>
                        </a:solidFill>
                        <a:latin typeface="+mn-lt"/>
                        <a:cs typeface="Arial" pitchFamily="34" charset="0"/>
                      </a:endParaRPr>
                    </a:p>
                  </a:txBody>
                  <a:tcPr anchor="ctr">
                    <a:lnL w="28575" cap="flat" cmpd="sng" algn="ctr">
                      <a:solidFill>
                        <a:schemeClr val="accent6"/>
                      </a:solidFill>
                      <a:prstDash val="solid"/>
                      <a:round/>
                      <a:headEnd type="none" w="med" len="med"/>
                      <a:tailEnd type="none" w="med" len="med"/>
                    </a:lnL>
                    <a:lnR w="12700" cmpd="sng">
                      <a:noFill/>
                    </a:lnR>
                    <a:lnT w="12700" cmpd="sng">
                      <a:noFill/>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a:solidFill>
                          <a:schemeClr val="tx1">
                            <a:lumMod val="75000"/>
                            <a:lumOff val="25000"/>
                          </a:schemeClr>
                        </a:solidFill>
                        <a:latin typeface="+mn-lt"/>
                        <a:cs typeface="Arial" pitchFamily="34" charset="0"/>
                      </a:endParaRPr>
                    </a:p>
                  </a:txBody>
                  <a:tcPr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a:solidFill>
                          <a:schemeClr val="tx1">
                            <a:lumMod val="75000"/>
                            <a:lumOff val="25000"/>
                          </a:schemeClr>
                        </a:solidFill>
                        <a:latin typeface="+mn-lt"/>
                        <a:cs typeface="Arial" pitchFamily="34" charset="0"/>
                      </a:endParaRPr>
                    </a:p>
                  </a:txBody>
                  <a:tcPr anchor="ctr">
                    <a:lnL w="12700" cmpd="sng">
                      <a:noFill/>
                    </a:lnL>
                    <a:lnR w="28575" cap="flat" cmpd="sng" algn="ctr">
                      <a:solidFill>
                        <a:schemeClr val="accent6"/>
                      </a:solidFill>
                      <a:prstDash val="solid"/>
                      <a:round/>
                      <a:headEnd type="none" w="med" len="med"/>
                      <a:tailEnd type="none" w="med" len="med"/>
                    </a:lnR>
                    <a:lnT w="12700" cmpd="sng">
                      <a:noFill/>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a:solidFill>
                          <a:schemeClr val="tx1">
                            <a:lumMod val="75000"/>
                            <a:lumOff val="25000"/>
                          </a:schemeClr>
                        </a:solidFill>
                        <a:latin typeface="+mn-lt"/>
                        <a:cs typeface="Arial" pitchFamily="34" charset="0"/>
                      </a:endParaRPr>
                    </a:p>
                  </a:txBody>
                  <a:tcPr anchor="ctr">
                    <a:lnL w="28575" cap="flat" cmpd="sng" algn="ctr">
                      <a:solidFill>
                        <a:schemeClr val="accent6"/>
                      </a:solidFill>
                      <a:prstDash val="solid"/>
                      <a:round/>
                      <a:headEnd type="none" w="med" len="med"/>
                      <a:tailEnd type="none" w="med" len="med"/>
                    </a:lnL>
                    <a:lnR w="12700" cmpd="sng">
                      <a:noFill/>
                    </a:lnR>
                    <a:lnT w="12700" cmpd="sng">
                      <a:noFill/>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a:solidFill>
                          <a:schemeClr val="tx1">
                            <a:lumMod val="75000"/>
                            <a:lumOff val="25000"/>
                          </a:schemeClr>
                        </a:solidFill>
                        <a:latin typeface="+mn-lt"/>
                        <a:cs typeface="Arial" pitchFamily="34" charset="0"/>
                      </a:endParaRPr>
                    </a:p>
                  </a:txBody>
                  <a:tcPr anchor="ct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a:solidFill>
                          <a:schemeClr val="tx1">
                            <a:lumMod val="75000"/>
                            <a:lumOff val="25000"/>
                          </a:schemeClr>
                        </a:solidFill>
                        <a:latin typeface="+mn-lt"/>
                        <a:cs typeface="Arial" pitchFamily="34" charset="0"/>
                      </a:endParaRPr>
                    </a:p>
                  </a:txBody>
                  <a:tcPr>
                    <a:lnL w="12700" cmpd="sng">
                      <a:noFill/>
                    </a:lnL>
                    <a:lnR w="28575" cap="flat" cmpd="sng" algn="ctr">
                      <a:solidFill>
                        <a:schemeClr val="accent6"/>
                      </a:solidFill>
                      <a:prstDash val="solid"/>
                      <a:round/>
                      <a:headEnd type="none" w="med" len="med"/>
                      <a:tailEnd type="none" w="med" len="med"/>
                    </a:lnR>
                    <a:lnT w="12700" cmpd="sng">
                      <a:noFill/>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119" name="Freeform 32">
            <a:extLst>
              <a:ext uri="{FF2B5EF4-FFF2-40B4-BE49-F238E27FC236}">
                <a16:creationId xmlns:a16="http://schemas.microsoft.com/office/drawing/2014/main" id="{BDC5574B-F7E7-4CBC-909C-7D954BC30F89}"/>
              </a:ext>
            </a:extLst>
          </p:cNvPr>
          <p:cNvSpPr/>
          <p:nvPr/>
        </p:nvSpPr>
        <p:spPr>
          <a:xfrm flipV="1">
            <a:off x="9804741" y="3029299"/>
            <a:ext cx="597487" cy="547278"/>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20" name="Freeform 32">
            <a:extLst>
              <a:ext uri="{FF2B5EF4-FFF2-40B4-BE49-F238E27FC236}">
                <a16:creationId xmlns:a16="http://schemas.microsoft.com/office/drawing/2014/main" id="{74605A96-8CDB-4C0E-B3D8-162583396553}"/>
              </a:ext>
            </a:extLst>
          </p:cNvPr>
          <p:cNvSpPr/>
          <p:nvPr/>
        </p:nvSpPr>
        <p:spPr>
          <a:xfrm>
            <a:off x="7079471" y="3029299"/>
            <a:ext cx="597487" cy="547278"/>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rgbClr val="80AA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21" name="Rectangle 16">
            <a:extLst>
              <a:ext uri="{FF2B5EF4-FFF2-40B4-BE49-F238E27FC236}">
                <a16:creationId xmlns:a16="http://schemas.microsoft.com/office/drawing/2014/main" id="{635F55E2-C5E4-41B9-9F1A-3533C391FF89}"/>
              </a:ext>
            </a:extLst>
          </p:cNvPr>
          <p:cNvSpPr/>
          <p:nvPr/>
        </p:nvSpPr>
        <p:spPr>
          <a:xfrm rot="2700000">
            <a:off x="4595406" y="2991286"/>
            <a:ext cx="347668" cy="62330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22" name="Rectangle 9">
            <a:extLst>
              <a:ext uri="{FF2B5EF4-FFF2-40B4-BE49-F238E27FC236}">
                <a16:creationId xmlns:a16="http://schemas.microsoft.com/office/drawing/2014/main" id="{A00B4BA5-40D8-409B-BBD3-B62D9C01E72C}"/>
              </a:ext>
            </a:extLst>
          </p:cNvPr>
          <p:cNvSpPr/>
          <p:nvPr/>
        </p:nvSpPr>
        <p:spPr>
          <a:xfrm>
            <a:off x="1966922" y="3029299"/>
            <a:ext cx="430745" cy="40321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rgbClr val="EBD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Tree>
    <p:extLst>
      <p:ext uri="{BB962C8B-B14F-4D97-AF65-F5344CB8AC3E}">
        <p14:creationId xmlns:p14="http://schemas.microsoft.com/office/powerpoint/2010/main" val="3968708284"/>
      </p:ext>
    </p:extLst>
  </p:cSld>
  <p:clrMapOvr>
    <a:masterClrMapping/>
  </p:clrMapOvr>
  <p:transition spd="med">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Box 116">
            <a:extLst>
              <a:ext uri="{FF2B5EF4-FFF2-40B4-BE49-F238E27FC236}">
                <a16:creationId xmlns:a16="http://schemas.microsoft.com/office/drawing/2014/main" id="{B57ADB5D-22FA-410F-B49B-A5E54B92D59B}"/>
              </a:ext>
            </a:extLst>
          </p:cNvPr>
          <p:cNvSpPr txBox="1"/>
          <p:nvPr/>
        </p:nvSpPr>
        <p:spPr>
          <a:xfrm>
            <a:off x="5670630" y="2779984"/>
            <a:ext cx="5646573" cy="1754326"/>
          </a:xfrm>
          <a:prstGeom prst="rect">
            <a:avLst/>
          </a:prstGeom>
          <a:noFill/>
        </p:spPr>
        <p:txBody>
          <a:bodyPr wrap="square" rtlCol="0" anchor="ctr">
            <a:spAutoFit/>
          </a:bodyPr>
          <a:lstStyle/>
          <a:p>
            <a:pPr algn="r"/>
            <a:r>
              <a:rPr lang="en-US" altLang="ko-KR" sz="5400" b="1">
                <a:solidFill>
                  <a:schemeClr val="tx1">
                    <a:lumMod val="85000"/>
                    <a:lumOff val="15000"/>
                  </a:schemeClr>
                </a:solidFill>
                <a:latin typeface="+mj-lt"/>
                <a:cs typeface="Arial" pitchFamily="34" charset="0"/>
              </a:rPr>
              <a:t>DEMO</a:t>
            </a:r>
          </a:p>
          <a:p>
            <a:pPr algn="r"/>
            <a:r>
              <a:rPr lang="en-US" altLang="ko-KR" sz="5400" b="1">
                <a:solidFill>
                  <a:schemeClr val="tx1">
                    <a:lumMod val="85000"/>
                    <a:lumOff val="15000"/>
                  </a:schemeClr>
                </a:solidFill>
                <a:latin typeface="+mj-lt"/>
                <a:cs typeface="Arial" pitchFamily="34" charset="0"/>
              </a:rPr>
              <a:t>SOFTWARE</a:t>
            </a:r>
          </a:p>
        </p:txBody>
      </p:sp>
      <p:grpSp>
        <p:nvGrpSpPr>
          <p:cNvPr id="2" name="Group 1">
            <a:extLst>
              <a:ext uri="{FF2B5EF4-FFF2-40B4-BE49-F238E27FC236}">
                <a16:creationId xmlns:a16="http://schemas.microsoft.com/office/drawing/2014/main" id="{946A0955-C453-45E2-9909-2BC74B156A75}"/>
              </a:ext>
            </a:extLst>
          </p:cNvPr>
          <p:cNvGrpSpPr/>
          <p:nvPr/>
        </p:nvGrpSpPr>
        <p:grpSpPr>
          <a:xfrm>
            <a:off x="498918" y="0"/>
            <a:ext cx="6894847" cy="6532333"/>
            <a:chOff x="753139" y="-50052"/>
            <a:chExt cx="6894847" cy="6532333"/>
          </a:xfrm>
        </p:grpSpPr>
        <p:sp>
          <p:nvSpPr>
            <p:cNvPr id="115" name="Isosceles Triangle 67">
              <a:extLst>
                <a:ext uri="{FF2B5EF4-FFF2-40B4-BE49-F238E27FC236}">
                  <a16:creationId xmlns:a16="http://schemas.microsoft.com/office/drawing/2014/main" id="{FF900CB1-41F8-44E5-A37B-C3C8C4B321B7}"/>
                </a:ext>
              </a:extLst>
            </p:cNvPr>
            <p:cNvSpPr/>
            <p:nvPr/>
          </p:nvSpPr>
          <p:spPr>
            <a:xfrm rot="10800000">
              <a:off x="2942583" y="-18107"/>
              <a:ext cx="2842596" cy="6468442"/>
            </a:xfrm>
            <a:custGeom>
              <a:avLst/>
              <a:gdLst>
                <a:gd name="connsiteX0" fmla="*/ 0 w 2842596"/>
                <a:gd name="connsiteY0" fmla="*/ 6477967 h 6477967"/>
                <a:gd name="connsiteX1" fmla="*/ 1421298 w 2842596"/>
                <a:gd name="connsiteY1" fmla="*/ 0 h 6477967"/>
                <a:gd name="connsiteX2" fmla="*/ 2842596 w 2842596"/>
                <a:gd name="connsiteY2" fmla="*/ 6477967 h 6477967"/>
                <a:gd name="connsiteX3" fmla="*/ 0 w 2842596"/>
                <a:gd name="connsiteY3" fmla="*/ 6477967 h 6477967"/>
                <a:gd name="connsiteX0" fmla="*/ 0 w 2842596"/>
                <a:gd name="connsiteY0" fmla="*/ 6477967 h 6477967"/>
                <a:gd name="connsiteX1" fmla="*/ 1421298 w 2842596"/>
                <a:gd name="connsiteY1" fmla="*/ 0 h 6477967"/>
                <a:gd name="connsiteX2" fmla="*/ 2842596 w 2842596"/>
                <a:gd name="connsiteY2" fmla="*/ 6477967 h 6477967"/>
                <a:gd name="connsiteX3" fmla="*/ 0 w 2842596"/>
                <a:gd name="connsiteY3" fmla="*/ 6477967 h 6477967"/>
                <a:gd name="connsiteX0" fmla="*/ 0 w 2842596"/>
                <a:gd name="connsiteY0" fmla="*/ 6801817 h 6801817"/>
                <a:gd name="connsiteX1" fmla="*/ 1392723 w 2842596"/>
                <a:gd name="connsiteY1" fmla="*/ 0 h 6801817"/>
                <a:gd name="connsiteX2" fmla="*/ 2842596 w 2842596"/>
                <a:gd name="connsiteY2" fmla="*/ 6801817 h 6801817"/>
                <a:gd name="connsiteX3" fmla="*/ 0 w 2842596"/>
                <a:gd name="connsiteY3" fmla="*/ 6801817 h 6801817"/>
                <a:gd name="connsiteX0" fmla="*/ 0 w 2842596"/>
                <a:gd name="connsiteY0" fmla="*/ 6801817 h 6801817"/>
                <a:gd name="connsiteX1" fmla="*/ 1392723 w 2842596"/>
                <a:gd name="connsiteY1" fmla="*/ 0 h 6801817"/>
                <a:gd name="connsiteX2" fmla="*/ 2842596 w 2842596"/>
                <a:gd name="connsiteY2" fmla="*/ 6801817 h 6801817"/>
                <a:gd name="connsiteX3" fmla="*/ 0 w 2842596"/>
                <a:gd name="connsiteY3" fmla="*/ 6801817 h 680181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11317 h 6611317"/>
                <a:gd name="connsiteX1" fmla="*/ 1440348 w 2842596"/>
                <a:gd name="connsiteY1" fmla="*/ 0 h 6611317"/>
                <a:gd name="connsiteX2" fmla="*/ 2842596 w 2842596"/>
                <a:gd name="connsiteY2" fmla="*/ 6611317 h 6611317"/>
                <a:gd name="connsiteX3" fmla="*/ 0 w 2842596"/>
                <a:gd name="connsiteY3" fmla="*/ 6611317 h 6611317"/>
                <a:gd name="connsiteX0" fmla="*/ 0 w 2842596"/>
                <a:gd name="connsiteY0" fmla="*/ 6611317 h 6611317"/>
                <a:gd name="connsiteX1" fmla="*/ 1440348 w 2842596"/>
                <a:gd name="connsiteY1" fmla="*/ 0 h 6611317"/>
                <a:gd name="connsiteX2" fmla="*/ 2842596 w 2842596"/>
                <a:gd name="connsiteY2" fmla="*/ 6611317 h 6611317"/>
                <a:gd name="connsiteX3" fmla="*/ 0 w 2842596"/>
                <a:gd name="connsiteY3" fmla="*/ 6611317 h 6611317"/>
                <a:gd name="connsiteX0" fmla="*/ 0 w 2842596"/>
                <a:gd name="connsiteY0" fmla="*/ 6468442 h 6468442"/>
                <a:gd name="connsiteX1" fmla="*/ 1402248 w 2842596"/>
                <a:gd name="connsiteY1" fmla="*/ 0 h 6468442"/>
                <a:gd name="connsiteX2" fmla="*/ 2842596 w 2842596"/>
                <a:gd name="connsiteY2" fmla="*/ 6468442 h 6468442"/>
                <a:gd name="connsiteX3" fmla="*/ 0 w 2842596"/>
                <a:gd name="connsiteY3" fmla="*/ 6468442 h 6468442"/>
              </a:gdLst>
              <a:ahLst/>
              <a:cxnLst>
                <a:cxn ang="0">
                  <a:pos x="connsiteX0" y="connsiteY0"/>
                </a:cxn>
                <a:cxn ang="0">
                  <a:pos x="connsiteX1" y="connsiteY1"/>
                </a:cxn>
                <a:cxn ang="0">
                  <a:pos x="connsiteX2" y="connsiteY2"/>
                </a:cxn>
                <a:cxn ang="0">
                  <a:pos x="connsiteX3" y="connsiteY3"/>
                </a:cxn>
              </a:cxnLst>
              <a:rect l="l" t="t" r="r" b="b"/>
              <a:pathLst>
                <a:path w="2842596" h="6468442">
                  <a:moveTo>
                    <a:pt x="0" y="6468442"/>
                  </a:moveTo>
                  <a:cubicBezTo>
                    <a:pt x="32441" y="3896370"/>
                    <a:pt x="1065007" y="705172"/>
                    <a:pt x="1402248" y="0"/>
                  </a:cubicBezTo>
                  <a:cubicBezTo>
                    <a:pt x="1856964" y="730572"/>
                    <a:pt x="2768880" y="3928120"/>
                    <a:pt x="2842596" y="6468442"/>
                  </a:cubicBezTo>
                  <a:lnTo>
                    <a:pt x="0" y="64684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Shape 115">
              <a:extLst>
                <a:ext uri="{FF2B5EF4-FFF2-40B4-BE49-F238E27FC236}">
                  <a16:creationId xmlns:a16="http://schemas.microsoft.com/office/drawing/2014/main" id="{1C8714B8-27DB-49E0-9AA2-80DAB18C26DF}"/>
                </a:ext>
              </a:extLst>
            </p:cNvPr>
            <p:cNvSpPr/>
            <p:nvPr/>
          </p:nvSpPr>
          <p:spPr>
            <a:xfrm>
              <a:off x="3706963" y="1074251"/>
              <a:ext cx="1281676" cy="5333238"/>
            </a:xfrm>
            <a:custGeom>
              <a:avLst/>
              <a:gdLst>
                <a:gd name="connsiteX0" fmla="*/ 325098 w 1281676"/>
                <a:gd name="connsiteY0" fmla="*/ 0 h 5333238"/>
                <a:gd name="connsiteX1" fmla="*/ 954042 w 1281676"/>
                <a:gd name="connsiteY1" fmla="*/ 0 h 5333238"/>
                <a:gd name="connsiteX2" fmla="*/ 1281676 w 1281676"/>
                <a:gd name="connsiteY2" fmla="*/ 4285901 h 5333238"/>
                <a:gd name="connsiteX3" fmla="*/ 650829 w 1281676"/>
                <a:gd name="connsiteY3" fmla="*/ 5333238 h 5333238"/>
                <a:gd name="connsiteX4" fmla="*/ 0 w 1281676"/>
                <a:gd name="connsiteY4" fmla="*/ 4252727 h 533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1676" h="5333238">
                  <a:moveTo>
                    <a:pt x="325098" y="0"/>
                  </a:moveTo>
                  <a:lnTo>
                    <a:pt x="954042" y="0"/>
                  </a:lnTo>
                  <a:lnTo>
                    <a:pt x="1281676" y="4285901"/>
                  </a:lnTo>
                  <a:lnTo>
                    <a:pt x="650829" y="5333238"/>
                  </a:lnTo>
                  <a:lnTo>
                    <a:pt x="0" y="4252727"/>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9" name="Trapezoid 118">
              <a:extLst>
                <a:ext uri="{FF2B5EF4-FFF2-40B4-BE49-F238E27FC236}">
                  <a16:creationId xmlns:a16="http://schemas.microsoft.com/office/drawing/2014/main" id="{84FDFBE3-38D6-480A-84A5-AE610C81C3F5}"/>
                </a:ext>
              </a:extLst>
            </p:cNvPr>
            <p:cNvSpPr/>
            <p:nvPr/>
          </p:nvSpPr>
          <p:spPr>
            <a:xfrm rot="10800000">
              <a:off x="3618685" y="-21830"/>
              <a:ext cx="1474316" cy="1130853"/>
            </a:xfrm>
            <a:prstGeom prst="trapezoid">
              <a:avLst>
                <a:gd name="adj" fmla="val 39007"/>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Isosceles Triangle 119">
              <a:extLst>
                <a:ext uri="{FF2B5EF4-FFF2-40B4-BE49-F238E27FC236}">
                  <a16:creationId xmlns:a16="http://schemas.microsoft.com/office/drawing/2014/main" id="{3BFBA259-8372-4050-B850-DDF0A5EB53E1}"/>
                </a:ext>
              </a:extLst>
            </p:cNvPr>
            <p:cNvSpPr/>
            <p:nvPr/>
          </p:nvSpPr>
          <p:spPr>
            <a:xfrm rot="10800000">
              <a:off x="2942582" y="-18106"/>
              <a:ext cx="1406827" cy="951872"/>
            </a:xfrm>
            <a:prstGeom prst="triangle">
              <a:avLst>
                <a:gd name="adj" fmla="val 57973"/>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a:extLst>
                <a:ext uri="{FF2B5EF4-FFF2-40B4-BE49-F238E27FC236}">
                  <a16:creationId xmlns:a16="http://schemas.microsoft.com/office/drawing/2014/main" id="{60AD03B3-175C-4FC1-821B-6A6A3E344948}"/>
                </a:ext>
              </a:extLst>
            </p:cNvPr>
            <p:cNvSpPr/>
            <p:nvPr/>
          </p:nvSpPr>
          <p:spPr>
            <a:xfrm rot="10800000" flipH="1">
              <a:off x="4351031" y="-18106"/>
              <a:ext cx="1406827" cy="951872"/>
            </a:xfrm>
            <a:prstGeom prst="triangle">
              <a:avLst>
                <a:gd name="adj" fmla="val 57973"/>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a:extLst>
                <a:ext uri="{FF2B5EF4-FFF2-40B4-BE49-F238E27FC236}">
                  <a16:creationId xmlns:a16="http://schemas.microsoft.com/office/drawing/2014/main" id="{AE1543E9-63F3-4EA4-8208-64209AC602F1}"/>
                </a:ext>
              </a:extLst>
            </p:cNvPr>
            <p:cNvGrpSpPr/>
            <p:nvPr/>
          </p:nvGrpSpPr>
          <p:grpSpPr>
            <a:xfrm>
              <a:off x="1096799" y="-18107"/>
              <a:ext cx="3284106" cy="6500388"/>
              <a:chOff x="907647" y="-18107"/>
              <a:chExt cx="3284106" cy="6500388"/>
            </a:xfrm>
          </p:grpSpPr>
          <p:sp>
            <p:nvSpPr>
              <p:cNvPr id="123" name="Freeform: Shape 122">
                <a:extLst>
                  <a:ext uri="{FF2B5EF4-FFF2-40B4-BE49-F238E27FC236}">
                    <a16:creationId xmlns:a16="http://schemas.microsoft.com/office/drawing/2014/main" id="{8AF97509-2D1A-4D1C-B661-4553AC1BD25D}"/>
                  </a:ext>
                </a:extLst>
              </p:cNvPr>
              <p:cNvSpPr/>
              <p:nvPr/>
            </p:nvSpPr>
            <p:spPr>
              <a:xfrm>
                <a:off x="907647" y="91430"/>
                <a:ext cx="3204262" cy="6281313"/>
              </a:xfrm>
              <a:custGeom>
                <a:avLst/>
                <a:gdLst>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49122 w 3247054"/>
                  <a:gd name="connsiteY0" fmla="*/ 27160 h 6500388"/>
                  <a:gd name="connsiteX1" fmla="*/ 177930 w 3247054"/>
                  <a:gd name="connsiteY1" fmla="*/ 398353 h 6500388"/>
                  <a:gd name="connsiteX2" fmla="*/ 196037 w 3247054"/>
                  <a:gd name="connsiteY2" fmla="*/ 479834 h 6500388"/>
                  <a:gd name="connsiteX3" fmla="*/ 1164757 w 3247054"/>
                  <a:gd name="connsiteY3" fmla="*/ 1240325 h 6500388"/>
                  <a:gd name="connsiteX4" fmla="*/ 1191918 w 3247054"/>
                  <a:gd name="connsiteY4" fmla="*/ 1330859 h 6500388"/>
                  <a:gd name="connsiteX5" fmla="*/ 24021 w 3247054"/>
                  <a:gd name="connsiteY5" fmla="*/ 2082297 h 6500388"/>
                  <a:gd name="connsiteX6" fmla="*/ 42128 w 3247054"/>
                  <a:gd name="connsiteY6" fmla="*/ 2236206 h 6500388"/>
                  <a:gd name="connsiteX7" fmla="*/ 3247054 w 3247054"/>
                  <a:gd name="connsiteY7" fmla="*/ 6500388 h 6500388"/>
                  <a:gd name="connsiteX8" fmla="*/ 1952409 w 3247054"/>
                  <a:gd name="connsiteY8" fmla="*/ 0 h 6500388"/>
                  <a:gd name="connsiteX9" fmla="*/ 549122 w 3247054"/>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4262" h="6281313">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04262" y="6281313"/>
                    </a:lnTo>
                    <a:cubicBezTo>
                      <a:pt x="2655239" y="4216117"/>
                      <a:pt x="2163365" y="2360471"/>
                      <a:pt x="1957242" y="0"/>
                    </a:cubicBezTo>
                    <a:lnTo>
                      <a:pt x="560630" y="17149"/>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Shape 123">
                <a:extLst>
                  <a:ext uri="{FF2B5EF4-FFF2-40B4-BE49-F238E27FC236}">
                    <a16:creationId xmlns:a16="http://schemas.microsoft.com/office/drawing/2014/main" id="{31C3DC25-50C6-4235-92F0-B889597B18AD}"/>
                  </a:ext>
                </a:extLst>
              </p:cNvPr>
              <p:cNvSpPr/>
              <p:nvPr/>
            </p:nvSpPr>
            <p:spPr>
              <a:xfrm>
                <a:off x="939866" y="-18107"/>
                <a:ext cx="3251887" cy="6500388"/>
              </a:xfrm>
              <a:custGeom>
                <a:avLst/>
                <a:gdLst>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49122 w 3247054"/>
                  <a:gd name="connsiteY0" fmla="*/ 27160 h 6500388"/>
                  <a:gd name="connsiteX1" fmla="*/ 177930 w 3247054"/>
                  <a:gd name="connsiteY1" fmla="*/ 398353 h 6500388"/>
                  <a:gd name="connsiteX2" fmla="*/ 196037 w 3247054"/>
                  <a:gd name="connsiteY2" fmla="*/ 479834 h 6500388"/>
                  <a:gd name="connsiteX3" fmla="*/ 1164757 w 3247054"/>
                  <a:gd name="connsiteY3" fmla="*/ 1240325 h 6500388"/>
                  <a:gd name="connsiteX4" fmla="*/ 1191918 w 3247054"/>
                  <a:gd name="connsiteY4" fmla="*/ 1330859 h 6500388"/>
                  <a:gd name="connsiteX5" fmla="*/ 24021 w 3247054"/>
                  <a:gd name="connsiteY5" fmla="*/ 2082297 h 6500388"/>
                  <a:gd name="connsiteX6" fmla="*/ 42128 w 3247054"/>
                  <a:gd name="connsiteY6" fmla="*/ 2236206 h 6500388"/>
                  <a:gd name="connsiteX7" fmla="*/ 3247054 w 3247054"/>
                  <a:gd name="connsiteY7" fmla="*/ 6500388 h 6500388"/>
                  <a:gd name="connsiteX8" fmla="*/ 1952409 w 3247054"/>
                  <a:gd name="connsiteY8" fmla="*/ 0 h 6500388"/>
                  <a:gd name="connsiteX9" fmla="*/ 549122 w 3247054"/>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51887" h="6500388">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51887" y="6500388"/>
                    </a:lnTo>
                    <a:cubicBezTo>
                      <a:pt x="2667939" y="4352642"/>
                      <a:pt x="2188765" y="2519221"/>
                      <a:pt x="1957242" y="0"/>
                    </a:cubicBezTo>
                    <a:lnTo>
                      <a:pt x="560630" y="1714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a:extLst>
                <a:ext uri="{FF2B5EF4-FFF2-40B4-BE49-F238E27FC236}">
                  <a16:creationId xmlns:a16="http://schemas.microsoft.com/office/drawing/2014/main" id="{46204879-FED2-4A40-9FE3-06FC2B5DA360}"/>
                </a:ext>
              </a:extLst>
            </p:cNvPr>
            <p:cNvGrpSpPr/>
            <p:nvPr/>
          </p:nvGrpSpPr>
          <p:grpSpPr>
            <a:xfrm flipH="1">
              <a:off x="4363880" y="-18107"/>
              <a:ext cx="3284106" cy="6500388"/>
              <a:chOff x="1060047" y="134293"/>
              <a:chExt cx="3284106" cy="6500388"/>
            </a:xfrm>
          </p:grpSpPr>
          <p:sp>
            <p:nvSpPr>
              <p:cNvPr id="126" name="Freeform: Shape 125">
                <a:extLst>
                  <a:ext uri="{FF2B5EF4-FFF2-40B4-BE49-F238E27FC236}">
                    <a16:creationId xmlns:a16="http://schemas.microsoft.com/office/drawing/2014/main" id="{18625E46-736A-416B-8E86-15F5428CA157}"/>
                  </a:ext>
                </a:extLst>
              </p:cNvPr>
              <p:cNvSpPr/>
              <p:nvPr/>
            </p:nvSpPr>
            <p:spPr>
              <a:xfrm>
                <a:off x="1060047" y="243830"/>
                <a:ext cx="3204262" cy="6281313"/>
              </a:xfrm>
              <a:custGeom>
                <a:avLst/>
                <a:gdLst>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49122 w 3247054"/>
                  <a:gd name="connsiteY0" fmla="*/ 27160 h 6500388"/>
                  <a:gd name="connsiteX1" fmla="*/ 177930 w 3247054"/>
                  <a:gd name="connsiteY1" fmla="*/ 398353 h 6500388"/>
                  <a:gd name="connsiteX2" fmla="*/ 196037 w 3247054"/>
                  <a:gd name="connsiteY2" fmla="*/ 479834 h 6500388"/>
                  <a:gd name="connsiteX3" fmla="*/ 1164757 w 3247054"/>
                  <a:gd name="connsiteY3" fmla="*/ 1240325 h 6500388"/>
                  <a:gd name="connsiteX4" fmla="*/ 1191918 w 3247054"/>
                  <a:gd name="connsiteY4" fmla="*/ 1330859 h 6500388"/>
                  <a:gd name="connsiteX5" fmla="*/ 24021 w 3247054"/>
                  <a:gd name="connsiteY5" fmla="*/ 2082297 h 6500388"/>
                  <a:gd name="connsiteX6" fmla="*/ 42128 w 3247054"/>
                  <a:gd name="connsiteY6" fmla="*/ 2236206 h 6500388"/>
                  <a:gd name="connsiteX7" fmla="*/ 3247054 w 3247054"/>
                  <a:gd name="connsiteY7" fmla="*/ 6500388 h 6500388"/>
                  <a:gd name="connsiteX8" fmla="*/ 1952409 w 3247054"/>
                  <a:gd name="connsiteY8" fmla="*/ 0 h 6500388"/>
                  <a:gd name="connsiteX9" fmla="*/ 549122 w 3247054"/>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4262" h="6281313">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04262" y="6281313"/>
                    </a:lnTo>
                    <a:cubicBezTo>
                      <a:pt x="2655239" y="4216117"/>
                      <a:pt x="2163365" y="2360471"/>
                      <a:pt x="1957242" y="0"/>
                    </a:cubicBezTo>
                    <a:lnTo>
                      <a:pt x="560630" y="17149"/>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Shape 126">
                <a:extLst>
                  <a:ext uri="{FF2B5EF4-FFF2-40B4-BE49-F238E27FC236}">
                    <a16:creationId xmlns:a16="http://schemas.microsoft.com/office/drawing/2014/main" id="{72D99AC6-2B67-46D9-9AF4-E384F0FD3C61}"/>
                  </a:ext>
                </a:extLst>
              </p:cNvPr>
              <p:cNvSpPr/>
              <p:nvPr/>
            </p:nvSpPr>
            <p:spPr>
              <a:xfrm>
                <a:off x="1092266" y="134293"/>
                <a:ext cx="3251887" cy="6500388"/>
              </a:xfrm>
              <a:custGeom>
                <a:avLst/>
                <a:gdLst>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49122 w 3247054"/>
                  <a:gd name="connsiteY0" fmla="*/ 27160 h 6500388"/>
                  <a:gd name="connsiteX1" fmla="*/ 177930 w 3247054"/>
                  <a:gd name="connsiteY1" fmla="*/ 398353 h 6500388"/>
                  <a:gd name="connsiteX2" fmla="*/ 196037 w 3247054"/>
                  <a:gd name="connsiteY2" fmla="*/ 479834 h 6500388"/>
                  <a:gd name="connsiteX3" fmla="*/ 1164757 w 3247054"/>
                  <a:gd name="connsiteY3" fmla="*/ 1240325 h 6500388"/>
                  <a:gd name="connsiteX4" fmla="*/ 1191918 w 3247054"/>
                  <a:gd name="connsiteY4" fmla="*/ 1330859 h 6500388"/>
                  <a:gd name="connsiteX5" fmla="*/ 24021 w 3247054"/>
                  <a:gd name="connsiteY5" fmla="*/ 2082297 h 6500388"/>
                  <a:gd name="connsiteX6" fmla="*/ 42128 w 3247054"/>
                  <a:gd name="connsiteY6" fmla="*/ 2236206 h 6500388"/>
                  <a:gd name="connsiteX7" fmla="*/ 3247054 w 3247054"/>
                  <a:gd name="connsiteY7" fmla="*/ 6500388 h 6500388"/>
                  <a:gd name="connsiteX8" fmla="*/ 1952409 w 3247054"/>
                  <a:gd name="connsiteY8" fmla="*/ 0 h 6500388"/>
                  <a:gd name="connsiteX9" fmla="*/ 549122 w 3247054"/>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51887" h="6500388">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51887" y="6500388"/>
                    </a:lnTo>
                    <a:cubicBezTo>
                      <a:pt x="2667939" y="4352642"/>
                      <a:pt x="2188765" y="2519221"/>
                      <a:pt x="1957242" y="0"/>
                    </a:cubicBezTo>
                    <a:lnTo>
                      <a:pt x="560630" y="1714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8" name="Group 127">
              <a:extLst>
                <a:ext uri="{FF2B5EF4-FFF2-40B4-BE49-F238E27FC236}">
                  <a16:creationId xmlns:a16="http://schemas.microsoft.com/office/drawing/2014/main" id="{92CF519B-F6F6-4305-95C5-4D1D50922726}"/>
                </a:ext>
              </a:extLst>
            </p:cNvPr>
            <p:cNvGrpSpPr/>
            <p:nvPr/>
          </p:nvGrpSpPr>
          <p:grpSpPr>
            <a:xfrm>
              <a:off x="753139" y="-50052"/>
              <a:ext cx="2660463" cy="5621834"/>
              <a:chOff x="925903" y="-56577"/>
              <a:chExt cx="2660463" cy="5621834"/>
            </a:xfrm>
          </p:grpSpPr>
          <p:grpSp>
            <p:nvGrpSpPr>
              <p:cNvPr id="129" name="Group 128">
                <a:extLst>
                  <a:ext uri="{FF2B5EF4-FFF2-40B4-BE49-F238E27FC236}">
                    <a16:creationId xmlns:a16="http://schemas.microsoft.com/office/drawing/2014/main" id="{A9EF1A7C-1142-403F-8322-6FE83C6267B3}"/>
                  </a:ext>
                </a:extLst>
              </p:cNvPr>
              <p:cNvGrpSpPr/>
              <p:nvPr/>
            </p:nvGrpSpPr>
            <p:grpSpPr>
              <a:xfrm rot="10228926">
                <a:off x="2345141" y="4256162"/>
                <a:ext cx="1127546" cy="1309095"/>
                <a:chOff x="4802271" y="1897244"/>
                <a:chExt cx="492910" cy="572275"/>
              </a:xfrm>
            </p:grpSpPr>
            <p:sp>
              <p:nvSpPr>
                <p:cNvPr id="135" name="Rectangle 8">
                  <a:extLst>
                    <a:ext uri="{FF2B5EF4-FFF2-40B4-BE49-F238E27FC236}">
                      <a16:creationId xmlns:a16="http://schemas.microsoft.com/office/drawing/2014/main" id="{7D39375B-2B62-4DE1-B346-31A190C79307}"/>
                    </a:ext>
                  </a:extLst>
                </p:cNvPr>
                <p:cNvSpPr/>
                <p:nvPr/>
              </p:nvSpPr>
              <p:spPr>
                <a:xfrm rot="11220000">
                  <a:off x="4802271" y="1897244"/>
                  <a:ext cx="341441" cy="572275"/>
                </a:xfrm>
                <a:custGeom>
                  <a:avLst/>
                  <a:gdLst/>
                  <a:ahLst/>
                  <a:cxnLst/>
                  <a:rect l="l" t="t" r="r" b="b"/>
                  <a:pathLst>
                    <a:path w="462473" h="775132">
                      <a:moveTo>
                        <a:pt x="401001" y="0"/>
                      </a:moveTo>
                      <a:lnTo>
                        <a:pt x="462201" y="0"/>
                      </a:lnTo>
                      <a:lnTo>
                        <a:pt x="462202" y="601175"/>
                      </a:lnTo>
                      <a:lnTo>
                        <a:pt x="462473" y="601187"/>
                      </a:lnTo>
                      <a:lnTo>
                        <a:pt x="462202" y="604277"/>
                      </a:lnTo>
                      <a:lnTo>
                        <a:pt x="462201" y="612000"/>
                      </a:lnTo>
                      <a:lnTo>
                        <a:pt x="461523" y="612000"/>
                      </a:lnTo>
                      <a:cubicBezTo>
                        <a:pt x="456162" y="675114"/>
                        <a:pt x="453746" y="748270"/>
                        <a:pt x="392546" y="770377"/>
                      </a:cubicBezTo>
                      <a:cubicBezTo>
                        <a:pt x="292280" y="799787"/>
                        <a:pt x="77213" y="684479"/>
                        <a:pt x="0" y="651700"/>
                      </a:cubicBezTo>
                      <a:lnTo>
                        <a:pt x="20368" y="598081"/>
                      </a:lnTo>
                      <a:cubicBezTo>
                        <a:pt x="130899" y="631017"/>
                        <a:pt x="313896" y="720128"/>
                        <a:pt x="370989" y="709586"/>
                      </a:cubicBezTo>
                      <a:cubicBezTo>
                        <a:pt x="401045" y="687002"/>
                        <a:pt x="394312" y="666925"/>
                        <a:pt x="400233" y="598442"/>
                      </a:cubicBezTo>
                      <a:lnTo>
                        <a:pt x="401001" y="598476"/>
                      </a:lnTo>
                      <a:close/>
                    </a:path>
                  </a:pathLst>
                </a:cu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6" name="Oval 16">
                  <a:extLst>
                    <a:ext uri="{FF2B5EF4-FFF2-40B4-BE49-F238E27FC236}">
                      <a16:creationId xmlns:a16="http://schemas.microsoft.com/office/drawing/2014/main" id="{D73B280D-6AC1-4D44-B325-CC40B083DC88}"/>
                    </a:ext>
                  </a:extLst>
                </p:cNvPr>
                <p:cNvSpPr/>
                <p:nvPr/>
              </p:nvSpPr>
              <p:spPr>
                <a:xfrm rot="2337237">
                  <a:off x="5134487" y="1994694"/>
                  <a:ext cx="160694" cy="122843"/>
                </a:xfrm>
                <a:custGeom>
                  <a:avLst/>
                  <a:gdLst/>
                  <a:ahLst/>
                  <a:cxnLst/>
                  <a:rect l="l" t="t" r="r" b="b"/>
                  <a:pathLst>
                    <a:path w="217656" h="166388">
                      <a:moveTo>
                        <a:pt x="193289" y="142021"/>
                      </a:moveTo>
                      <a:cubicBezTo>
                        <a:pt x="178234" y="157076"/>
                        <a:pt x="157435" y="166388"/>
                        <a:pt x="134462" y="166388"/>
                      </a:cubicBezTo>
                      <a:cubicBezTo>
                        <a:pt x="112031" y="166388"/>
                        <a:pt x="91674" y="157511"/>
                        <a:pt x="76905" y="142878"/>
                      </a:cubicBezTo>
                      <a:lnTo>
                        <a:pt x="14686" y="153039"/>
                      </a:lnTo>
                      <a:lnTo>
                        <a:pt x="0" y="63111"/>
                      </a:lnTo>
                      <a:lnTo>
                        <a:pt x="57209" y="53768"/>
                      </a:lnTo>
                      <a:cubicBezTo>
                        <a:pt x="68633" y="22251"/>
                        <a:pt x="98949" y="0"/>
                        <a:pt x="134462" y="0"/>
                      </a:cubicBezTo>
                      <a:cubicBezTo>
                        <a:pt x="180409" y="0"/>
                        <a:pt x="217656" y="37247"/>
                        <a:pt x="217656" y="83194"/>
                      </a:cubicBezTo>
                      <a:cubicBezTo>
                        <a:pt x="217656" y="106167"/>
                        <a:pt x="208344" y="126966"/>
                        <a:pt x="193289" y="142021"/>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30" name="Group 129">
                <a:extLst>
                  <a:ext uri="{FF2B5EF4-FFF2-40B4-BE49-F238E27FC236}">
                    <a16:creationId xmlns:a16="http://schemas.microsoft.com/office/drawing/2014/main" id="{9FBB470A-DAAE-4CED-9FB0-A05250A2170B}"/>
                  </a:ext>
                </a:extLst>
              </p:cNvPr>
              <p:cNvGrpSpPr/>
              <p:nvPr/>
            </p:nvGrpSpPr>
            <p:grpSpPr>
              <a:xfrm rot="11371074" flipH="1">
                <a:off x="1007937" y="4256162"/>
                <a:ext cx="1127546" cy="1309095"/>
                <a:chOff x="4802271" y="1897244"/>
                <a:chExt cx="492910" cy="572275"/>
              </a:xfrm>
            </p:grpSpPr>
            <p:sp>
              <p:nvSpPr>
                <p:cNvPr id="133" name="Rectangle 8">
                  <a:extLst>
                    <a:ext uri="{FF2B5EF4-FFF2-40B4-BE49-F238E27FC236}">
                      <a16:creationId xmlns:a16="http://schemas.microsoft.com/office/drawing/2014/main" id="{D5836B69-B984-4B80-B719-3D261F2E8C4F}"/>
                    </a:ext>
                  </a:extLst>
                </p:cNvPr>
                <p:cNvSpPr/>
                <p:nvPr/>
              </p:nvSpPr>
              <p:spPr>
                <a:xfrm rot="11220000">
                  <a:off x="4802271" y="1897244"/>
                  <a:ext cx="341441" cy="572275"/>
                </a:xfrm>
                <a:custGeom>
                  <a:avLst/>
                  <a:gdLst/>
                  <a:ahLst/>
                  <a:cxnLst/>
                  <a:rect l="l" t="t" r="r" b="b"/>
                  <a:pathLst>
                    <a:path w="462473" h="775132">
                      <a:moveTo>
                        <a:pt x="401001" y="0"/>
                      </a:moveTo>
                      <a:lnTo>
                        <a:pt x="462201" y="0"/>
                      </a:lnTo>
                      <a:lnTo>
                        <a:pt x="462202" y="601175"/>
                      </a:lnTo>
                      <a:lnTo>
                        <a:pt x="462473" y="601187"/>
                      </a:lnTo>
                      <a:lnTo>
                        <a:pt x="462202" y="604277"/>
                      </a:lnTo>
                      <a:lnTo>
                        <a:pt x="462201" y="612000"/>
                      </a:lnTo>
                      <a:lnTo>
                        <a:pt x="461523" y="612000"/>
                      </a:lnTo>
                      <a:cubicBezTo>
                        <a:pt x="456162" y="675114"/>
                        <a:pt x="453746" y="748270"/>
                        <a:pt x="392546" y="770377"/>
                      </a:cubicBezTo>
                      <a:cubicBezTo>
                        <a:pt x="292280" y="799787"/>
                        <a:pt x="77213" y="684479"/>
                        <a:pt x="0" y="651700"/>
                      </a:cubicBezTo>
                      <a:lnTo>
                        <a:pt x="20368" y="598081"/>
                      </a:lnTo>
                      <a:cubicBezTo>
                        <a:pt x="130899" y="631017"/>
                        <a:pt x="313896" y="720128"/>
                        <a:pt x="370989" y="709586"/>
                      </a:cubicBezTo>
                      <a:cubicBezTo>
                        <a:pt x="401045" y="687002"/>
                        <a:pt x="394312" y="666925"/>
                        <a:pt x="400233" y="598442"/>
                      </a:cubicBezTo>
                      <a:lnTo>
                        <a:pt x="401001" y="598476"/>
                      </a:lnTo>
                      <a:close/>
                    </a:path>
                  </a:pathLst>
                </a:cu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4" name="Oval 16">
                  <a:extLst>
                    <a:ext uri="{FF2B5EF4-FFF2-40B4-BE49-F238E27FC236}">
                      <a16:creationId xmlns:a16="http://schemas.microsoft.com/office/drawing/2014/main" id="{6DC883E0-07CB-41C3-922E-894B4754CC09}"/>
                    </a:ext>
                  </a:extLst>
                </p:cNvPr>
                <p:cNvSpPr/>
                <p:nvPr/>
              </p:nvSpPr>
              <p:spPr>
                <a:xfrm rot="2337237">
                  <a:off x="5134487" y="1994694"/>
                  <a:ext cx="160694" cy="122843"/>
                </a:xfrm>
                <a:custGeom>
                  <a:avLst/>
                  <a:gdLst/>
                  <a:ahLst/>
                  <a:cxnLst/>
                  <a:rect l="l" t="t" r="r" b="b"/>
                  <a:pathLst>
                    <a:path w="217656" h="166388">
                      <a:moveTo>
                        <a:pt x="193289" y="142021"/>
                      </a:moveTo>
                      <a:cubicBezTo>
                        <a:pt x="178234" y="157076"/>
                        <a:pt x="157435" y="166388"/>
                        <a:pt x="134462" y="166388"/>
                      </a:cubicBezTo>
                      <a:cubicBezTo>
                        <a:pt x="112031" y="166388"/>
                        <a:pt x="91674" y="157511"/>
                        <a:pt x="76905" y="142878"/>
                      </a:cubicBezTo>
                      <a:lnTo>
                        <a:pt x="14686" y="153039"/>
                      </a:lnTo>
                      <a:lnTo>
                        <a:pt x="0" y="63111"/>
                      </a:lnTo>
                      <a:lnTo>
                        <a:pt x="57209" y="53768"/>
                      </a:lnTo>
                      <a:cubicBezTo>
                        <a:pt x="68633" y="22251"/>
                        <a:pt x="98949" y="0"/>
                        <a:pt x="134462" y="0"/>
                      </a:cubicBezTo>
                      <a:cubicBezTo>
                        <a:pt x="180409" y="0"/>
                        <a:pt x="217656" y="37247"/>
                        <a:pt x="217656" y="83194"/>
                      </a:cubicBezTo>
                      <a:cubicBezTo>
                        <a:pt x="217656" y="106167"/>
                        <a:pt x="208344" y="126966"/>
                        <a:pt x="193289" y="142021"/>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131" name="Freeform: Shape 130">
                <a:extLst>
                  <a:ext uri="{FF2B5EF4-FFF2-40B4-BE49-F238E27FC236}">
                    <a16:creationId xmlns:a16="http://schemas.microsoft.com/office/drawing/2014/main" id="{DD3B9376-1528-4123-A614-A15118352CCE}"/>
                  </a:ext>
                </a:extLst>
              </p:cNvPr>
              <p:cNvSpPr/>
              <p:nvPr/>
            </p:nvSpPr>
            <p:spPr>
              <a:xfrm rot="10800000">
                <a:off x="2186635" y="-56577"/>
                <a:ext cx="643214" cy="2504922"/>
              </a:xfrm>
              <a:custGeom>
                <a:avLst/>
                <a:gdLst>
                  <a:gd name="connsiteX0" fmla="*/ 216501 w 643214"/>
                  <a:gd name="connsiteY0" fmla="*/ 2504922 h 2504922"/>
                  <a:gd name="connsiteX1" fmla="*/ 0 w 643214"/>
                  <a:gd name="connsiteY1" fmla="*/ 2504922 h 2504922"/>
                  <a:gd name="connsiteX2" fmla="*/ 161536 w 643214"/>
                  <a:gd name="connsiteY2" fmla="*/ 2023432 h 2504922"/>
                  <a:gd name="connsiteX3" fmla="*/ 441068 w 643214"/>
                  <a:gd name="connsiteY3" fmla="*/ 787787 h 2504922"/>
                  <a:gd name="connsiteX4" fmla="*/ 448805 w 643214"/>
                  <a:gd name="connsiteY4" fmla="*/ 34502 h 2504922"/>
                  <a:gd name="connsiteX5" fmla="*/ 448786 w 643214"/>
                  <a:gd name="connsiteY5" fmla="*/ 34443 h 2504922"/>
                  <a:gd name="connsiteX6" fmla="*/ 641908 w 643214"/>
                  <a:gd name="connsiteY6" fmla="*/ 0 h 2504922"/>
                  <a:gd name="connsiteX7" fmla="*/ 642457 w 643214"/>
                  <a:gd name="connsiteY7" fmla="*/ 28564 h 2504922"/>
                  <a:gd name="connsiteX8" fmla="*/ 555351 w 643214"/>
                  <a:gd name="connsiteY8" fmla="*/ 1233242 h 2504922"/>
                  <a:gd name="connsiteX9" fmla="*/ 315478 w 643214"/>
                  <a:gd name="connsiteY9" fmla="*/ 2204996 h 250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3214" h="2504922">
                    <a:moveTo>
                      <a:pt x="216501" y="2504922"/>
                    </a:moveTo>
                    <a:lnTo>
                      <a:pt x="0" y="2504922"/>
                    </a:lnTo>
                    <a:lnTo>
                      <a:pt x="161536" y="2023432"/>
                    </a:lnTo>
                    <a:cubicBezTo>
                      <a:pt x="283541" y="1633302"/>
                      <a:pt x="386241" y="1228986"/>
                      <a:pt x="441068" y="787787"/>
                    </a:cubicBezTo>
                    <a:cubicBezTo>
                      <a:pt x="467417" y="575523"/>
                      <a:pt x="463617" y="136249"/>
                      <a:pt x="448805" y="34502"/>
                    </a:cubicBezTo>
                    <a:lnTo>
                      <a:pt x="448786" y="34443"/>
                    </a:lnTo>
                    <a:lnTo>
                      <a:pt x="641908" y="0"/>
                    </a:lnTo>
                    <a:lnTo>
                      <a:pt x="642457" y="28564"/>
                    </a:lnTo>
                    <a:cubicBezTo>
                      <a:pt x="644706" y="175329"/>
                      <a:pt x="647915" y="790092"/>
                      <a:pt x="555351" y="1233242"/>
                    </a:cubicBezTo>
                    <a:cubicBezTo>
                      <a:pt x="493961" y="1573719"/>
                      <a:pt x="411723" y="1895841"/>
                      <a:pt x="315478" y="2204996"/>
                    </a:cubicBezTo>
                    <a:close/>
                  </a:path>
                </a:pathLst>
              </a:custGeom>
              <a:solidFill>
                <a:schemeClr val="tx1">
                  <a:lumMod val="75000"/>
                  <a:lumOff val="25000"/>
                </a:schemeClr>
              </a:solidFill>
              <a:ln w="4780" cap="flat">
                <a:noFill/>
                <a:prstDash val="solid"/>
                <a:miter/>
              </a:ln>
            </p:spPr>
            <p:txBody>
              <a:bodyPr wrap="square" rtlCol="0" anchor="ctr">
                <a:noAutofit/>
              </a:bodyPr>
              <a:lstStyle/>
              <a:p>
                <a:endParaRPr lang="en-US"/>
              </a:p>
            </p:txBody>
          </p:sp>
          <p:pic>
            <p:nvPicPr>
              <p:cNvPr id="132" name="Graphic 131">
                <a:extLst>
                  <a:ext uri="{FF2B5EF4-FFF2-40B4-BE49-F238E27FC236}">
                    <a16:creationId xmlns:a16="http://schemas.microsoft.com/office/drawing/2014/main" id="{376C61D1-775A-41DB-84D3-09C24156F3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5903" y="2257689"/>
                <a:ext cx="2660463" cy="2037959"/>
              </a:xfrm>
              <a:prstGeom prst="rect">
                <a:avLst/>
              </a:prstGeom>
            </p:spPr>
          </p:pic>
        </p:grpSp>
        <p:grpSp>
          <p:nvGrpSpPr>
            <p:cNvPr id="137" name="Group 136">
              <a:extLst>
                <a:ext uri="{FF2B5EF4-FFF2-40B4-BE49-F238E27FC236}">
                  <a16:creationId xmlns:a16="http://schemas.microsoft.com/office/drawing/2014/main" id="{27358683-7192-4186-B383-EB28E2B761A9}"/>
                </a:ext>
              </a:extLst>
            </p:cNvPr>
            <p:cNvGrpSpPr/>
            <p:nvPr/>
          </p:nvGrpSpPr>
          <p:grpSpPr>
            <a:xfrm>
              <a:off x="5655344" y="0"/>
              <a:ext cx="1325557" cy="5965066"/>
              <a:chOff x="5655344" y="0"/>
              <a:chExt cx="1325557" cy="5965066"/>
            </a:xfrm>
          </p:grpSpPr>
          <p:grpSp>
            <p:nvGrpSpPr>
              <p:cNvPr id="138" name="Group 137">
                <a:extLst>
                  <a:ext uri="{FF2B5EF4-FFF2-40B4-BE49-F238E27FC236}">
                    <a16:creationId xmlns:a16="http://schemas.microsoft.com/office/drawing/2014/main" id="{FD1B5B64-9251-472F-B3F0-B43C9F743801}"/>
                  </a:ext>
                </a:extLst>
              </p:cNvPr>
              <p:cNvGrpSpPr/>
              <p:nvPr/>
            </p:nvGrpSpPr>
            <p:grpSpPr>
              <a:xfrm>
                <a:off x="5655344" y="4480259"/>
                <a:ext cx="1212531" cy="1484807"/>
                <a:chOff x="5655344" y="4480259"/>
                <a:chExt cx="1212531" cy="1484807"/>
              </a:xfrm>
            </p:grpSpPr>
            <p:sp>
              <p:nvSpPr>
                <p:cNvPr id="140" name="Rectangle 139">
                  <a:extLst>
                    <a:ext uri="{FF2B5EF4-FFF2-40B4-BE49-F238E27FC236}">
                      <a16:creationId xmlns:a16="http://schemas.microsoft.com/office/drawing/2014/main" id="{D51FBB94-1B7E-408A-B3FC-326AF513D448}"/>
                    </a:ext>
                  </a:extLst>
                </p:cNvPr>
                <p:cNvSpPr/>
                <p:nvPr/>
              </p:nvSpPr>
              <p:spPr>
                <a:xfrm rot="536029">
                  <a:off x="6343989" y="4480259"/>
                  <a:ext cx="163022" cy="3161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1" name="Group 140">
                  <a:extLst>
                    <a:ext uri="{FF2B5EF4-FFF2-40B4-BE49-F238E27FC236}">
                      <a16:creationId xmlns:a16="http://schemas.microsoft.com/office/drawing/2014/main" id="{9207B422-B706-4A32-8256-DEAB11514EFB}"/>
                    </a:ext>
                  </a:extLst>
                </p:cNvPr>
                <p:cNvGrpSpPr/>
                <p:nvPr/>
              </p:nvGrpSpPr>
              <p:grpSpPr>
                <a:xfrm rot="11700000">
                  <a:off x="5655344" y="4752535"/>
                  <a:ext cx="1212531" cy="1212531"/>
                  <a:chOff x="7123973" y="1204727"/>
                  <a:chExt cx="252497" cy="252497"/>
                </a:xfrm>
              </p:grpSpPr>
              <p:grpSp>
                <p:nvGrpSpPr>
                  <p:cNvPr id="142" name="Group 141">
                    <a:extLst>
                      <a:ext uri="{FF2B5EF4-FFF2-40B4-BE49-F238E27FC236}">
                        <a16:creationId xmlns:a16="http://schemas.microsoft.com/office/drawing/2014/main" id="{731A7488-AB70-4563-9598-99B060789856}"/>
                      </a:ext>
                    </a:extLst>
                  </p:cNvPr>
                  <p:cNvGrpSpPr/>
                  <p:nvPr/>
                </p:nvGrpSpPr>
                <p:grpSpPr>
                  <a:xfrm>
                    <a:off x="7123973" y="1204727"/>
                    <a:ext cx="252497" cy="252497"/>
                    <a:chOff x="4915373" y="1633391"/>
                    <a:chExt cx="342000" cy="342000"/>
                  </a:xfrm>
                </p:grpSpPr>
                <p:sp>
                  <p:nvSpPr>
                    <p:cNvPr id="145" name="Oval 144">
                      <a:extLst>
                        <a:ext uri="{FF2B5EF4-FFF2-40B4-BE49-F238E27FC236}">
                          <a16:creationId xmlns:a16="http://schemas.microsoft.com/office/drawing/2014/main" id="{62B9DD17-F0C9-4D6B-99DB-D5F9C22E52FC}"/>
                        </a:ext>
                      </a:extLst>
                    </p:cNvPr>
                    <p:cNvSpPr/>
                    <p:nvPr/>
                  </p:nvSpPr>
                  <p:spPr>
                    <a:xfrm>
                      <a:off x="4915373" y="1633391"/>
                      <a:ext cx="342000" cy="342000"/>
                    </a:xfrm>
                    <a:prstGeom prst="ellipse">
                      <a:avLst/>
                    </a:pr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6" name="Oval 145">
                      <a:extLst>
                        <a:ext uri="{FF2B5EF4-FFF2-40B4-BE49-F238E27FC236}">
                          <a16:creationId xmlns:a16="http://schemas.microsoft.com/office/drawing/2014/main" id="{435DFCB8-9C43-48BC-9BDA-6B4C563711FC}"/>
                        </a:ext>
                      </a:extLst>
                    </p:cNvPr>
                    <p:cNvSpPr/>
                    <p:nvPr/>
                  </p:nvSpPr>
                  <p:spPr>
                    <a:xfrm>
                      <a:off x="4932040" y="1666488"/>
                      <a:ext cx="295795" cy="295795"/>
                    </a:xfrm>
                    <a:prstGeom prst="ellipse">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7" name="Oval 146">
                      <a:extLst>
                        <a:ext uri="{FF2B5EF4-FFF2-40B4-BE49-F238E27FC236}">
                          <a16:creationId xmlns:a16="http://schemas.microsoft.com/office/drawing/2014/main" id="{6436AA8E-DFDF-4802-A60A-9AC6B92BA0B9}"/>
                        </a:ext>
                      </a:extLst>
                    </p:cNvPr>
                    <p:cNvSpPr/>
                    <p:nvPr/>
                  </p:nvSpPr>
                  <p:spPr>
                    <a:xfrm>
                      <a:off x="4970613" y="1724593"/>
                      <a:ext cx="207640" cy="207640"/>
                    </a:xfrm>
                    <a:prstGeom prst="ellipse">
                      <a:avLst/>
                    </a:prstGeom>
                    <a:solidFill>
                      <a:schemeClr val="bg1">
                        <a:lumMod val="85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143" name="Chord 142">
                    <a:extLst>
                      <a:ext uri="{FF2B5EF4-FFF2-40B4-BE49-F238E27FC236}">
                        <a16:creationId xmlns:a16="http://schemas.microsoft.com/office/drawing/2014/main" id="{5418E43C-1057-4103-96B4-C4E8267AD738}"/>
                      </a:ext>
                    </a:extLst>
                  </p:cNvPr>
                  <p:cNvSpPr/>
                  <p:nvPr/>
                </p:nvSpPr>
                <p:spPr>
                  <a:xfrm rot="20881907">
                    <a:off x="7167196" y="1276843"/>
                    <a:ext cx="152933" cy="152933"/>
                  </a:xfrm>
                  <a:prstGeom prst="chord">
                    <a:avLst>
                      <a:gd name="adj1" fmla="val 5070744"/>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4" name="Chord 143">
                    <a:extLst>
                      <a:ext uri="{FF2B5EF4-FFF2-40B4-BE49-F238E27FC236}">
                        <a16:creationId xmlns:a16="http://schemas.microsoft.com/office/drawing/2014/main" id="{433D0561-382F-4A04-BAAB-C7D0409CA79B}"/>
                      </a:ext>
                    </a:extLst>
                  </p:cNvPr>
                  <p:cNvSpPr/>
                  <p:nvPr/>
                </p:nvSpPr>
                <p:spPr>
                  <a:xfrm rot="20881907">
                    <a:off x="7167196" y="1276843"/>
                    <a:ext cx="152933" cy="152933"/>
                  </a:xfrm>
                  <a:prstGeom prst="chord">
                    <a:avLst>
                      <a:gd name="adj1" fmla="val 16204063"/>
                      <a:gd name="adj2" fmla="val 539167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sp>
            <p:nvSpPr>
              <p:cNvPr id="139" name="Freeform: Shape 138">
                <a:extLst>
                  <a:ext uri="{FF2B5EF4-FFF2-40B4-BE49-F238E27FC236}">
                    <a16:creationId xmlns:a16="http://schemas.microsoft.com/office/drawing/2014/main" id="{71DA735F-1F72-4DAE-A71B-50C9C0D09B56}"/>
                  </a:ext>
                </a:extLst>
              </p:cNvPr>
              <p:cNvSpPr/>
              <p:nvPr/>
            </p:nvSpPr>
            <p:spPr>
              <a:xfrm rot="10800000">
                <a:off x="6332106" y="0"/>
                <a:ext cx="648795" cy="4657780"/>
              </a:xfrm>
              <a:custGeom>
                <a:avLst/>
                <a:gdLst>
                  <a:gd name="connsiteX0" fmla="*/ 216501 w 643214"/>
                  <a:gd name="connsiteY0" fmla="*/ 2504922 h 2504922"/>
                  <a:gd name="connsiteX1" fmla="*/ 0 w 643214"/>
                  <a:gd name="connsiteY1" fmla="*/ 2504922 h 2504922"/>
                  <a:gd name="connsiteX2" fmla="*/ 161536 w 643214"/>
                  <a:gd name="connsiteY2" fmla="*/ 2023432 h 2504922"/>
                  <a:gd name="connsiteX3" fmla="*/ 441068 w 643214"/>
                  <a:gd name="connsiteY3" fmla="*/ 787787 h 2504922"/>
                  <a:gd name="connsiteX4" fmla="*/ 448805 w 643214"/>
                  <a:gd name="connsiteY4" fmla="*/ 34502 h 2504922"/>
                  <a:gd name="connsiteX5" fmla="*/ 448786 w 643214"/>
                  <a:gd name="connsiteY5" fmla="*/ 34443 h 2504922"/>
                  <a:gd name="connsiteX6" fmla="*/ 641908 w 643214"/>
                  <a:gd name="connsiteY6" fmla="*/ 0 h 2504922"/>
                  <a:gd name="connsiteX7" fmla="*/ 642457 w 643214"/>
                  <a:gd name="connsiteY7" fmla="*/ 28564 h 2504922"/>
                  <a:gd name="connsiteX8" fmla="*/ 555351 w 643214"/>
                  <a:gd name="connsiteY8" fmla="*/ 1233242 h 2504922"/>
                  <a:gd name="connsiteX9" fmla="*/ 315478 w 643214"/>
                  <a:gd name="connsiteY9" fmla="*/ 2204996 h 2504922"/>
                  <a:gd name="connsiteX0" fmla="*/ 407001 w 643214"/>
                  <a:gd name="connsiteY0" fmla="*/ 4314672 h 4314672"/>
                  <a:gd name="connsiteX1" fmla="*/ 0 w 643214"/>
                  <a:gd name="connsiteY1" fmla="*/ 2504922 h 4314672"/>
                  <a:gd name="connsiteX2" fmla="*/ 161536 w 643214"/>
                  <a:gd name="connsiteY2" fmla="*/ 2023432 h 4314672"/>
                  <a:gd name="connsiteX3" fmla="*/ 441068 w 643214"/>
                  <a:gd name="connsiteY3" fmla="*/ 787787 h 4314672"/>
                  <a:gd name="connsiteX4" fmla="*/ 448805 w 643214"/>
                  <a:gd name="connsiteY4" fmla="*/ 34502 h 4314672"/>
                  <a:gd name="connsiteX5" fmla="*/ 448786 w 643214"/>
                  <a:gd name="connsiteY5" fmla="*/ 34443 h 4314672"/>
                  <a:gd name="connsiteX6" fmla="*/ 641908 w 643214"/>
                  <a:gd name="connsiteY6" fmla="*/ 0 h 4314672"/>
                  <a:gd name="connsiteX7" fmla="*/ 642457 w 643214"/>
                  <a:gd name="connsiteY7" fmla="*/ 28564 h 4314672"/>
                  <a:gd name="connsiteX8" fmla="*/ 555351 w 643214"/>
                  <a:gd name="connsiteY8" fmla="*/ 1233242 h 4314672"/>
                  <a:gd name="connsiteX9" fmla="*/ 315478 w 643214"/>
                  <a:gd name="connsiteY9" fmla="*/ 2204996 h 4314672"/>
                  <a:gd name="connsiteX10" fmla="*/ 407001 w 643214"/>
                  <a:gd name="connsiteY10" fmla="*/ 4314672 h 4314672"/>
                  <a:gd name="connsiteX0" fmla="*/ 245465 w 481678"/>
                  <a:gd name="connsiteY0" fmla="*/ 4314672 h 4409922"/>
                  <a:gd name="connsiteX1" fmla="*/ 28964 w 481678"/>
                  <a:gd name="connsiteY1" fmla="*/ 4409922 h 4409922"/>
                  <a:gd name="connsiteX2" fmla="*/ 0 w 481678"/>
                  <a:gd name="connsiteY2" fmla="*/ 2023432 h 4409922"/>
                  <a:gd name="connsiteX3" fmla="*/ 279532 w 481678"/>
                  <a:gd name="connsiteY3" fmla="*/ 787787 h 4409922"/>
                  <a:gd name="connsiteX4" fmla="*/ 287269 w 481678"/>
                  <a:gd name="connsiteY4" fmla="*/ 34502 h 4409922"/>
                  <a:gd name="connsiteX5" fmla="*/ 287250 w 481678"/>
                  <a:gd name="connsiteY5" fmla="*/ 34443 h 4409922"/>
                  <a:gd name="connsiteX6" fmla="*/ 480372 w 481678"/>
                  <a:gd name="connsiteY6" fmla="*/ 0 h 4409922"/>
                  <a:gd name="connsiteX7" fmla="*/ 480921 w 481678"/>
                  <a:gd name="connsiteY7" fmla="*/ 28564 h 4409922"/>
                  <a:gd name="connsiteX8" fmla="*/ 393815 w 481678"/>
                  <a:gd name="connsiteY8" fmla="*/ 1233242 h 4409922"/>
                  <a:gd name="connsiteX9" fmla="*/ 153942 w 481678"/>
                  <a:gd name="connsiteY9" fmla="*/ 2204996 h 4409922"/>
                  <a:gd name="connsiteX10" fmla="*/ 245465 w 481678"/>
                  <a:gd name="connsiteY10" fmla="*/ 4314672 h 4409922"/>
                  <a:gd name="connsiteX0" fmla="*/ 245465 w 481678"/>
                  <a:gd name="connsiteY0" fmla="*/ 4314672 h 4314672"/>
                  <a:gd name="connsiteX1" fmla="*/ 48014 w 481678"/>
                  <a:gd name="connsiteY1" fmla="*/ 4314672 h 4314672"/>
                  <a:gd name="connsiteX2" fmla="*/ 0 w 481678"/>
                  <a:gd name="connsiteY2" fmla="*/ 2023432 h 4314672"/>
                  <a:gd name="connsiteX3" fmla="*/ 279532 w 481678"/>
                  <a:gd name="connsiteY3" fmla="*/ 787787 h 4314672"/>
                  <a:gd name="connsiteX4" fmla="*/ 287269 w 481678"/>
                  <a:gd name="connsiteY4" fmla="*/ 34502 h 4314672"/>
                  <a:gd name="connsiteX5" fmla="*/ 287250 w 481678"/>
                  <a:gd name="connsiteY5" fmla="*/ 34443 h 4314672"/>
                  <a:gd name="connsiteX6" fmla="*/ 480372 w 481678"/>
                  <a:gd name="connsiteY6" fmla="*/ 0 h 4314672"/>
                  <a:gd name="connsiteX7" fmla="*/ 480921 w 481678"/>
                  <a:gd name="connsiteY7" fmla="*/ 28564 h 4314672"/>
                  <a:gd name="connsiteX8" fmla="*/ 393815 w 481678"/>
                  <a:gd name="connsiteY8" fmla="*/ 1233242 h 4314672"/>
                  <a:gd name="connsiteX9" fmla="*/ 153942 w 481678"/>
                  <a:gd name="connsiteY9" fmla="*/ 2204996 h 4314672"/>
                  <a:gd name="connsiteX10" fmla="*/ 245465 w 481678"/>
                  <a:gd name="connsiteY10" fmla="*/ 4314672 h 4314672"/>
                  <a:gd name="connsiteX0" fmla="*/ 341148 w 577361"/>
                  <a:gd name="connsiteY0" fmla="*/ 4314672 h 4314672"/>
                  <a:gd name="connsiteX1" fmla="*/ 143697 w 577361"/>
                  <a:gd name="connsiteY1" fmla="*/ 4314672 h 4314672"/>
                  <a:gd name="connsiteX2" fmla="*/ 95683 w 577361"/>
                  <a:gd name="connsiteY2" fmla="*/ 2023432 h 4314672"/>
                  <a:gd name="connsiteX3" fmla="*/ 375215 w 577361"/>
                  <a:gd name="connsiteY3" fmla="*/ 787787 h 4314672"/>
                  <a:gd name="connsiteX4" fmla="*/ 382952 w 577361"/>
                  <a:gd name="connsiteY4" fmla="*/ 34502 h 4314672"/>
                  <a:gd name="connsiteX5" fmla="*/ 382933 w 577361"/>
                  <a:gd name="connsiteY5" fmla="*/ 34443 h 4314672"/>
                  <a:gd name="connsiteX6" fmla="*/ 576055 w 577361"/>
                  <a:gd name="connsiteY6" fmla="*/ 0 h 4314672"/>
                  <a:gd name="connsiteX7" fmla="*/ 576604 w 577361"/>
                  <a:gd name="connsiteY7" fmla="*/ 28564 h 4314672"/>
                  <a:gd name="connsiteX8" fmla="*/ 489498 w 577361"/>
                  <a:gd name="connsiteY8" fmla="*/ 1233242 h 4314672"/>
                  <a:gd name="connsiteX9" fmla="*/ 249625 w 577361"/>
                  <a:gd name="connsiteY9" fmla="*/ 2204996 h 4314672"/>
                  <a:gd name="connsiteX10" fmla="*/ 341148 w 577361"/>
                  <a:gd name="connsiteY10" fmla="*/ 4314672 h 4314672"/>
                  <a:gd name="connsiteX0" fmla="*/ 341148 w 577361"/>
                  <a:gd name="connsiteY0" fmla="*/ 4314672 h 4314672"/>
                  <a:gd name="connsiteX1" fmla="*/ 143697 w 577361"/>
                  <a:gd name="connsiteY1" fmla="*/ 4314672 h 4314672"/>
                  <a:gd name="connsiteX2" fmla="*/ 95683 w 577361"/>
                  <a:gd name="connsiteY2" fmla="*/ 2023432 h 4314672"/>
                  <a:gd name="connsiteX3" fmla="*/ 375215 w 577361"/>
                  <a:gd name="connsiteY3" fmla="*/ 787787 h 4314672"/>
                  <a:gd name="connsiteX4" fmla="*/ 382952 w 577361"/>
                  <a:gd name="connsiteY4" fmla="*/ 34502 h 4314672"/>
                  <a:gd name="connsiteX5" fmla="*/ 382933 w 577361"/>
                  <a:gd name="connsiteY5" fmla="*/ 34443 h 4314672"/>
                  <a:gd name="connsiteX6" fmla="*/ 576055 w 577361"/>
                  <a:gd name="connsiteY6" fmla="*/ 0 h 4314672"/>
                  <a:gd name="connsiteX7" fmla="*/ 576604 w 577361"/>
                  <a:gd name="connsiteY7" fmla="*/ 28564 h 4314672"/>
                  <a:gd name="connsiteX8" fmla="*/ 489498 w 577361"/>
                  <a:gd name="connsiteY8" fmla="*/ 1233242 h 4314672"/>
                  <a:gd name="connsiteX9" fmla="*/ 249625 w 577361"/>
                  <a:gd name="connsiteY9" fmla="*/ 2204996 h 4314672"/>
                  <a:gd name="connsiteX10" fmla="*/ 341148 w 577361"/>
                  <a:gd name="connsiteY10" fmla="*/ 4314672 h 4314672"/>
                  <a:gd name="connsiteX0" fmla="*/ 341148 w 577361"/>
                  <a:gd name="connsiteY0" fmla="*/ 4314672 h 4314672"/>
                  <a:gd name="connsiteX1" fmla="*/ 143697 w 577361"/>
                  <a:gd name="connsiteY1" fmla="*/ 4314672 h 4314672"/>
                  <a:gd name="connsiteX2" fmla="*/ 95683 w 577361"/>
                  <a:gd name="connsiteY2" fmla="*/ 2023432 h 4314672"/>
                  <a:gd name="connsiteX3" fmla="*/ 375215 w 577361"/>
                  <a:gd name="connsiteY3" fmla="*/ 787787 h 4314672"/>
                  <a:gd name="connsiteX4" fmla="*/ 382952 w 577361"/>
                  <a:gd name="connsiteY4" fmla="*/ 34502 h 4314672"/>
                  <a:gd name="connsiteX5" fmla="*/ 382933 w 577361"/>
                  <a:gd name="connsiteY5" fmla="*/ 34443 h 4314672"/>
                  <a:gd name="connsiteX6" fmla="*/ 576055 w 577361"/>
                  <a:gd name="connsiteY6" fmla="*/ 0 h 4314672"/>
                  <a:gd name="connsiteX7" fmla="*/ 576604 w 577361"/>
                  <a:gd name="connsiteY7" fmla="*/ 28564 h 4314672"/>
                  <a:gd name="connsiteX8" fmla="*/ 489498 w 577361"/>
                  <a:gd name="connsiteY8" fmla="*/ 1233242 h 4314672"/>
                  <a:gd name="connsiteX9" fmla="*/ 249625 w 577361"/>
                  <a:gd name="connsiteY9" fmla="*/ 2204996 h 4314672"/>
                  <a:gd name="connsiteX10" fmla="*/ 341148 w 577361"/>
                  <a:gd name="connsiteY10" fmla="*/ 4314672 h 4314672"/>
                  <a:gd name="connsiteX0" fmla="*/ 414347 w 650560"/>
                  <a:gd name="connsiteY0" fmla="*/ 4314672 h 4314672"/>
                  <a:gd name="connsiteX1" fmla="*/ 216896 w 650560"/>
                  <a:gd name="connsiteY1" fmla="*/ 4314672 h 4314672"/>
                  <a:gd name="connsiteX2" fmla="*/ 168882 w 650560"/>
                  <a:gd name="connsiteY2" fmla="*/ 2023432 h 4314672"/>
                  <a:gd name="connsiteX3" fmla="*/ 448414 w 650560"/>
                  <a:gd name="connsiteY3" fmla="*/ 787787 h 4314672"/>
                  <a:gd name="connsiteX4" fmla="*/ 456151 w 650560"/>
                  <a:gd name="connsiteY4" fmla="*/ 34502 h 4314672"/>
                  <a:gd name="connsiteX5" fmla="*/ 456132 w 650560"/>
                  <a:gd name="connsiteY5" fmla="*/ 34443 h 4314672"/>
                  <a:gd name="connsiteX6" fmla="*/ 649254 w 650560"/>
                  <a:gd name="connsiteY6" fmla="*/ 0 h 4314672"/>
                  <a:gd name="connsiteX7" fmla="*/ 649803 w 650560"/>
                  <a:gd name="connsiteY7" fmla="*/ 28564 h 4314672"/>
                  <a:gd name="connsiteX8" fmla="*/ 562697 w 650560"/>
                  <a:gd name="connsiteY8" fmla="*/ 1233242 h 4314672"/>
                  <a:gd name="connsiteX9" fmla="*/ 322824 w 650560"/>
                  <a:gd name="connsiteY9" fmla="*/ 2204996 h 4314672"/>
                  <a:gd name="connsiteX10" fmla="*/ 414347 w 650560"/>
                  <a:gd name="connsiteY10" fmla="*/ 4314672 h 4314672"/>
                  <a:gd name="connsiteX0" fmla="*/ 414347 w 650560"/>
                  <a:gd name="connsiteY0" fmla="*/ 4314672 h 4314672"/>
                  <a:gd name="connsiteX1" fmla="*/ 216896 w 650560"/>
                  <a:gd name="connsiteY1" fmla="*/ 4314672 h 4314672"/>
                  <a:gd name="connsiteX2" fmla="*/ 168882 w 650560"/>
                  <a:gd name="connsiteY2" fmla="*/ 2023432 h 4314672"/>
                  <a:gd name="connsiteX3" fmla="*/ 448414 w 650560"/>
                  <a:gd name="connsiteY3" fmla="*/ 787787 h 4314672"/>
                  <a:gd name="connsiteX4" fmla="*/ 456151 w 650560"/>
                  <a:gd name="connsiteY4" fmla="*/ 34502 h 4314672"/>
                  <a:gd name="connsiteX5" fmla="*/ 456132 w 650560"/>
                  <a:gd name="connsiteY5" fmla="*/ 34443 h 4314672"/>
                  <a:gd name="connsiteX6" fmla="*/ 649254 w 650560"/>
                  <a:gd name="connsiteY6" fmla="*/ 0 h 4314672"/>
                  <a:gd name="connsiteX7" fmla="*/ 649803 w 650560"/>
                  <a:gd name="connsiteY7" fmla="*/ 28564 h 4314672"/>
                  <a:gd name="connsiteX8" fmla="*/ 562697 w 650560"/>
                  <a:gd name="connsiteY8" fmla="*/ 1233242 h 4314672"/>
                  <a:gd name="connsiteX9" fmla="*/ 322824 w 650560"/>
                  <a:gd name="connsiteY9" fmla="*/ 2204996 h 4314672"/>
                  <a:gd name="connsiteX10" fmla="*/ 414347 w 650560"/>
                  <a:gd name="connsiteY10" fmla="*/ 4314672 h 4314672"/>
                  <a:gd name="connsiteX0" fmla="*/ 434653 w 670866"/>
                  <a:gd name="connsiteY0" fmla="*/ 4314672 h 4314672"/>
                  <a:gd name="connsiteX1" fmla="*/ 237202 w 670866"/>
                  <a:gd name="connsiteY1" fmla="*/ 4314672 h 4314672"/>
                  <a:gd name="connsiteX2" fmla="*/ 151088 w 670866"/>
                  <a:gd name="connsiteY2" fmla="*/ 2080582 h 4314672"/>
                  <a:gd name="connsiteX3" fmla="*/ 468720 w 670866"/>
                  <a:gd name="connsiteY3" fmla="*/ 787787 h 4314672"/>
                  <a:gd name="connsiteX4" fmla="*/ 476457 w 670866"/>
                  <a:gd name="connsiteY4" fmla="*/ 34502 h 4314672"/>
                  <a:gd name="connsiteX5" fmla="*/ 476438 w 670866"/>
                  <a:gd name="connsiteY5" fmla="*/ 34443 h 4314672"/>
                  <a:gd name="connsiteX6" fmla="*/ 669560 w 670866"/>
                  <a:gd name="connsiteY6" fmla="*/ 0 h 4314672"/>
                  <a:gd name="connsiteX7" fmla="*/ 670109 w 670866"/>
                  <a:gd name="connsiteY7" fmla="*/ 28564 h 4314672"/>
                  <a:gd name="connsiteX8" fmla="*/ 583003 w 670866"/>
                  <a:gd name="connsiteY8" fmla="*/ 1233242 h 4314672"/>
                  <a:gd name="connsiteX9" fmla="*/ 343130 w 670866"/>
                  <a:gd name="connsiteY9" fmla="*/ 2204996 h 4314672"/>
                  <a:gd name="connsiteX10" fmla="*/ 434653 w 670866"/>
                  <a:gd name="connsiteY10" fmla="*/ 4314672 h 4314672"/>
                  <a:gd name="connsiteX0" fmla="*/ 404825 w 641038"/>
                  <a:gd name="connsiteY0" fmla="*/ 4314672 h 4314672"/>
                  <a:gd name="connsiteX1" fmla="*/ 207374 w 641038"/>
                  <a:gd name="connsiteY1" fmla="*/ 4314672 h 4314672"/>
                  <a:gd name="connsiteX2" fmla="*/ 121260 w 641038"/>
                  <a:gd name="connsiteY2" fmla="*/ 2080582 h 4314672"/>
                  <a:gd name="connsiteX3" fmla="*/ 438892 w 641038"/>
                  <a:gd name="connsiteY3" fmla="*/ 787787 h 4314672"/>
                  <a:gd name="connsiteX4" fmla="*/ 446629 w 641038"/>
                  <a:gd name="connsiteY4" fmla="*/ 34502 h 4314672"/>
                  <a:gd name="connsiteX5" fmla="*/ 446610 w 641038"/>
                  <a:gd name="connsiteY5" fmla="*/ 34443 h 4314672"/>
                  <a:gd name="connsiteX6" fmla="*/ 639732 w 641038"/>
                  <a:gd name="connsiteY6" fmla="*/ 0 h 4314672"/>
                  <a:gd name="connsiteX7" fmla="*/ 640281 w 641038"/>
                  <a:gd name="connsiteY7" fmla="*/ 28564 h 4314672"/>
                  <a:gd name="connsiteX8" fmla="*/ 553175 w 641038"/>
                  <a:gd name="connsiteY8" fmla="*/ 1233242 h 4314672"/>
                  <a:gd name="connsiteX9" fmla="*/ 313302 w 641038"/>
                  <a:gd name="connsiteY9" fmla="*/ 2204996 h 4314672"/>
                  <a:gd name="connsiteX10" fmla="*/ 404825 w 641038"/>
                  <a:gd name="connsiteY10" fmla="*/ 4314672 h 4314672"/>
                  <a:gd name="connsiteX0" fmla="*/ 397704 w 633917"/>
                  <a:gd name="connsiteY0" fmla="*/ 4314672 h 4314672"/>
                  <a:gd name="connsiteX1" fmla="*/ 200253 w 633917"/>
                  <a:gd name="connsiteY1" fmla="*/ 4314672 h 4314672"/>
                  <a:gd name="connsiteX2" fmla="*/ 114139 w 633917"/>
                  <a:gd name="connsiteY2" fmla="*/ 2080582 h 4314672"/>
                  <a:gd name="connsiteX3" fmla="*/ 431771 w 633917"/>
                  <a:gd name="connsiteY3" fmla="*/ 787787 h 4314672"/>
                  <a:gd name="connsiteX4" fmla="*/ 439508 w 633917"/>
                  <a:gd name="connsiteY4" fmla="*/ 34502 h 4314672"/>
                  <a:gd name="connsiteX5" fmla="*/ 439489 w 633917"/>
                  <a:gd name="connsiteY5" fmla="*/ 34443 h 4314672"/>
                  <a:gd name="connsiteX6" fmla="*/ 632611 w 633917"/>
                  <a:gd name="connsiteY6" fmla="*/ 0 h 4314672"/>
                  <a:gd name="connsiteX7" fmla="*/ 633160 w 633917"/>
                  <a:gd name="connsiteY7" fmla="*/ 28564 h 4314672"/>
                  <a:gd name="connsiteX8" fmla="*/ 546054 w 633917"/>
                  <a:gd name="connsiteY8" fmla="*/ 1233242 h 4314672"/>
                  <a:gd name="connsiteX9" fmla="*/ 306181 w 633917"/>
                  <a:gd name="connsiteY9" fmla="*/ 2204996 h 4314672"/>
                  <a:gd name="connsiteX10" fmla="*/ 397704 w 633917"/>
                  <a:gd name="connsiteY10" fmla="*/ 4314672 h 431467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39508 w 633917"/>
                  <a:gd name="connsiteY4" fmla="*/ 77732 h 4357902"/>
                  <a:gd name="connsiteX5" fmla="*/ 479949 w 633917"/>
                  <a:gd name="connsiteY5" fmla="*/ 0 h 4357902"/>
                  <a:gd name="connsiteX6" fmla="*/ 632611 w 633917"/>
                  <a:gd name="connsiteY6" fmla="*/ 43230 h 4357902"/>
                  <a:gd name="connsiteX7" fmla="*/ 633160 w 633917"/>
                  <a:gd name="connsiteY7" fmla="*/ 71794 h 4357902"/>
                  <a:gd name="connsiteX8" fmla="*/ 546054 w 633917"/>
                  <a:gd name="connsiteY8" fmla="*/ 1276472 h 4357902"/>
                  <a:gd name="connsiteX9" fmla="*/ 306181 w 633917"/>
                  <a:gd name="connsiteY9" fmla="*/ 2248226 h 4357902"/>
                  <a:gd name="connsiteX10" fmla="*/ 397704 w 633917"/>
                  <a:gd name="connsiteY10" fmla="*/ 4357902 h 435790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79949 w 633917"/>
                  <a:gd name="connsiteY4" fmla="*/ 0 h 4357902"/>
                  <a:gd name="connsiteX5" fmla="*/ 632611 w 633917"/>
                  <a:gd name="connsiteY5" fmla="*/ 43230 h 4357902"/>
                  <a:gd name="connsiteX6" fmla="*/ 633160 w 633917"/>
                  <a:gd name="connsiteY6" fmla="*/ 71794 h 4357902"/>
                  <a:gd name="connsiteX7" fmla="*/ 546054 w 633917"/>
                  <a:gd name="connsiteY7" fmla="*/ 1276472 h 4357902"/>
                  <a:gd name="connsiteX8" fmla="*/ 306181 w 633917"/>
                  <a:gd name="connsiteY8" fmla="*/ 2248226 h 4357902"/>
                  <a:gd name="connsiteX9" fmla="*/ 397704 w 633917"/>
                  <a:gd name="connsiteY9" fmla="*/ 4357902 h 435790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79949 w 633917"/>
                  <a:gd name="connsiteY4" fmla="*/ 0 h 4357902"/>
                  <a:gd name="connsiteX5" fmla="*/ 632611 w 633917"/>
                  <a:gd name="connsiteY5" fmla="*/ 43230 h 4357902"/>
                  <a:gd name="connsiteX6" fmla="*/ 633160 w 633917"/>
                  <a:gd name="connsiteY6" fmla="*/ 71794 h 4357902"/>
                  <a:gd name="connsiteX7" fmla="*/ 546054 w 633917"/>
                  <a:gd name="connsiteY7" fmla="*/ 1276472 h 4357902"/>
                  <a:gd name="connsiteX8" fmla="*/ 306181 w 633917"/>
                  <a:gd name="connsiteY8" fmla="*/ 2248226 h 4357902"/>
                  <a:gd name="connsiteX9" fmla="*/ 397704 w 633917"/>
                  <a:gd name="connsiteY9" fmla="*/ 4357902 h 435790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47581 w 633917"/>
                  <a:gd name="connsiteY4" fmla="*/ 0 h 4357902"/>
                  <a:gd name="connsiteX5" fmla="*/ 632611 w 633917"/>
                  <a:gd name="connsiteY5" fmla="*/ 43230 h 4357902"/>
                  <a:gd name="connsiteX6" fmla="*/ 633160 w 633917"/>
                  <a:gd name="connsiteY6" fmla="*/ 71794 h 4357902"/>
                  <a:gd name="connsiteX7" fmla="*/ 546054 w 633917"/>
                  <a:gd name="connsiteY7" fmla="*/ 1276472 h 4357902"/>
                  <a:gd name="connsiteX8" fmla="*/ 306181 w 633917"/>
                  <a:gd name="connsiteY8" fmla="*/ 2248226 h 4357902"/>
                  <a:gd name="connsiteX9" fmla="*/ 397704 w 633917"/>
                  <a:gd name="connsiteY9" fmla="*/ 4357902 h 435790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47581 w 633917"/>
                  <a:gd name="connsiteY4" fmla="*/ 0 h 4357902"/>
                  <a:gd name="connsiteX5" fmla="*/ 632611 w 633917"/>
                  <a:gd name="connsiteY5" fmla="*/ 43230 h 4357902"/>
                  <a:gd name="connsiteX6" fmla="*/ 633160 w 633917"/>
                  <a:gd name="connsiteY6" fmla="*/ 71794 h 4357902"/>
                  <a:gd name="connsiteX7" fmla="*/ 546054 w 633917"/>
                  <a:gd name="connsiteY7" fmla="*/ 1276472 h 4357902"/>
                  <a:gd name="connsiteX8" fmla="*/ 306181 w 633917"/>
                  <a:gd name="connsiteY8" fmla="*/ 2248226 h 4357902"/>
                  <a:gd name="connsiteX9" fmla="*/ 397704 w 633917"/>
                  <a:gd name="connsiteY9" fmla="*/ 4357902 h 4357902"/>
                  <a:gd name="connsiteX0" fmla="*/ 397704 w 632611"/>
                  <a:gd name="connsiteY0" fmla="*/ 4357902 h 4357902"/>
                  <a:gd name="connsiteX1" fmla="*/ 200253 w 632611"/>
                  <a:gd name="connsiteY1" fmla="*/ 4357902 h 4357902"/>
                  <a:gd name="connsiteX2" fmla="*/ 114139 w 632611"/>
                  <a:gd name="connsiteY2" fmla="*/ 2123812 h 4357902"/>
                  <a:gd name="connsiteX3" fmla="*/ 431771 w 632611"/>
                  <a:gd name="connsiteY3" fmla="*/ 831017 h 4357902"/>
                  <a:gd name="connsiteX4" fmla="*/ 447581 w 632611"/>
                  <a:gd name="connsiteY4" fmla="*/ 0 h 4357902"/>
                  <a:gd name="connsiteX5" fmla="*/ 632611 w 632611"/>
                  <a:gd name="connsiteY5" fmla="*/ 43230 h 4357902"/>
                  <a:gd name="connsiteX6" fmla="*/ 546054 w 632611"/>
                  <a:gd name="connsiteY6" fmla="*/ 1276472 h 4357902"/>
                  <a:gd name="connsiteX7" fmla="*/ 306181 w 632611"/>
                  <a:gd name="connsiteY7" fmla="*/ 2248226 h 4357902"/>
                  <a:gd name="connsiteX8" fmla="*/ 397704 w 632611"/>
                  <a:gd name="connsiteY8" fmla="*/ 4357902 h 4357902"/>
                  <a:gd name="connsiteX0" fmla="*/ 397704 w 648795"/>
                  <a:gd name="connsiteY0" fmla="*/ 4361276 h 4361276"/>
                  <a:gd name="connsiteX1" fmla="*/ 200253 w 648795"/>
                  <a:gd name="connsiteY1" fmla="*/ 4361276 h 4361276"/>
                  <a:gd name="connsiteX2" fmla="*/ 114139 w 648795"/>
                  <a:gd name="connsiteY2" fmla="*/ 2127186 h 4361276"/>
                  <a:gd name="connsiteX3" fmla="*/ 431771 w 648795"/>
                  <a:gd name="connsiteY3" fmla="*/ 834391 h 4361276"/>
                  <a:gd name="connsiteX4" fmla="*/ 447581 w 648795"/>
                  <a:gd name="connsiteY4" fmla="*/ 3374 h 4361276"/>
                  <a:gd name="connsiteX5" fmla="*/ 648795 w 648795"/>
                  <a:gd name="connsiteY5" fmla="*/ 0 h 4361276"/>
                  <a:gd name="connsiteX6" fmla="*/ 546054 w 648795"/>
                  <a:gd name="connsiteY6" fmla="*/ 1279846 h 4361276"/>
                  <a:gd name="connsiteX7" fmla="*/ 306181 w 648795"/>
                  <a:gd name="connsiteY7" fmla="*/ 2251600 h 4361276"/>
                  <a:gd name="connsiteX8" fmla="*/ 397704 w 648795"/>
                  <a:gd name="connsiteY8" fmla="*/ 4361276 h 4361276"/>
                  <a:gd name="connsiteX0" fmla="*/ 397704 w 648795"/>
                  <a:gd name="connsiteY0" fmla="*/ 4361276 h 4361276"/>
                  <a:gd name="connsiteX1" fmla="*/ 200253 w 648795"/>
                  <a:gd name="connsiteY1" fmla="*/ 4361276 h 4361276"/>
                  <a:gd name="connsiteX2" fmla="*/ 114139 w 648795"/>
                  <a:gd name="connsiteY2" fmla="*/ 2127186 h 4361276"/>
                  <a:gd name="connsiteX3" fmla="*/ 431771 w 648795"/>
                  <a:gd name="connsiteY3" fmla="*/ 834391 h 4361276"/>
                  <a:gd name="connsiteX4" fmla="*/ 447581 w 648795"/>
                  <a:gd name="connsiteY4" fmla="*/ 3374 h 4361276"/>
                  <a:gd name="connsiteX5" fmla="*/ 648795 w 648795"/>
                  <a:gd name="connsiteY5" fmla="*/ 0 h 4361276"/>
                  <a:gd name="connsiteX6" fmla="*/ 546054 w 648795"/>
                  <a:gd name="connsiteY6" fmla="*/ 1279846 h 4361276"/>
                  <a:gd name="connsiteX7" fmla="*/ 306181 w 648795"/>
                  <a:gd name="connsiteY7" fmla="*/ 2251600 h 4361276"/>
                  <a:gd name="connsiteX8" fmla="*/ 397704 w 648795"/>
                  <a:gd name="connsiteY8" fmla="*/ 4361276 h 4361276"/>
                  <a:gd name="connsiteX0" fmla="*/ 397704 w 648795"/>
                  <a:gd name="connsiteY0" fmla="*/ 4361276 h 4361276"/>
                  <a:gd name="connsiteX1" fmla="*/ 200253 w 648795"/>
                  <a:gd name="connsiteY1" fmla="*/ 4361276 h 4361276"/>
                  <a:gd name="connsiteX2" fmla="*/ 114139 w 648795"/>
                  <a:gd name="connsiteY2" fmla="*/ 2127186 h 4361276"/>
                  <a:gd name="connsiteX3" fmla="*/ 431771 w 648795"/>
                  <a:gd name="connsiteY3" fmla="*/ 834391 h 4361276"/>
                  <a:gd name="connsiteX4" fmla="*/ 447581 w 648795"/>
                  <a:gd name="connsiteY4" fmla="*/ 3374 h 4361276"/>
                  <a:gd name="connsiteX5" fmla="*/ 648795 w 648795"/>
                  <a:gd name="connsiteY5" fmla="*/ 0 h 4361276"/>
                  <a:gd name="connsiteX6" fmla="*/ 546054 w 648795"/>
                  <a:gd name="connsiteY6" fmla="*/ 1279846 h 4361276"/>
                  <a:gd name="connsiteX7" fmla="*/ 306181 w 648795"/>
                  <a:gd name="connsiteY7" fmla="*/ 2251600 h 4361276"/>
                  <a:gd name="connsiteX8" fmla="*/ 397704 w 648795"/>
                  <a:gd name="connsiteY8" fmla="*/ 4361276 h 4361276"/>
                  <a:gd name="connsiteX0" fmla="*/ 397704 w 648795"/>
                  <a:gd name="connsiteY0" fmla="*/ 4361276 h 4361276"/>
                  <a:gd name="connsiteX1" fmla="*/ 200253 w 648795"/>
                  <a:gd name="connsiteY1" fmla="*/ 4361276 h 4361276"/>
                  <a:gd name="connsiteX2" fmla="*/ 114139 w 648795"/>
                  <a:gd name="connsiteY2" fmla="*/ 2127186 h 4361276"/>
                  <a:gd name="connsiteX3" fmla="*/ 431771 w 648795"/>
                  <a:gd name="connsiteY3" fmla="*/ 834391 h 4361276"/>
                  <a:gd name="connsiteX4" fmla="*/ 447581 w 648795"/>
                  <a:gd name="connsiteY4" fmla="*/ 3374 h 4361276"/>
                  <a:gd name="connsiteX5" fmla="*/ 648795 w 648795"/>
                  <a:gd name="connsiteY5" fmla="*/ 0 h 4361276"/>
                  <a:gd name="connsiteX6" fmla="*/ 546054 w 648795"/>
                  <a:gd name="connsiteY6" fmla="*/ 1279846 h 4361276"/>
                  <a:gd name="connsiteX7" fmla="*/ 306181 w 648795"/>
                  <a:gd name="connsiteY7" fmla="*/ 2251600 h 4361276"/>
                  <a:gd name="connsiteX8" fmla="*/ 397704 w 648795"/>
                  <a:gd name="connsiteY8" fmla="*/ 4361276 h 4361276"/>
                  <a:gd name="connsiteX0" fmla="*/ 397704 w 648795"/>
                  <a:gd name="connsiteY0" fmla="*/ 4365669 h 4365669"/>
                  <a:gd name="connsiteX1" fmla="*/ 200253 w 648795"/>
                  <a:gd name="connsiteY1" fmla="*/ 4365669 h 4365669"/>
                  <a:gd name="connsiteX2" fmla="*/ 114139 w 648795"/>
                  <a:gd name="connsiteY2" fmla="*/ 2131579 h 4365669"/>
                  <a:gd name="connsiteX3" fmla="*/ 431771 w 648795"/>
                  <a:gd name="connsiteY3" fmla="*/ 838784 h 4365669"/>
                  <a:gd name="connsiteX4" fmla="*/ 471857 w 648795"/>
                  <a:gd name="connsiteY4" fmla="*/ 0 h 4365669"/>
                  <a:gd name="connsiteX5" fmla="*/ 648795 w 648795"/>
                  <a:gd name="connsiteY5" fmla="*/ 4393 h 4365669"/>
                  <a:gd name="connsiteX6" fmla="*/ 546054 w 648795"/>
                  <a:gd name="connsiteY6" fmla="*/ 1284239 h 4365669"/>
                  <a:gd name="connsiteX7" fmla="*/ 306181 w 648795"/>
                  <a:gd name="connsiteY7" fmla="*/ 2255993 h 4365669"/>
                  <a:gd name="connsiteX8" fmla="*/ 397704 w 648795"/>
                  <a:gd name="connsiteY8" fmla="*/ 4365669 h 4365669"/>
                  <a:gd name="connsiteX0" fmla="*/ 397704 w 648795"/>
                  <a:gd name="connsiteY0" fmla="*/ 4365669 h 4365669"/>
                  <a:gd name="connsiteX1" fmla="*/ 200253 w 648795"/>
                  <a:gd name="connsiteY1" fmla="*/ 4365669 h 4365669"/>
                  <a:gd name="connsiteX2" fmla="*/ 114139 w 648795"/>
                  <a:gd name="connsiteY2" fmla="*/ 2131579 h 4365669"/>
                  <a:gd name="connsiteX3" fmla="*/ 431771 w 648795"/>
                  <a:gd name="connsiteY3" fmla="*/ 838784 h 4365669"/>
                  <a:gd name="connsiteX4" fmla="*/ 471857 w 648795"/>
                  <a:gd name="connsiteY4" fmla="*/ 0 h 4365669"/>
                  <a:gd name="connsiteX5" fmla="*/ 648795 w 648795"/>
                  <a:gd name="connsiteY5" fmla="*/ 4393 h 4365669"/>
                  <a:gd name="connsiteX6" fmla="*/ 546054 w 648795"/>
                  <a:gd name="connsiteY6" fmla="*/ 1284239 h 4365669"/>
                  <a:gd name="connsiteX7" fmla="*/ 306181 w 648795"/>
                  <a:gd name="connsiteY7" fmla="*/ 2255993 h 4365669"/>
                  <a:gd name="connsiteX8" fmla="*/ 397704 w 648795"/>
                  <a:gd name="connsiteY8" fmla="*/ 4365669 h 4365669"/>
                  <a:gd name="connsiteX0" fmla="*/ 397704 w 648795"/>
                  <a:gd name="connsiteY0" fmla="*/ 4411414 h 4411414"/>
                  <a:gd name="connsiteX1" fmla="*/ 200253 w 648795"/>
                  <a:gd name="connsiteY1" fmla="*/ 4411414 h 4411414"/>
                  <a:gd name="connsiteX2" fmla="*/ 114139 w 648795"/>
                  <a:gd name="connsiteY2" fmla="*/ 2177324 h 4411414"/>
                  <a:gd name="connsiteX3" fmla="*/ 431771 w 648795"/>
                  <a:gd name="connsiteY3" fmla="*/ 884529 h 4411414"/>
                  <a:gd name="connsiteX4" fmla="*/ 455672 w 648795"/>
                  <a:gd name="connsiteY4" fmla="*/ 0 h 4411414"/>
                  <a:gd name="connsiteX5" fmla="*/ 648795 w 648795"/>
                  <a:gd name="connsiteY5" fmla="*/ 50138 h 4411414"/>
                  <a:gd name="connsiteX6" fmla="*/ 546054 w 648795"/>
                  <a:gd name="connsiteY6" fmla="*/ 1329984 h 4411414"/>
                  <a:gd name="connsiteX7" fmla="*/ 306181 w 648795"/>
                  <a:gd name="connsiteY7" fmla="*/ 2301738 h 4411414"/>
                  <a:gd name="connsiteX8" fmla="*/ 397704 w 648795"/>
                  <a:gd name="connsiteY8" fmla="*/ 4411414 h 4411414"/>
                  <a:gd name="connsiteX0" fmla="*/ 397704 w 648795"/>
                  <a:gd name="connsiteY0" fmla="*/ 4388540 h 4388540"/>
                  <a:gd name="connsiteX1" fmla="*/ 200253 w 648795"/>
                  <a:gd name="connsiteY1" fmla="*/ 4388540 h 4388540"/>
                  <a:gd name="connsiteX2" fmla="*/ 114139 w 648795"/>
                  <a:gd name="connsiteY2" fmla="*/ 2154450 h 4388540"/>
                  <a:gd name="connsiteX3" fmla="*/ 431771 w 648795"/>
                  <a:gd name="connsiteY3" fmla="*/ 861655 h 4388540"/>
                  <a:gd name="connsiteX4" fmla="*/ 455672 w 648795"/>
                  <a:gd name="connsiteY4" fmla="*/ 0 h 4388540"/>
                  <a:gd name="connsiteX5" fmla="*/ 648795 w 648795"/>
                  <a:gd name="connsiteY5" fmla="*/ 27264 h 4388540"/>
                  <a:gd name="connsiteX6" fmla="*/ 546054 w 648795"/>
                  <a:gd name="connsiteY6" fmla="*/ 1307110 h 4388540"/>
                  <a:gd name="connsiteX7" fmla="*/ 306181 w 648795"/>
                  <a:gd name="connsiteY7" fmla="*/ 2278864 h 4388540"/>
                  <a:gd name="connsiteX8" fmla="*/ 397704 w 648795"/>
                  <a:gd name="connsiteY8" fmla="*/ 4388540 h 4388540"/>
                  <a:gd name="connsiteX0" fmla="*/ 397704 w 648795"/>
                  <a:gd name="connsiteY0" fmla="*/ 4388540 h 4388540"/>
                  <a:gd name="connsiteX1" fmla="*/ 200253 w 648795"/>
                  <a:gd name="connsiteY1" fmla="*/ 4388540 h 4388540"/>
                  <a:gd name="connsiteX2" fmla="*/ 114139 w 648795"/>
                  <a:gd name="connsiteY2" fmla="*/ 2154450 h 4388540"/>
                  <a:gd name="connsiteX3" fmla="*/ 431771 w 648795"/>
                  <a:gd name="connsiteY3" fmla="*/ 861655 h 4388540"/>
                  <a:gd name="connsiteX4" fmla="*/ 455672 w 648795"/>
                  <a:gd name="connsiteY4" fmla="*/ 0 h 4388540"/>
                  <a:gd name="connsiteX5" fmla="*/ 648795 w 648795"/>
                  <a:gd name="connsiteY5" fmla="*/ 27264 h 4388540"/>
                  <a:gd name="connsiteX6" fmla="*/ 546054 w 648795"/>
                  <a:gd name="connsiteY6" fmla="*/ 1307110 h 4388540"/>
                  <a:gd name="connsiteX7" fmla="*/ 306181 w 648795"/>
                  <a:gd name="connsiteY7" fmla="*/ 2278864 h 4388540"/>
                  <a:gd name="connsiteX8" fmla="*/ 397704 w 648795"/>
                  <a:gd name="connsiteY8" fmla="*/ 4388540 h 4388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8795" h="4388540">
                    <a:moveTo>
                      <a:pt x="397704" y="4388540"/>
                    </a:moveTo>
                    <a:lnTo>
                      <a:pt x="200253" y="4388540"/>
                    </a:lnTo>
                    <a:cubicBezTo>
                      <a:pt x="-101502" y="3034243"/>
                      <a:pt x="-3206" y="2784847"/>
                      <a:pt x="114139" y="2154450"/>
                    </a:cubicBezTo>
                    <a:cubicBezTo>
                      <a:pt x="236144" y="1764320"/>
                      <a:pt x="374849" y="1220730"/>
                      <a:pt x="431771" y="861655"/>
                    </a:cubicBezTo>
                    <a:cubicBezTo>
                      <a:pt x="488693" y="502580"/>
                      <a:pt x="438383" y="286360"/>
                      <a:pt x="455672" y="0"/>
                    </a:cubicBezTo>
                    <a:lnTo>
                      <a:pt x="648795" y="27264"/>
                    </a:lnTo>
                    <a:cubicBezTo>
                      <a:pt x="646916" y="477181"/>
                      <a:pt x="645037" y="833890"/>
                      <a:pt x="546054" y="1307110"/>
                    </a:cubicBezTo>
                    <a:cubicBezTo>
                      <a:pt x="484664" y="1647587"/>
                      <a:pt x="402426" y="1969709"/>
                      <a:pt x="306181" y="2278864"/>
                    </a:cubicBezTo>
                    <a:cubicBezTo>
                      <a:pt x="196989" y="2664589"/>
                      <a:pt x="144946" y="3317015"/>
                      <a:pt x="397704" y="4388540"/>
                    </a:cubicBezTo>
                    <a:close/>
                  </a:path>
                </a:pathLst>
              </a:custGeom>
              <a:solidFill>
                <a:schemeClr val="tx1">
                  <a:lumMod val="75000"/>
                  <a:lumOff val="25000"/>
                </a:schemeClr>
              </a:solidFill>
              <a:ln w="4780" cap="flat">
                <a:noFill/>
                <a:prstDash val="solid"/>
                <a:miter/>
              </a:ln>
            </p:spPr>
            <p:txBody>
              <a:bodyPr wrap="square" rtlCol="0" anchor="ctr">
                <a:noAutofit/>
              </a:bodyPr>
              <a:lstStyle/>
              <a:p>
                <a:endParaRPr lang="en-US"/>
              </a:p>
            </p:txBody>
          </p:sp>
        </p:grpSp>
      </p:grpSp>
    </p:spTree>
    <p:extLst>
      <p:ext uri="{BB962C8B-B14F-4D97-AF65-F5344CB8AC3E}">
        <p14:creationId xmlns:p14="http://schemas.microsoft.com/office/powerpoint/2010/main" val="2597920776"/>
      </p:ext>
    </p:extLst>
  </p:cSld>
  <p:clrMapOvr>
    <a:masterClrMapping/>
  </p:clrMapOvr>
  <p:transition spd="med">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E2714A-BE29-4E83-A155-D5802C472B0A}"/>
              </a:ext>
            </a:extLst>
          </p:cNvPr>
          <p:cNvSpPr txBox="1"/>
          <p:nvPr/>
        </p:nvSpPr>
        <p:spPr>
          <a:xfrm>
            <a:off x="0" y="4731456"/>
            <a:ext cx="12192000" cy="1107996"/>
          </a:xfrm>
          <a:prstGeom prst="rect">
            <a:avLst/>
          </a:prstGeom>
          <a:noFill/>
        </p:spPr>
        <p:txBody>
          <a:bodyPr wrap="square" rtlCol="0" anchor="ctr">
            <a:spAutoFit/>
          </a:bodyPr>
          <a:lstStyle/>
          <a:p>
            <a:pPr algn="ctr"/>
            <a:r>
              <a:rPr lang="en-US" altLang="ko-KR" sz="6600" b="1">
                <a:solidFill>
                  <a:schemeClr val="tx1">
                    <a:lumMod val="85000"/>
                    <a:lumOff val="15000"/>
                  </a:schemeClr>
                </a:solidFill>
                <a:latin typeface="Market Deco"/>
                <a:cs typeface="Arial" pitchFamily="34" charset="0"/>
              </a:rPr>
              <a:t>THANK YOU</a:t>
            </a:r>
            <a:endParaRPr lang="ko-KR" altLang="en-US" sz="6600" b="1">
              <a:solidFill>
                <a:schemeClr val="tx1">
                  <a:lumMod val="85000"/>
                  <a:lumOff val="15000"/>
                </a:schemeClr>
              </a:solidFill>
              <a:latin typeface="Market Deco"/>
              <a:cs typeface="Arial" pitchFamily="34" charset="0"/>
            </a:endParaRPr>
          </a:p>
        </p:txBody>
      </p:sp>
      <p:sp>
        <p:nvSpPr>
          <p:cNvPr id="3" name="TextBox 2">
            <a:extLst>
              <a:ext uri="{FF2B5EF4-FFF2-40B4-BE49-F238E27FC236}">
                <a16:creationId xmlns:a16="http://schemas.microsoft.com/office/drawing/2014/main" id="{279A9243-91CB-437D-9D82-6D402B13F59A}"/>
              </a:ext>
            </a:extLst>
          </p:cNvPr>
          <p:cNvSpPr txBox="1"/>
          <p:nvPr/>
        </p:nvSpPr>
        <p:spPr>
          <a:xfrm>
            <a:off x="50" y="5716953"/>
            <a:ext cx="12191852" cy="379656"/>
          </a:xfrm>
          <a:prstGeom prst="rect">
            <a:avLst/>
          </a:prstGeom>
          <a:noFill/>
        </p:spPr>
        <p:txBody>
          <a:bodyPr wrap="square" rtlCol="0" anchor="ctr">
            <a:spAutoFit/>
          </a:bodyPr>
          <a:lstStyle/>
          <a:p>
            <a:pPr algn="ctr"/>
            <a:r>
              <a:rPr lang="en-US" altLang="ko-KR" sz="1867">
                <a:solidFill>
                  <a:schemeClr val="tx1">
                    <a:lumMod val="85000"/>
                    <a:lumOff val="15000"/>
                  </a:schemeClr>
                </a:solidFill>
                <a:cs typeface="Arial" pitchFamily="34" charset="0"/>
              </a:rPr>
              <a:t>From </a:t>
            </a:r>
            <a:r>
              <a:rPr lang="en-US" altLang="ko-KR" sz="1867" err="1">
                <a:solidFill>
                  <a:schemeClr val="tx1">
                    <a:lumMod val="85000"/>
                    <a:lumOff val="15000"/>
                  </a:schemeClr>
                </a:solidFill>
                <a:cs typeface="Arial" pitchFamily="34" charset="0"/>
              </a:rPr>
              <a:t>MedBook</a:t>
            </a:r>
            <a:r>
              <a:rPr lang="en-US" altLang="ko-KR" sz="1867">
                <a:solidFill>
                  <a:schemeClr val="tx1">
                    <a:lumMod val="85000"/>
                    <a:lumOff val="15000"/>
                  </a:schemeClr>
                </a:solidFill>
                <a:cs typeface="Arial" pitchFamily="34" charset="0"/>
              </a:rPr>
              <a:t> Team</a:t>
            </a:r>
            <a:endParaRPr lang="ko-KR" altLang="en-US" sz="1867">
              <a:solidFill>
                <a:schemeClr val="tx1">
                  <a:lumMod val="85000"/>
                  <a:lumOff val="15000"/>
                </a:schemeClr>
              </a:solidFill>
              <a:cs typeface="Arial" pitchFamily="34" charset="0"/>
            </a:endParaRPr>
          </a:p>
        </p:txBody>
      </p:sp>
      <p:grpSp>
        <p:nvGrpSpPr>
          <p:cNvPr id="35" name="Group 34">
            <a:extLst>
              <a:ext uri="{FF2B5EF4-FFF2-40B4-BE49-F238E27FC236}">
                <a16:creationId xmlns:a16="http://schemas.microsoft.com/office/drawing/2014/main" id="{45D40FC3-0E81-4772-A64D-441333F497E1}"/>
              </a:ext>
            </a:extLst>
          </p:cNvPr>
          <p:cNvGrpSpPr/>
          <p:nvPr/>
        </p:nvGrpSpPr>
        <p:grpSpPr>
          <a:xfrm>
            <a:off x="3541321" y="0"/>
            <a:ext cx="4880759" cy="4624142"/>
            <a:chOff x="753139" y="-50052"/>
            <a:chExt cx="6894847" cy="6532333"/>
          </a:xfrm>
        </p:grpSpPr>
        <p:sp>
          <p:nvSpPr>
            <p:cNvPr id="4" name="Isosceles Triangle 67">
              <a:extLst>
                <a:ext uri="{FF2B5EF4-FFF2-40B4-BE49-F238E27FC236}">
                  <a16:creationId xmlns:a16="http://schemas.microsoft.com/office/drawing/2014/main" id="{61293018-9C32-4D16-817C-86303943C054}"/>
                </a:ext>
              </a:extLst>
            </p:cNvPr>
            <p:cNvSpPr/>
            <p:nvPr/>
          </p:nvSpPr>
          <p:spPr>
            <a:xfrm rot="10800000">
              <a:off x="2942583" y="-18107"/>
              <a:ext cx="2842596" cy="6468442"/>
            </a:xfrm>
            <a:custGeom>
              <a:avLst/>
              <a:gdLst>
                <a:gd name="connsiteX0" fmla="*/ 0 w 2842596"/>
                <a:gd name="connsiteY0" fmla="*/ 6477967 h 6477967"/>
                <a:gd name="connsiteX1" fmla="*/ 1421298 w 2842596"/>
                <a:gd name="connsiteY1" fmla="*/ 0 h 6477967"/>
                <a:gd name="connsiteX2" fmla="*/ 2842596 w 2842596"/>
                <a:gd name="connsiteY2" fmla="*/ 6477967 h 6477967"/>
                <a:gd name="connsiteX3" fmla="*/ 0 w 2842596"/>
                <a:gd name="connsiteY3" fmla="*/ 6477967 h 6477967"/>
                <a:gd name="connsiteX0" fmla="*/ 0 w 2842596"/>
                <a:gd name="connsiteY0" fmla="*/ 6477967 h 6477967"/>
                <a:gd name="connsiteX1" fmla="*/ 1421298 w 2842596"/>
                <a:gd name="connsiteY1" fmla="*/ 0 h 6477967"/>
                <a:gd name="connsiteX2" fmla="*/ 2842596 w 2842596"/>
                <a:gd name="connsiteY2" fmla="*/ 6477967 h 6477967"/>
                <a:gd name="connsiteX3" fmla="*/ 0 w 2842596"/>
                <a:gd name="connsiteY3" fmla="*/ 6477967 h 6477967"/>
                <a:gd name="connsiteX0" fmla="*/ 0 w 2842596"/>
                <a:gd name="connsiteY0" fmla="*/ 6801817 h 6801817"/>
                <a:gd name="connsiteX1" fmla="*/ 1392723 w 2842596"/>
                <a:gd name="connsiteY1" fmla="*/ 0 h 6801817"/>
                <a:gd name="connsiteX2" fmla="*/ 2842596 w 2842596"/>
                <a:gd name="connsiteY2" fmla="*/ 6801817 h 6801817"/>
                <a:gd name="connsiteX3" fmla="*/ 0 w 2842596"/>
                <a:gd name="connsiteY3" fmla="*/ 6801817 h 6801817"/>
                <a:gd name="connsiteX0" fmla="*/ 0 w 2842596"/>
                <a:gd name="connsiteY0" fmla="*/ 6801817 h 6801817"/>
                <a:gd name="connsiteX1" fmla="*/ 1392723 w 2842596"/>
                <a:gd name="connsiteY1" fmla="*/ 0 h 6801817"/>
                <a:gd name="connsiteX2" fmla="*/ 2842596 w 2842596"/>
                <a:gd name="connsiteY2" fmla="*/ 6801817 h 6801817"/>
                <a:gd name="connsiteX3" fmla="*/ 0 w 2842596"/>
                <a:gd name="connsiteY3" fmla="*/ 6801817 h 680181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11317 h 6611317"/>
                <a:gd name="connsiteX1" fmla="*/ 1440348 w 2842596"/>
                <a:gd name="connsiteY1" fmla="*/ 0 h 6611317"/>
                <a:gd name="connsiteX2" fmla="*/ 2842596 w 2842596"/>
                <a:gd name="connsiteY2" fmla="*/ 6611317 h 6611317"/>
                <a:gd name="connsiteX3" fmla="*/ 0 w 2842596"/>
                <a:gd name="connsiteY3" fmla="*/ 6611317 h 6611317"/>
                <a:gd name="connsiteX0" fmla="*/ 0 w 2842596"/>
                <a:gd name="connsiteY0" fmla="*/ 6611317 h 6611317"/>
                <a:gd name="connsiteX1" fmla="*/ 1440348 w 2842596"/>
                <a:gd name="connsiteY1" fmla="*/ 0 h 6611317"/>
                <a:gd name="connsiteX2" fmla="*/ 2842596 w 2842596"/>
                <a:gd name="connsiteY2" fmla="*/ 6611317 h 6611317"/>
                <a:gd name="connsiteX3" fmla="*/ 0 w 2842596"/>
                <a:gd name="connsiteY3" fmla="*/ 6611317 h 6611317"/>
                <a:gd name="connsiteX0" fmla="*/ 0 w 2842596"/>
                <a:gd name="connsiteY0" fmla="*/ 6468442 h 6468442"/>
                <a:gd name="connsiteX1" fmla="*/ 1402248 w 2842596"/>
                <a:gd name="connsiteY1" fmla="*/ 0 h 6468442"/>
                <a:gd name="connsiteX2" fmla="*/ 2842596 w 2842596"/>
                <a:gd name="connsiteY2" fmla="*/ 6468442 h 6468442"/>
                <a:gd name="connsiteX3" fmla="*/ 0 w 2842596"/>
                <a:gd name="connsiteY3" fmla="*/ 6468442 h 6468442"/>
              </a:gdLst>
              <a:ahLst/>
              <a:cxnLst>
                <a:cxn ang="0">
                  <a:pos x="connsiteX0" y="connsiteY0"/>
                </a:cxn>
                <a:cxn ang="0">
                  <a:pos x="connsiteX1" y="connsiteY1"/>
                </a:cxn>
                <a:cxn ang="0">
                  <a:pos x="connsiteX2" y="connsiteY2"/>
                </a:cxn>
                <a:cxn ang="0">
                  <a:pos x="connsiteX3" y="connsiteY3"/>
                </a:cxn>
              </a:cxnLst>
              <a:rect l="l" t="t" r="r" b="b"/>
              <a:pathLst>
                <a:path w="2842596" h="6468442">
                  <a:moveTo>
                    <a:pt x="0" y="6468442"/>
                  </a:moveTo>
                  <a:cubicBezTo>
                    <a:pt x="32441" y="3896370"/>
                    <a:pt x="1065007" y="705172"/>
                    <a:pt x="1402248" y="0"/>
                  </a:cubicBezTo>
                  <a:cubicBezTo>
                    <a:pt x="1856964" y="730572"/>
                    <a:pt x="2768880" y="3928120"/>
                    <a:pt x="2842596" y="6468442"/>
                  </a:cubicBezTo>
                  <a:lnTo>
                    <a:pt x="0" y="64684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E29DB96B-5A11-4636-8AA4-8B04B0BECD10}"/>
                </a:ext>
              </a:extLst>
            </p:cNvPr>
            <p:cNvSpPr/>
            <p:nvPr/>
          </p:nvSpPr>
          <p:spPr>
            <a:xfrm>
              <a:off x="3706963" y="1074251"/>
              <a:ext cx="1281676" cy="5333238"/>
            </a:xfrm>
            <a:custGeom>
              <a:avLst/>
              <a:gdLst>
                <a:gd name="connsiteX0" fmla="*/ 325098 w 1281676"/>
                <a:gd name="connsiteY0" fmla="*/ 0 h 5333238"/>
                <a:gd name="connsiteX1" fmla="*/ 954042 w 1281676"/>
                <a:gd name="connsiteY1" fmla="*/ 0 h 5333238"/>
                <a:gd name="connsiteX2" fmla="*/ 1281676 w 1281676"/>
                <a:gd name="connsiteY2" fmla="*/ 4285901 h 5333238"/>
                <a:gd name="connsiteX3" fmla="*/ 650829 w 1281676"/>
                <a:gd name="connsiteY3" fmla="*/ 5333238 h 5333238"/>
                <a:gd name="connsiteX4" fmla="*/ 0 w 1281676"/>
                <a:gd name="connsiteY4" fmla="*/ 4252727 h 533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1676" h="5333238">
                  <a:moveTo>
                    <a:pt x="325098" y="0"/>
                  </a:moveTo>
                  <a:lnTo>
                    <a:pt x="954042" y="0"/>
                  </a:lnTo>
                  <a:lnTo>
                    <a:pt x="1281676" y="4285901"/>
                  </a:lnTo>
                  <a:lnTo>
                    <a:pt x="650829" y="5333238"/>
                  </a:lnTo>
                  <a:lnTo>
                    <a:pt x="0" y="4252727"/>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rapezoid 5">
              <a:extLst>
                <a:ext uri="{FF2B5EF4-FFF2-40B4-BE49-F238E27FC236}">
                  <a16:creationId xmlns:a16="http://schemas.microsoft.com/office/drawing/2014/main" id="{B0D4B7A9-1F12-4279-9A62-44ABFC87C8C0}"/>
                </a:ext>
              </a:extLst>
            </p:cNvPr>
            <p:cNvSpPr/>
            <p:nvPr/>
          </p:nvSpPr>
          <p:spPr>
            <a:xfrm rot="10800000">
              <a:off x="3618685" y="-21830"/>
              <a:ext cx="1474316" cy="1130853"/>
            </a:xfrm>
            <a:prstGeom prst="trapezoid">
              <a:avLst>
                <a:gd name="adj" fmla="val 39007"/>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41E70F09-5A38-4C89-8E65-3611EA7DBDF3}"/>
                </a:ext>
              </a:extLst>
            </p:cNvPr>
            <p:cNvSpPr/>
            <p:nvPr/>
          </p:nvSpPr>
          <p:spPr>
            <a:xfrm rot="10800000">
              <a:off x="2942582" y="-18106"/>
              <a:ext cx="1406827" cy="951872"/>
            </a:xfrm>
            <a:prstGeom prst="triangle">
              <a:avLst>
                <a:gd name="adj" fmla="val 57973"/>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5F8FD9F5-B671-4468-A8C6-570C9F5D761A}"/>
                </a:ext>
              </a:extLst>
            </p:cNvPr>
            <p:cNvSpPr/>
            <p:nvPr/>
          </p:nvSpPr>
          <p:spPr>
            <a:xfrm rot="10800000" flipH="1">
              <a:off x="4351031" y="-18106"/>
              <a:ext cx="1406827" cy="951872"/>
            </a:xfrm>
            <a:prstGeom prst="triangle">
              <a:avLst>
                <a:gd name="adj" fmla="val 57973"/>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CFFE7801-C8EE-425F-B0D5-A665CF8954B4}"/>
                </a:ext>
              </a:extLst>
            </p:cNvPr>
            <p:cNvGrpSpPr/>
            <p:nvPr/>
          </p:nvGrpSpPr>
          <p:grpSpPr>
            <a:xfrm>
              <a:off x="1096799" y="-18107"/>
              <a:ext cx="3284106" cy="6500388"/>
              <a:chOff x="907647" y="-18107"/>
              <a:chExt cx="3284106" cy="6500388"/>
            </a:xfrm>
          </p:grpSpPr>
          <p:sp>
            <p:nvSpPr>
              <p:cNvPr id="10" name="Freeform: Shape 9">
                <a:extLst>
                  <a:ext uri="{FF2B5EF4-FFF2-40B4-BE49-F238E27FC236}">
                    <a16:creationId xmlns:a16="http://schemas.microsoft.com/office/drawing/2014/main" id="{30B49D27-8018-40FA-AA55-14CA25CA61CD}"/>
                  </a:ext>
                </a:extLst>
              </p:cNvPr>
              <p:cNvSpPr/>
              <p:nvPr/>
            </p:nvSpPr>
            <p:spPr>
              <a:xfrm>
                <a:off x="907647" y="91430"/>
                <a:ext cx="3204262" cy="6281313"/>
              </a:xfrm>
              <a:custGeom>
                <a:avLst/>
                <a:gdLst>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49122 w 3247054"/>
                  <a:gd name="connsiteY0" fmla="*/ 27160 h 6500388"/>
                  <a:gd name="connsiteX1" fmla="*/ 177930 w 3247054"/>
                  <a:gd name="connsiteY1" fmla="*/ 398353 h 6500388"/>
                  <a:gd name="connsiteX2" fmla="*/ 196037 w 3247054"/>
                  <a:gd name="connsiteY2" fmla="*/ 479834 h 6500388"/>
                  <a:gd name="connsiteX3" fmla="*/ 1164757 w 3247054"/>
                  <a:gd name="connsiteY3" fmla="*/ 1240325 h 6500388"/>
                  <a:gd name="connsiteX4" fmla="*/ 1191918 w 3247054"/>
                  <a:gd name="connsiteY4" fmla="*/ 1330859 h 6500388"/>
                  <a:gd name="connsiteX5" fmla="*/ 24021 w 3247054"/>
                  <a:gd name="connsiteY5" fmla="*/ 2082297 h 6500388"/>
                  <a:gd name="connsiteX6" fmla="*/ 42128 w 3247054"/>
                  <a:gd name="connsiteY6" fmla="*/ 2236206 h 6500388"/>
                  <a:gd name="connsiteX7" fmla="*/ 3247054 w 3247054"/>
                  <a:gd name="connsiteY7" fmla="*/ 6500388 h 6500388"/>
                  <a:gd name="connsiteX8" fmla="*/ 1952409 w 3247054"/>
                  <a:gd name="connsiteY8" fmla="*/ 0 h 6500388"/>
                  <a:gd name="connsiteX9" fmla="*/ 549122 w 3247054"/>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4262" h="6281313">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04262" y="6281313"/>
                    </a:lnTo>
                    <a:cubicBezTo>
                      <a:pt x="2655239" y="4216117"/>
                      <a:pt x="2163365" y="2360471"/>
                      <a:pt x="1957242" y="0"/>
                    </a:cubicBezTo>
                    <a:lnTo>
                      <a:pt x="560630" y="17149"/>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B155B77B-646D-41E5-9629-13793B37E9A7}"/>
                  </a:ext>
                </a:extLst>
              </p:cNvPr>
              <p:cNvSpPr/>
              <p:nvPr/>
            </p:nvSpPr>
            <p:spPr>
              <a:xfrm>
                <a:off x="939866" y="-18107"/>
                <a:ext cx="3251887" cy="6500388"/>
              </a:xfrm>
              <a:custGeom>
                <a:avLst/>
                <a:gdLst>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49122 w 3247054"/>
                  <a:gd name="connsiteY0" fmla="*/ 27160 h 6500388"/>
                  <a:gd name="connsiteX1" fmla="*/ 177930 w 3247054"/>
                  <a:gd name="connsiteY1" fmla="*/ 398353 h 6500388"/>
                  <a:gd name="connsiteX2" fmla="*/ 196037 w 3247054"/>
                  <a:gd name="connsiteY2" fmla="*/ 479834 h 6500388"/>
                  <a:gd name="connsiteX3" fmla="*/ 1164757 w 3247054"/>
                  <a:gd name="connsiteY3" fmla="*/ 1240325 h 6500388"/>
                  <a:gd name="connsiteX4" fmla="*/ 1191918 w 3247054"/>
                  <a:gd name="connsiteY4" fmla="*/ 1330859 h 6500388"/>
                  <a:gd name="connsiteX5" fmla="*/ 24021 w 3247054"/>
                  <a:gd name="connsiteY5" fmla="*/ 2082297 h 6500388"/>
                  <a:gd name="connsiteX6" fmla="*/ 42128 w 3247054"/>
                  <a:gd name="connsiteY6" fmla="*/ 2236206 h 6500388"/>
                  <a:gd name="connsiteX7" fmla="*/ 3247054 w 3247054"/>
                  <a:gd name="connsiteY7" fmla="*/ 6500388 h 6500388"/>
                  <a:gd name="connsiteX8" fmla="*/ 1952409 w 3247054"/>
                  <a:gd name="connsiteY8" fmla="*/ 0 h 6500388"/>
                  <a:gd name="connsiteX9" fmla="*/ 549122 w 3247054"/>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51887" h="6500388">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51887" y="6500388"/>
                    </a:lnTo>
                    <a:cubicBezTo>
                      <a:pt x="2667939" y="4352642"/>
                      <a:pt x="2188765" y="2519221"/>
                      <a:pt x="1957242" y="0"/>
                    </a:cubicBezTo>
                    <a:lnTo>
                      <a:pt x="560630" y="17149"/>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38D57E38-ADEC-40CE-AA89-7181BF7502D8}"/>
                </a:ext>
              </a:extLst>
            </p:cNvPr>
            <p:cNvGrpSpPr/>
            <p:nvPr/>
          </p:nvGrpSpPr>
          <p:grpSpPr>
            <a:xfrm flipH="1">
              <a:off x="4363880" y="-18107"/>
              <a:ext cx="3284106" cy="6500388"/>
              <a:chOff x="1060047" y="134293"/>
              <a:chExt cx="3284106" cy="6500388"/>
            </a:xfrm>
          </p:grpSpPr>
          <p:sp>
            <p:nvSpPr>
              <p:cNvPr id="13" name="Freeform: Shape 12">
                <a:extLst>
                  <a:ext uri="{FF2B5EF4-FFF2-40B4-BE49-F238E27FC236}">
                    <a16:creationId xmlns:a16="http://schemas.microsoft.com/office/drawing/2014/main" id="{CCD1A1C0-A6C1-490D-A5DB-33DDD6C0A7F4}"/>
                  </a:ext>
                </a:extLst>
              </p:cNvPr>
              <p:cNvSpPr/>
              <p:nvPr/>
            </p:nvSpPr>
            <p:spPr>
              <a:xfrm>
                <a:off x="1060047" y="243830"/>
                <a:ext cx="3204262" cy="6281313"/>
              </a:xfrm>
              <a:custGeom>
                <a:avLst/>
                <a:gdLst>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49122 w 3247054"/>
                  <a:gd name="connsiteY0" fmla="*/ 27160 h 6500388"/>
                  <a:gd name="connsiteX1" fmla="*/ 177930 w 3247054"/>
                  <a:gd name="connsiteY1" fmla="*/ 398353 h 6500388"/>
                  <a:gd name="connsiteX2" fmla="*/ 196037 w 3247054"/>
                  <a:gd name="connsiteY2" fmla="*/ 479834 h 6500388"/>
                  <a:gd name="connsiteX3" fmla="*/ 1164757 w 3247054"/>
                  <a:gd name="connsiteY3" fmla="*/ 1240325 h 6500388"/>
                  <a:gd name="connsiteX4" fmla="*/ 1191918 w 3247054"/>
                  <a:gd name="connsiteY4" fmla="*/ 1330859 h 6500388"/>
                  <a:gd name="connsiteX5" fmla="*/ 24021 w 3247054"/>
                  <a:gd name="connsiteY5" fmla="*/ 2082297 h 6500388"/>
                  <a:gd name="connsiteX6" fmla="*/ 42128 w 3247054"/>
                  <a:gd name="connsiteY6" fmla="*/ 2236206 h 6500388"/>
                  <a:gd name="connsiteX7" fmla="*/ 3247054 w 3247054"/>
                  <a:gd name="connsiteY7" fmla="*/ 6500388 h 6500388"/>
                  <a:gd name="connsiteX8" fmla="*/ 1952409 w 3247054"/>
                  <a:gd name="connsiteY8" fmla="*/ 0 h 6500388"/>
                  <a:gd name="connsiteX9" fmla="*/ 549122 w 3247054"/>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4262" h="6281313">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04262" y="6281313"/>
                    </a:lnTo>
                    <a:cubicBezTo>
                      <a:pt x="2655239" y="4216117"/>
                      <a:pt x="2163365" y="2360471"/>
                      <a:pt x="1957242" y="0"/>
                    </a:cubicBezTo>
                    <a:lnTo>
                      <a:pt x="560630" y="17149"/>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6B7D69C-D6B8-462A-A762-93F9CC9FE08B}"/>
                  </a:ext>
                </a:extLst>
              </p:cNvPr>
              <p:cNvSpPr/>
              <p:nvPr/>
            </p:nvSpPr>
            <p:spPr>
              <a:xfrm>
                <a:off x="1092266" y="134293"/>
                <a:ext cx="3251887" cy="6500388"/>
              </a:xfrm>
              <a:custGeom>
                <a:avLst/>
                <a:gdLst>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49122 w 3247054"/>
                  <a:gd name="connsiteY0" fmla="*/ 27160 h 6500388"/>
                  <a:gd name="connsiteX1" fmla="*/ 177930 w 3247054"/>
                  <a:gd name="connsiteY1" fmla="*/ 398353 h 6500388"/>
                  <a:gd name="connsiteX2" fmla="*/ 196037 w 3247054"/>
                  <a:gd name="connsiteY2" fmla="*/ 479834 h 6500388"/>
                  <a:gd name="connsiteX3" fmla="*/ 1164757 w 3247054"/>
                  <a:gd name="connsiteY3" fmla="*/ 1240325 h 6500388"/>
                  <a:gd name="connsiteX4" fmla="*/ 1191918 w 3247054"/>
                  <a:gd name="connsiteY4" fmla="*/ 1330859 h 6500388"/>
                  <a:gd name="connsiteX5" fmla="*/ 24021 w 3247054"/>
                  <a:gd name="connsiteY5" fmla="*/ 2082297 h 6500388"/>
                  <a:gd name="connsiteX6" fmla="*/ 42128 w 3247054"/>
                  <a:gd name="connsiteY6" fmla="*/ 2236206 h 6500388"/>
                  <a:gd name="connsiteX7" fmla="*/ 3247054 w 3247054"/>
                  <a:gd name="connsiteY7" fmla="*/ 6500388 h 6500388"/>
                  <a:gd name="connsiteX8" fmla="*/ 1952409 w 3247054"/>
                  <a:gd name="connsiteY8" fmla="*/ 0 h 6500388"/>
                  <a:gd name="connsiteX9" fmla="*/ 549122 w 3247054"/>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51887" h="6500388">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51887" y="6500388"/>
                    </a:lnTo>
                    <a:cubicBezTo>
                      <a:pt x="2667939" y="4352642"/>
                      <a:pt x="2188765" y="2519221"/>
                      <a:pt x="1957242" y="0"/>
                    </a:cubicBezTo>
                    <a:lnTo>
                      <a:pt x="560630" y="17149"/>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400AD7D5-603C-4AE7-8D34-012AD4810AFC}"/>
                </a:ext>
              </a:extLst>
            </p:cNvPr>
            <p:cNvGrpSpPr/>
            <p:nvPr/>
          </p:nvGrpSpPr>
          <p:grpSpPr>
            <a:xfrm>
              <a:off x="753139" y="-50052"/>
              <a:ext cx="2660463" cy="5621834"/>
              <a:chOff x="925903" y="-56577"/>
              <a:chExt cx="2660463" cy="5621834"/>
            </a:xfrm>
          </p:grpSpPr>
          <p:grpSp>
            <p:nvGrpSpPr>
              <p:cNvPr id="16" name="Group 15">
                <a:extLst>
                  <a:ext uri="{FF2B5EF4-FFF2-40B4-BE49-F238E27FC236}">
                    <a16:creationId xmlns:a16="http://schemas.microsoft.com/office/drawing/2014/main" id="{C2E39CE6-F92D-4F63-8DA0-97B13E945896}"/>
                  </a:ext>
                </a:extLst>
              </p:cNvPr>
              <p:cNvGrpSpPr/>
              <p:nvPr/>
            </p:nvGrpSpPr>
            <p:grpSpPr>
              <a:xfrm rot="10228926">
                <a:off x="2345141" y="4256162"/>
                <a:ext cx="1127546" cy="1309095"/>
                <a:chOff x="4802271" y="1897244"/>
                <a:chExt cx="492910" cy="572275"/>
              </a:xfrm>
            </p:grpSpPr>
            <p:sp>
              <p:nvSpPr>
                <p:cNvPr id="22" name="Rectangle 8">
                  <a:extLst>
                    <a:ext uri="{FF2B5EF4-FFF2-40B4-BE49-F238E27FC236}">
                      <a16:creationId xmlns:a16="http://schemas.microsoft.com/office/drawing/2014/main" id="{13D48A14-DD78-4168-BCBA-7FE467D22973}"/>
                    </a:ext>
                  </a:extLst>
                </p:cNvPr>
                <p:cNvSpPr/>
                <p:nvPr/>
              </p:nvSpPr>
              <p:spPr>
                <a:xfrm rot="11220000">
                  <a:off x="4802271" y="1897244"/>
                  <a:ext cx="341441" cy="572275"/>
                </a:xfrm>
                <a:custGeom>
                  <a:avLst/>
                  <a:gdLst/>
                  <a:ahLst/>
                  <a:cxnLst/>
                  <a:rect l="l" t="t" r="r" b="b"/>
                  <a:pathLst>
                    <a:path w="462473" h="775132">
                      <a:moveTo>
                        <a:pt x="401001" y="0"/>
                      </a:moveTo>
                      <a:lnTo>
                        <a:pt x="462201" y="0"/>
                      </a:lnTo>
                      <a:lnTo>
                        <a:pt x="462202" y="601175"/>
                      </a:lnTo>
                      <a:lnTo>
                        <a:pt x="462473" y="601187"/>
                      </a:lnTo>
                      <a:lnTo>
                        <a:pt x="462202" y="604277"/>
                      </a:lnTo>
                      <a:lnTo>
                        <a:pt x="462201" y="612000"/>
                      </a:lnTo>
                      <a:lnTo>
                        <a:pt x="461523" y="612000"/>
                      </a:lnTo>
                      <a:cubicBezTo>
                        <a:pt x="456162" y="675114"/>
                        <a:pt x="453746" y="748270"/>
                        <a:pt x="392546" y="770377"/>
                      </a:cubicBezTo>
                      <a:cubicBezTo>
                        <a:pt x="292280" y="799787"/>
                        <a:pt x="77213" y="684479"/>
                        <a:pt x="0" y="651700"/>
                      </a:cubicBezTo>
                      <a:lnTo>
                        <a:pt x="20368" y="598081"/>
                      </a:lnTo>
                      <a:cubicBezTo>
                        <a:pt x="130899" y="631017"/>
                        <a:pt x="313896" y="720128"/>
                        <a:pt x="370989" y="709586"/>
                      </a:cubicBezTo>
                      <a:cubicBezTo>
                        <a:pt x="401045" y="687002"/>
                        <a:pt x="394312" y="666925"/>
                        <a:pt x="400233" y="598442"/>
                      </a:cubicBezTo>
                      <a:lnTo>
                        <a:pt x="401001" y="598476"/>
                      </a:lnTo>
                      <a:close/>
                    </a:path>
                  </a:pathLst>
                </a:cu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 name="Oval 16">
                  <a:extLst>
                    <a:ext uri="{FF2B5EF4-FFF2-40B4-BE49-F238E27FC236}">
                      <a16:creationId xmlns:a16="http://schemas.microsoft.com/office/drawing/2014/main" id="{7C3215FD-B3FD-4CFB-9348-2A5A09B423A6}"/>
                    </a:ext>
                  </a:extLst>
                </p:cNvPr>
                <p:cNvSpPr/>
                <p:nvPr/>
              </p:nvSpPr>
              <p:spPr>
                <a:xfrm rot="2337237">
                  <a:off x="5134487" y="1994694"/>
                  <a:ext cx="160694" cy="122843"/>
                </a:xfrm>
                <a:custGeom>
                  <a:avLst/>
                  <a:gdLst/>
                  <a:ahLst/>
                  <a:cxnLst/>
                  <a:rect l="l" t="t" r="r" b="b"/>
                  <a:pathLst>
                    <a:path w="217656" h="166388">
                      <a:moveTo>
                        <a:pt x="193289" y="142021"/>
                      </a:moveTo>
                      <a:cubicBezTo>
                        <a:pt x="178234" y="157076"/>
                        <a:pt x="157435" y="166388"/>
                        <a:pt x="134462" y="166388"/>
                      </a:cubicBezTo>
                      <a:cubicBezTo>
                        <a:pt x="112031" y="166388"/>
                        <a:pt x="91674" y="157511"/>
                        <a:pt x="76905" y="142878"/>
                      </a:cubicBezTo>
                      <a:lnTo>
                        <a:pt x="14686" y="153039"/>
                      </a:lnTo>
                      <a:lnTo>
                        <a:pt x="0" y="63111"/>
                      </a:lnTo>
                      <a:lnTo>
                        <a:pt x="57209" y="53768"/>
                      </a:lnTo>
                      <a:cubicBezTo>
                        <a:pt x="68633" y="22251"/>
                        <a:pt x="98949" y="0"/>
                        <a:pt x="134462" y="0"/>
                      </a:cubicBezTo>
                      <a:cubicBezTo>
                        <a:pt x="180409" y="0"/>
                        <a:pt x="217656" y="37247"/>
                        <a:pt x="217656" y="83194"/>
                      </a:cubicBezTo>
                      <a:cubicBezTo>
                        <a:pt x="217656" y="106167"/>
                        <a:pt x="208344" y="126966"/>
                        <a:pt x="193289" y="142021"/>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7" name="Group 16">
                <a:extLst>
                  <a:ext uri="{FF2B5EF4-FFF2-40B4-BE49-F238E27FC236}">
                    <a16:creationId xmlns:a16="http://schemas.microsoft.com/office/drawing/2014/main" id="{7889E2B4-D651-4DE1-B232-FE87F76617B3}"/>
                  </a:ext>
                </a:extLst>
              </p:cNvPr>
              <p:cNvGrpSpPr/>
              <p:nvPr/>
            </p:nvGrpSpPr>
            <p:grpSpPr>
              <a:xfrm rot="11371074" flipH="1">
                <a:off x="1007937" y="4256162"/>
                <a:ext cx="1127546" cy="1309095"/>
                <a:chOff x="4802271" y="1897244"/>
                <a:chExt cx="492910" cy="572275"/>
              </a:xfrm>
            </p:grpSpPr>
            <p:sp>
              <p:nvSpPr>
                <p:cNvPr id="20" name="Rectangle 8">
                  <a:extLst>
                    <a:ext uri="{FF2B5EF4-FFF2-40B4-BE49-F238E27FC236}">
                      <a16:creationId xmlns:a16="http://schemas.microsoft.com/office/drawing/2014/main" id="{711661AD-FBCE-4CE8-98CB-4E1803DFCD00}"/>
                    </a:ext>
                  </a:extLst>
                </p:cNvPr>
                <p:cNvSpPr/>
                <p:nvPr/>
              </p:nvSpPr>
              <p:spPr>
                <a:xfrm rot="11220000">
                  <a:off x="4802271" y="1897244"/>
                  <a:ext cx="341441" cy="572275"/>
                </a:xfrm>
                <a:custGeom>
                  <a:avLst/>
                  <a:gdLst/>
                  <a:ahLst/>
                  <a:cxnLst/>
                  <a:rect l="l" t="t" r="r" b="b"/>
                  <a:pathLst>
                    <a:path w="462473" h="775132">
                      <a:moveTo>
                        <a:pt x="401001" y="0"/>
                      </a:moveTo>
                      <a:lnTo>
                        <a:pt x="462201" y="0"/>
                      </a:lnTo>
                      <a:lnTo>
                        <a:pt x="462202" y="601175"/>
                      </a:lnTo>
                      <a:lnTo>
                        <a:pt x="462473" y="601187"/>
                      </a:lnTo>
                      <a:lnTo>
                        <a:pt x="462202" y="604277"/>
                      </a:lnTo>
                      <a:lnTo>
                        <a:pt x="462201" y="612000"/>
                      </a:lnTo>
                      <a:lnTo>
                        <a:pt x="461523" y="612000"/>
                      </a:lnTo>
                      <a:cubicBezTo>
                        <a:pt x="456162" y="675114"/>
                        <a:pt x="453746" y="748270"/>
                        <a:pt x="392546" y="770377"/>
                      </a:cubicBezTo>
                      <a:cubicBezTo>
                        <a:pt x="292280" y="799787"/>
                        <a:pt x="77213" y="684479"/>
                        <a:pt x="0" y="651700"/>
                      </a:cubicBezTo>
                      <a:lnTo>
                        <a:pt x="20368" y="598081"/>
                      </a:lnTo>
                      <a:cubicBezTo>
                        <a:pt x="130899" y="631017"/>
                        <a:pt x="313896" y="720128"/>
                        <a:pt x="370989" y="709586"/>
                      </a:cubicBezTo>
                      <a:cubicBezTo>
                        <a:pt x="401045" y="687002"/>
                        <a:pt x="394312" y="666925"/>
                        <a:pt x="400233" y="598442"/>
                      </a:cubicBezTo>
                      <a:lnTo>
                        <a:pt x="401001" y="598476"/>
                      </a:lnTo>
                      <a:close/>
                    </a:path>
                  </a:pathLst>
                </a:cu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 name="Oval 16">
                  <a:extLst>
                    <a:ext uri="{FF2B5EF4-FFF2-40B4-BE49-F238E27FC236}">
                      <a16:creationId xmlns:a16="http://schemas.microsoft.com/office/drawing/2014/main" id="{F63DEC96-7AB3-48DC-9CF3-BEB558BA9E4B}"/>
                    </a:ext>
                  </a:extLst>
                </p:cNvPr>
                <p:cNvSpPr/>
                <p:nvPr/>
              </p:nvSpPr>
              <p:spPr>
                <a:xfrm rot="2337237">
                  <a:off x="5134487" y="1994694"/>
                  <a:ext cx="160694" cy="122843"/>
                </a:xfrm>
                <a:custGeom>
                  <a:avLst/>
                  <a:gdLst/>
                  <a:ahLst/>
                  <a:cxnLst/>
                  <a:rect l="l" t="t" r="r" b="b"/>
                  <a:pathLst>
                    <a:path w="217656" h="166388">
                      <a:moveTo>
                        <a:pt x="193289" y="142021"/>
                      </a:moveTo>
                      <a:cubicBezTo>
                        <a:pt x="178234" y="157076"/>
                        <a:pt x="157435" y="166388"/>
                        <a:pt x="134462" y="166388"/>
                      </a:cubicBezTo>
                      <a:cubicBezTo>
                        <a:pt x="112031" y="166388"/>
                        <a:pt x="91674" y="157511"/>
                        <a:pt x="76905" y="142878"/>
                      </a:cubicBezTo>
                      <a:lnTo>
                        <a:pt x="14686" y="153039"/>
                      </a:lnTo>
                      <a:lnTo>
                        <a:pt x="0" y="63111"/>
                      </a:lnTo>
                      <a:lnTo>
                        <a:pt x="57209" y="53768"/>
                      </a:lnTo>
                      <a:cubicBezTo>
                        <a:pt x="68633" y="22251"/>
                        <a:pt x="98949" y="0"/>
                        <a:pt x="134462" y="0"/>
                      </a:cubicBezTo>
                      <a:cubicBezTo>
                        <a:pt x="180409" y="0"/>
                        <a:pt x="217656" y="37247"/>
                        <a:pt x="217656" y="83194"/>
                      </a:cubicBezTo>
                      <a:cubicBezTo>
                        <a:pt x="217656" y="106167"/>
                        <a:pt x="208344" y="126966"/>
                        <a:pt x="193289" y="142021"/>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18" name="Freeform: Shape 17">
                <a:extLst>
                  <a:ext uri="{FF2B5EF4-FFF2-40B4-BE49-F238E27FC236}">
                    <a16:creationId xmlns:a16="http://schemas.microsoft.com/office/drawing/2014/main" id="{070A74E6-7824-4789-88BC-DD1C905CC21F}"/>
                  </a:ext>
                </a:extLst>
              </p:cNvPr>
              <p:cNvSpPr/>
              <p:nvPr/>
            </p:nvSpPr>
            <p:spPr>
              <a:xfrm rot="10800000">
                <a:off x="2186635" y="-56577"/>
                <a:ext cx="643214" cy="2504922"/>
              </a:xfrm>
              <a:custGeom>
                <a:avLst/>
                <a:gdLst>
                  <a:gd name="connsiteX0" fmla="*/ 216501 w 643214"/>
                  <a:gd name="connsiteY0" fmla="*/ 2504922 h 2504922"/>
                  <a:gd name="connsiteX1" fmla="*/ 0 w 643214"/>
                  <a:gd name="connsiteY1" fmla="*/ 2504922 h 2504922"/>
                  <a:gd name="connsiteX2" fmla="*/ 161536 w 643214"/>
                  <a:gd name="connsiteY2" fmla="*/ 2023432 h 2504922"/>
                  <a:gd name="connsiteX3" fmla="*/ 441068 w 643214"/>
                  <a:gd name="connsiteY3" fmla="*/ 787787 h 2504922"/>
                  <a:gd name="connsiteX4" fmla="*/ 448805 w 643214"/>
                  <a:gd name="connsiteY4" fmla="*/ 34502 h 2504922"/>
                  <a:gd name="connsiteX5" fmla="*/ 448786 w 643214"/>
                  <a:gd name="connsiteY5" fmla="*/ 34443 h 2504922"/>
                  <a:gd name="connsiteX6" fmla="*/ 641908 w 643214"/>
                  <a:gd name="connsiteY6" fmla="*/ 0 h 2504922"/>
                  <a:gd name="connsiteX7" fmla="*/ 642457 w 643214"/>
                  <a:gd name="connsiteY7" fmla="*/ 28564 h 2504922"/>
                  <a:gd name="connsiteX8" fmla="*/ 555351 w 643214"/>
                  <a:gd name="connsiteY8" fmla="*/ 1233242 h 2504922"/>
                  <a:gd name="connsiteX9" fmla="*/ 315478 w 643214"/>
                  <a:gd name="connsiteY9" fmla="*/ 2204996 h 250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3214" h="2504922">
                    <a:moveTo>
                      <a:pt x="216501" y="2504922"/>
                    </a:moveTo>
                    <a:lnTo>
                      <a:pt x="0" y="2504922"/>
                    </a:lnTo>
                    <a:lnTo>
                      <a:pt x="161536" y="2023432"/>
                    </a:lnTo>
                    <a:cubicBezTo>
                      <a:pt x="283541" y="1633302"/>
                      <a:pt x="386241" y="1228986"/>
                      <a:pt x="441068" y="787787"/>
                    </a:cubicBezTo>
                    <a:cubicBezTo>
                      <a:pt x="467417" y="575523"/>
                      <a:pt x="463617" y="136249"/>
                      <a:pt x="448805" y="34502"/>
                    </a:cubicBezTo>
                    <a:lnTo>
                      <a:pt x="448786" y="34443"/>
                    </a:lnTo>
                    <a:lnTo>
                      <a:pt x="641908" y="0"/>
                    </a:lnTo>
                    <a:lnTo>
                      <a:pt x="642457" y="28564"/>
                    </a:lnTo>
                    <a:cubicBezTo>
                      <a:pt x="644706" y="175329"/>
                      <a:pt x="647915" y="790092"/>
                      <a:pt x="555351" y="1233242"/>
                    </a:cubicBezTo>
                    <a:cubicBezTo>
                      <a:pt x="493961" y="1573719"/>
                      <a:pt x="411723" y="1895841"/>
                      <a:pt x="315478" y="2204996"/>
                    </a:cubicBezTo>
                    <a:close/>
                  </a:path>
                </a:pathLst>
              </a:custGeom>
              <a:solidFill>
                <a:schemeClr val="tx1">
                  <a:lumMod val="75000"/>
                  <a:lumOff val="25000"/>
                </a:schemeClr>
              </a:solidFill>
              <a:ln w="4780" cap="flat">
                <a:noFill/>
                <a:prstDash val="solid"/>
                <a:miter/>
              </a:ln>
            </p:spPr>
            <p:txBody>
              <a:bodyPr wrap="square" rtlCol="0" anchor="ctr">
                <a:noAutofit/>
              </a:bodyPr>
              <a:lstStyle/>
              <a:p>
                <a:endParaRPr lang="en-US"/>
              </a:p>
            </p:txBody>
          </p:sp>
          <p:pic>
            <p:nvPicPr>
              <p:cNvPr id="19" name="Graphic 18">
                <a:extLst>
                  <a:ext uri="{FF2B5EF4-FFF2-40B4-BE49-F238E27FC236}">
                    <a16:creationId xmlns:a16="http://schemas.microsoft.com/office/drawing/2014/main" id="{78F5F383-C0A8-4E02-A27D-4FEEE9BA7A4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5903" y="2257689"/>
                <a:ext cx="2660463" cy="2037959"/>
              </a:xfrm>
              <a:prstGeom prst="rect">
                <a:avLst/>
              </a:prstGeom>
            </p:spPr>
          </p:pic>
        </p:grpSp>
        <p:grpSp>
          <p:nvGrpSpPr>
            <p:cNvPr id="24" name="Group 23">
              <a:extLst>
                <a:ext uri="{FF2B5EF4-FFF2-40B4-BE49-F238E27FC236}">
                  <a16:creationId xmlns:a16="http://schemas.microsoft.com/office/drawing/2014/main" id="{D5B6F372-FBB4-4425-9F97-B4D041E3947A}"/>
                </a:ext>
              </a:extLst>
            </p:cNvPr>
            <p:cNvGrpSpPr/>
            <p:nvPr/>
          </p:nvGrpSpPr>
          <p:grpSpPr>
            <a:xfrm>
              <a:off x="5655344" y="0"/>
              <a:ext cx="1325557" cy="5965066"/>
              <a:chOff x="5655344" y="0"/>
              <a:chExt cx="1325557" cy="5965066"/>
            </a:xfrm>
          </p:grpSpPr>
          <p:grpSp>
            <p:nvGrpSpPr>
              <p:cNvPr id="25" name="Group 24">
                <a:extLst>
                  <a:ext uri="{FF2B5EF4-FFF2-40B4-BE49-F238E27FC236}">
                    <a16:creationId xmlns:a16="http://schemas.microsoft.com/office/drawing/2014/main" id="{5EC5B58B-14E0-481D-886C-5A45CF83E96E}"/>
                  </a:ext>
                </a:extLst>
              </p:cNvPr>
              <p:cNvGrpSpPr/>
              <p:nvPr/>
            </p:nvGrpSpPr>
            <p:grpSpPr>
              <a:xfrm>
                <a:off x="5655344" y="4480259"/>
                <a:ext cx="1212531" cy="1484807"/>
                <a:chOff x="5655344" y="4480259"/>
                <a:chExt cx="1212531" cy="1484807"/>
              </a:xfrm>
            </p:grpSpPr>
            <p:sp>
              <p:nvSpPr>
                <p:cNvPr id="27" name="Rectangle 26">
                  <a:extLst>
                    <a:ext uri="{FF2B5EF4-FFF2-40B4-BE49-F238E27FC236}">
                      <a16:creationId xmlns:a16="http://schemas.microsoft.com/office/drawing/2014/main" id="{59CB3797-31F3-4D93-A797-02238B991C20}"/>
                    </a:ext>
                  </a:extLst>
                </p:cNvPr>
                <p:cNvSpPr/>
                <p:nvPr/>
              </p:nvSpPr>
              <p:spPr>
                <a:xfrm rot="536029">
                  <a:off x="6343989" y="4480259"/>
                  <a:ext cx="163022" cy="3161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A746F46C-73B4-4479-9B49-DE56341B451F}"/>
                    </a:ext>
                  </a:extLst>
                </p:cNvPr>
                <p:cNvGrpSpPr/>
                <p:nvPr/>
              </p:nvGrpSpPr>
              <p:grpSpPr>
                <a:xfrm rot="11700000">
                  <a:off x="5655344" y="4752535"/>
                  <a:ext cx="1212531" cy="1212531"/>
                  <a:chOff x="7123973" y="1204727"/>
                  <a:chExt cx="252497" cy="252497"/>
                </a:xfrm>
              </p:grpSpPr>
              <p:grpSp>
                <p:nvGrpSpPr>
                  <p:cNvPr id="29" name="Group 28">
                    <a:extLst>
                      <a:ext uri="{FF2B5EF4-FFF2-40B4-BE49-F238E27FC236}">
                        <a16:creationId xmlns:a16="http://schemas.microsoft.com/office/drawing/2014/main" id="{C190F81B-D06E-4DB3-BC5A-FD66CAF79971}"/>
                      </a:ext>
                    </a:extLst>
                  </p:cNvPr>
                  <p:cNvGrpSpPr/>
                  <p:nvPr/>
                </p:nvGrpSpPr>
                <p:grpSpPr>
                  <a:xfrm>
                    <a:off x="7123973" y="1204727"/>
                    <a:ext cx="252497" cy="252497"/>
                    <a:chOff x="4915373" y="1633391"/>
                    <a:chExt cx="342000" cy="342000"/>
                  </a:xfrm>
                </p:grpSpPr>
                <p:sp>
                  <p:nvSpPr>
                    <p:cNvPr id="32" name="Oval 31">
                      <a:extLst>
                        <a:ext uri="{FF2B5EF4-FFF2-40B4-BE49-F238E27FC236}">
                          <a16:creationId xmlns:a16="http://schemas.microsoft.com/office/drawing/2014/main" id="{FDD892A9-0B7A-42A5-A938-AA5BF8E59300}"/>
                        </a:ext>
                      </a:extLst>
                    </p:cNvPr>
                    <p:cNvSpPr/>
                    <p:nvPr/>
                  </p:nvSpPr>
                  <p:spPr>
                    <a:xfrm>
                      <a:off x="4915373" y="1633391"/>
                      <a:ext cx="342000" cy="342000"/>
                    </a:xfrm>
                    <a:prstGeom prst="ellipse">
                      <a:avLst/>
                    </a:pr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 name="Oval 32">
                      <a:extLst>
                        <a:ext uri="{FF2B5EF4-FFF2-40B4-BE49-F238E27FC236}">
                          <a16:creationId xmlns:a16="http://schemas.microsoft.com/office/drawing/2014/main" id="{0E571609-FE66-413F-95BA-5DBFF8F7E19E}"/>
                        </a:ext>
                      </a:extLst>
                    </p:cNvPr>
                    <p:cNvSpPr/>
                    <p:nvPr/>
                  </p:nvSpPr>
                  <p:spPr>
                    <a:xfrm>
                      <a:off x="4932040" y="1666488"/>
                      <a:ext cx="295795" cy="295795"/>
                    </a:xfrm>
                    <a:prstGeom prst="ellipse">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 name="Oval 33">
                      <a:extLst>
                        <a:ext uri="{FF2B5EF4-FFF2-40B4-BE49-F238E27FC236}">
                          <a16:creationId xmlns:a16="http://schemas.microsoft.com/office/drawing/2014/main" id="{C01069D1-C28B-4767-9084-945E1276F6EE}"/>
                        </a:ext>
                      </a:extLst>
                    </p:cNvPr>
                    <p:cNvSpPr/>
                    <p:nvPr/>
                  </p:nvSpPr>
                  <p:spPr>
                    <a:xfrm>
                      <a:off x="4970613" y="1724593"/>
                      <a:ext cx="207640" cy="207640"/>
                    </a:xfrm>
                    <a:prstGeom prst="ellipse">
                      <a:avLst/>
                    </a:prstGeom>
                    <a:solidFill>
                      <a:schemeClr val="bg1">
                        <a:lumMod val="85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30" name="Chord 29">
                    <a:extLst>
                      <a:ext uri="{FF2B5EF4-FFF2-40B4-BE49-F238E27FC236}">
                        <a16:creationId xmlns:a16="http://schemas.microsoft.com/office/drawing/2014/main" id="{4ABD7AC9-0BD5-4390-BD1A-CFFF0A568E12}"/>
                      </a:ext>
                    </a:extLst>
                  </p:cNvPr>
                  <p:cNvSpPr/>
                  <p:nvPr/>
                </p:nvSpPr>
                <p:spPr>
                  <a:xfrm rot="20881907">
                    <a:off x="7167196" y="1276843"/>
                    <a:ext cx="152933" cy="152933"/>
                  </a:xfrm>
                  <a:prstGeom prst="chord">
                    <a:avLst>
                      <a:gd name="adj1" fmla="val 5070744"/>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1" name="Chord 30">
                    <a:extLst>
                      <a:ext uri="{FF2B5EF4-FFF2-40B4-BE49-F238E27FC236}">
                        <a16:creationId xmlns:a16="http://schemas.microsoft.com/office/drawing/2014/main" id="{920D16A8-CF25-4270-8C49-B0C510EA9E7F}"/>
                      </a:ext>
                    </a:extLst>
                  </p:cNvPr>
                  <p:cNvSpPr/>
                  <p:nvPr/>
                </p:nvSpPr>
                <p:spPr>
                  <a:xfrm rot="20881907">
                    <a:off x="7167196" y="1276843"/>
                    <a:ext cx="152933" cy="152933"/>
                  </a:xfrm>
                  <a:prstGeom prst="chord">
                    <a:avLst>
                      <a:gd name="adj1" fmla="val 16204063"/>
                      <a:gd name="adj2" fmla="val 539167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sp>
            <p:nvSpPr>
              <p:cNvPr id="26" name="Freeform: Shape 25">
                <a:extLst>
                  <a:ext uri="{FF2B5EF4-FFF2-40B4-BE49-F238E27FC236}">
                    <a16:creationId xmlns:a16="http://schemas.microsoft.com/office/drawing/2014/main" id="{A301DA13-40BD-4970-82F2-1652CAAF5E99}"/>
                  </a:ext>
                </a:extLst>
              </p:cNvPr>
              <p:cNvSpPr/>
              <p:nvPr/>
            </p:nvSpPr>
            <p:spPr>
              <a:xfrm rot="10800000">
                <a:off x="6332106" y="0"/>
                <a:ext cx="648795" cy="4657780"/>
              </a:xfrm>
              <a:custGeom>
                <a:avLst/>
                <a:gdLst>
                  <a:gd name="connsiteX0" fmla="*/ 216501 w 643214"/>
                  <a:gd name="connsiteY0" fmla="*/ 2504922 h 2504922"/>
                  <a:gd name="connsiteX1" fmla="*/ 0 w 643214"/>
                  <a:gd name="connsiteY1" fmla="*/ 2504922 h 2504922"/>
                  <a:gd name="connsiteX2" fmla="*/ 161536 w 643214"/>
                  <a:gd name="connsiteY2" fmla="*/ 2023432 h 2504922"/>
                  <a:gd name="connsiteX3" fmla="*/ 441068 w 643214"/>
                  <a:gd name="connsiteY3" fmla="*/ 787787 h 2504922"/>
                  <a:gd name="connsiteX4" fmla="*/ 448805 w 643214"/>
                  <a:gd name="connsiteY4" fmla="*/ 34502 h 2504922"/>
                  <a:gd name="connsiteX5" fmla="*/ 448786 w 643214"/>
                  <a:gd name="connsiteY5" fmla="*/ 34443 h 2504922"/>
                  <a:gd name="connsiteX6" fmla="*/ 641908 w 643214"/>
                  <a:gd name="connsiteY6" fmla="*/ 0 h 2504922"/>
                  <a:gd name="connsiteX7" fmla="*/ 642457 w 643214"/>
                  <a:gd name="connsiteY7" fmla="*/ 28564 h 2504922"/>
                  <a:gd name="connsiteX8" fmla="*/ 555351 w 643214"/>
                  <a:gd name="connsiteY8" fmla="*/ 1233242 h 2504922"/>
                  <a:gd name="connsiteX9" fmla="*/ 315478 w 643214"/>
                  <a:gd name="connsiteY9" fmla="*/ 2204996 h 2504922"/>
                  <a:gd name="connsiteX0" fmla="*/ 407001 w 643214"/>
                  <a:gd name="connsiteY0" fmla="*/ 4314672 h 4314672"/>
                  <a:gd name="connsiteX1" fmla="*/ 0 w 643214"/>
                  <a:gd name="connsiteY1" fmla="*/ 2504922 h 4314672"/>
                  <a:gd name="connsiteX2" fmla="*/ 161536 w 643214"/>
                  <a:gd name="connsiteY2" fmla="*/ 2023432 h 4314672"/>
                  <a:gd name="connsiteX3" fmla="*/ 441068 w 643214"/>
                  <a:gd name="connsiteY3" fmla="*/ 787787 h 4314672"/>
                  <a:gd name="connsiteX4" fmla="*/ 448805 w 643214"/>
                  <a:gd name="connsiteY4" fmla="*/ 34502 h 4314672"/>
                  <a:gd name="connsiteX5" fmla="*/ 448786 w 643214"/>
                  <a:gd name="connsiteY5" fmla="*/ 34443 h 4314672"/>
                  <a:gd name="connsiteX6" fmla="*/ 641908 w 643214"/>
                  <a:gd name="connsiteY6" fmla="*/ 0 h 4314672"/>
                  <a:gd name="connsiteX7" fmla="*/ 642457 w 643214"/>
                  <a:gd name="connsiteY7" fmla="*/ 28564 h 4314672"/>
                  <a:gd name="connsiteX8" fmla="*/ 555351 w 643214"/>
                  <a:gd name="connsiteY8" fmla="*/ 1233242 h 4314672"/>
                  <a:gd name="connsiteX9" fmla="*/ 315478 w 643214"/>
                  <a:gd name="connsiteY9" fmla="*/ 2204996 h 4314672"/>
                  <a:gd name="connsiteX10" fmla="*/ 407001 w 643214"/>
                  <a:gd name="connsiteY10" fmla="*/ 4314672 h 4314672"/>
                  <a:gd name="connsiteX0" fmla="*/ 245465 w 481678"/>
                  <a:gd name="connsiteY0" fmla="*/ 4314672 h 4409922"/>
                  <a:gd name="connsiteX1" fmla="*/ 28964 w 481678"/>
                  <a:gd name="connsiteY1" fmla="*/ 4409922 h 4409922"/>
                  <a:gd name="connsiteX2" fmla="*/ 0 w 481678"/>
                  <a:gd name="connsiteY2" fmla="*/ 2023432 h 4409922"/>
                  <a:gd name="connsiteX3" fmla="*/ 279532 w 481678"/>
                  <a:gd name="connsiteY3" fmla="*/ 787787 h 4409922"/>
                  <a:gd name="connsiteX4" fmla="*/ 287269 w 481678"/>
                  <a:gd name="connsiteY4" fmla="*/ 34502 h 4409922"/>
                  <a:gd name="connsiteX5" fmla="*/ 287250 w 481678"/>
                  <a:gd name="connsiteY5" fmla="*/ 34443 h 4409922"/>
                  <a:gd name="connsiteX6" fmla="*/ 480372 w 481678"/>
                  <a:gd name="connsiteY6" fmla="*/ 0 h 4409922"/>
                  <a:gd name="connsiteX7" fmla="*/ 480921 w 481678"/>
                  <a:gd name="connsiteY7" fmla="*/ 28564 h 4409922"/>
                  <a:gd name="connsiteX8" fmla="*/ 393815 w 481678"/>
                  <a:gd name="connsiteY8" fmla="*/ 1233242 h 4409922"/>
                  <a:gd name="connsiteX9" fmla="*/ 153942 w 481678"/>
                  <a:gd name="connsiteY9" fmla="*/ 2204996 h 4409922"/>
                  <a:gd name="connsiteX10" fmla="*/ 245465 w 481678"/>
                  <a:gd name="connsiteY10" fmla="*/ 4314672 h 4409922"/>
                  <a:gd name="connsiteX0" fmla="*/ 245465 w 481678"/>
                  <a:gd name="connsiteY0" fmla="*/ 4314672 h 4314672"/>
                  <a:gd name="connsiteX1" fmla="*/ 48014 w 481678"/>
                  <a:gd name="connsiteY1" fmla="*/ 4314672 h 4314672"/>
                  <a:gd name="connsiteX2" fmla="*/ 0 w 481678"/>
                  <a:gd name="connsiteY2" fmla="*/ 2023432 h 4314672"/>
                  <a:gd name="connsiteX3" fmla="*/ 279532 w 481678"/>
                  <a:gd name="connsiteY3" fmla="*/ 787787 h 4314672"/>
                  <a:gd name="connsiteX4" fmla="*/ 287269 w 481678"/>
                  <a:gd name="connsiteY4" fmla="*/ 34502 h 4314672"/>
                  <a:gd name="connsiteX5" fmla="*/ 287250 w 481678"/>
                  <a:gd name="connsiteY5" fmla="*/ 34443 h 4314672"/>
                  <a:gd name="connsiteX6" fmla="*/ 480372 w 481678"/>
                  <a:gd name="connsiteY6" fmla="*/ 0 h 4314672"/>
                  <a:gd name="connsiteX7" fmla="*/ 480921 w 481678"/>
                  <a:gd name="connsiteY7" fmla="*/ 28564 h 4314672"/>
                  <a:gd name="connsiteX8" fmla="*/ 393815 w 481678"/>
                  <a:gd name="connsiteY8" fmla="*/ 1233242 h 4314672"/>
                  <a:gd name="connsiteX9" fmla="*/ 153942 w 481678"/>
                  <a:gd name="connsiteY9" fmla="*/ 2204996 h 4314672"/>
                  <a:gd name="connsiteX10" fmla="*/ 245465 w 481678"/>
                  <a:gd name="connsiteY10" fmla="*/ 4314672 h 4314672"/>
                  <a:gd name="connsiteX0" fmla="*/ 341148 w 577361"/>
                  <a:gd name="connsiteY0" fmla="*/ 4314672 h 4314672"/>
                  <a:gd name="connsiteX1" fmla="*/ 143697 w 577361"/>
                  <a:gd name="connsiteY1" fmla="*/ 4314672 h 4314672"/>
                  <a:gd name="connsiteX2" fmla="*/ 95683 w 577361"/>
                  <a:gd name="connsiteY2" fmla="*/ 2023432 h 4314672"/>
                  <a:gd name="connsiteX3" fmla="*/ 375215 w 577361"/>
                  <a:gd name="connsiteY3" fmla="*/ 787787 h 4314672"/>
                  <a:gd name="connsiteX4" fmla="*/ 382952 w 577361"/>
                  <a:gd name="connsiteY4" fmla="*/ 34502 h 4314672"/>
                  <a:gd name="connsiteX5" fmla="*/ 382933 w 577361"/>
                  <a:gd name="connsiteY5" fmla="*/ 34443 h 4314672"/>
                  <a:gd name="connsiteX6" fmla="*/ 576055 w 577361"/>
                  <a:gd name="connsiteY6" fmla="*/ 0 h 4314672"/>
                  <a:gd name="connsiteX7" fmla="*/ 576604 w 577361"/>
                  <a:gd name="connsiteY7" fmla="*/ 28564 h 4314672"/>
                  <a:gd name="connsiteX8" fmla="*/ 489498 w 577361"/>
                  <a:gd name="connsiteY8" fmla="*/ 1233242 h 4314672"/>
                  <a:gd name="connsiteX9" fmla="*/ 249625 w 577361"/>
                  <a:gd name="connsiteY9" fmla="*/ 2204996 h 4314672"/>
                  <a:gd name="connsiteX10" fmla="*/ 341148 w 577361"/>
                  <a:gd name="connsiteY10" fmla="*/ 4314672 h 4314672"/>
                  <a:gd name="connsiteX0" fmla="*/ 341148 w 577361"/>
                  <a:gd name="connsiteY0" fmla="*/ 4314672 h 4314672"/>
                  <a:gd name="connsiteX1" fmla="*/ 143697 w 577361"/>
                  <a:gd name="connsiteY1" fmla="*/ 4314672 h 4314672"/>
                  <a:gd name="connsiteX2" fmla="*/ 95683 w 577361"/>
                  <a:gd name="connsiteY2" fmla="*/ 2023432 h 4314672"/>
                  <a:gd name="connsiteX3" fmla="*/ 375215 w 577361"/>
                  <a:gd name="connsiteY3" fmla="*/ 787787 h 4314672"/>
                  <a:gd name="connsiteX4" fmla="*/ 382952 w 577361"/>
                  <a:gd name="connsiteY4" fmla="*/ 34502 h 4314672"/>
                  <a:gd name="connsiteX5" fmla="*/ 382933 w 577361"/>
                  <a:gd name="connsiteY5" fmla="*/ 34443 h 4314672"/>
                  <a:gd name="connsiteX6" fmla="*/ 576055 w 577361"/>
                  <a:gd name="connsiteY6" fmla="*/ 0 h 4314672"/>
                  <a:gd name="connsiteX7" fmla="*/ 576604 w 577361"/>
                  <a:gd name="connsiteY7" fmla="*/ 28564 h 4314672"/>
                  <a:gd name="connsiteX8" fmla="*/ 489498 w 577361"/>
                  <a:gd name="connsiteY8" fmla="*/ 1233242 h 4314672"/>
                  <a:gd name="connsiteX9" fmla="*/ 249625 w 577361"/>
                  <a:gd name="connsiteY9" fmla="*/ 2204996 h 4314672"/>
                  <a:gd name="connsiteX10" fmla="*/ 341148 w 577361"/>
                  <a:gd name="connsiteY10" fmla="*/ 4314672 h 4314672"/>
                  <a:gd name="connsiteX0" fmla="*/ 341148 w 577361"/>
                  <a:gd name="connsiteY0" fmla="*/ 4314672 h 4314672"/>
                  <a:gd name="connsiteX1" fmla="*/ 143697 w 577361"/>
                  <a:gd name="connsiteY1" fmla="*/ 4314672 h 4314672"/>
                  <a:gd name="connsiteX2" fmla="*/ 95683 w 577361"/>
                  <a:gd name="connsiteY2" fmla="*/ 2023432 h 4314672"/>
                  <a:gd name="connsiteX3" fmla="*/ 375215 w 577361"/>
                  <a:gd name="connsiteY3" fmla="*/ 787787 h 4314672"/>
                  <a:gd name="connsiteX4" fmla="*/ 382952 w 577361"/>
                  <a:gd name="connsiteY4" fmla="*/ 34502 h 4314672"/>
                  <a:gd name="connsiteX5" fmla="*/ 382933 w 577361"/>
                  <a:gd name="connsiteY5" fmla="*/ 34443 h 4314672"/>
                  <a:gd name="connsiteX6" fmla="*/ 576055 w 577361"/>
                  <a:gd name="connsiteY6" fmla="*/ 0 h 4314672"/>
                  <a:gd name="connsiteX7" fmla="*/ 576604 w 577361"/>
                  <a:gd name="connsiteY7" fmla="*/ 28564 h 4314672"/>
                  <a:gd name="connsiteX8" fmla="*/ 489498 w 577361"/>
                  <a:gd name="connsiteY8" fmla="*/ 1233242 h 4314672"/>
                  <a:gd name="connsiteX9" fmla="*/ 249625 w 577361"/>
                  <a:gd name="connsiteY9" fmla="*/ 2204996 h 4314672"/>
                  <a:gd name="connsiteX10" fmla="*/ 341148 w 577361"/>
                  <a:gd name="connsiteY10" fmla="*/ 4314672 h 4314672"/>
                  <a:gd name="connsiteX0" fmla="*/ 414347 w 650560"/>
                  <a:gd name="connsiteY0" fmla="*/ 4314672 h 4314672"/>
                  <a:gd name="connsiteX1" fmla="*/ 216896 w 650560"/>
                  <a:gd name="connsiteY1" fmla="*/ 4314672 h 4314672"/>
                  <a:gd name="connsiteX2" fmla="*/ 168882 w 650560"/>
                  <a:gd name="connsiteY2" fmla="*/ 2023432 h 4314672"/>
                  <a:gd name="connsiteX3" fmla="*/ 448414 w 650560"/>
                  <a:gd name="connsiteY3" fmla="*/ 787787 h 4314672"/>
                  <a:gd name="connsiteX4" fmla="*/ 456151 w 650560"/>
                  <a:gd name="connsiteY4" fmla="*/ 34502 h 4314672"/>
                  <a:gd name="connsiteX5" fmla="*/ 456132 w 650560"/>
                  <a:gd name="connsiteY5" fmla="*/ 34443 h 4314672"/>
                  <a:gd name="connsiteX6" fmla="*/ 649254 w 650560"/>
                  <a:gd name="connsiteY6" fmla="*/ 0 h 4314672"/>
                  <a:gd name="connsiteX7" fmla="*/ 649803 w 650560"/>
                  <a:gd name="connsiteY7" fmla="*/ 28564 h 4314672"/>
                  <a:gd name="connsiteX8" fmla="*/ 562697 w 650560"/>
                  <a:gd name="connsiteY8" fmla="*/ 1233242 h 4314672"/>
                  <a:gd name="connsiteX9" fmla="*/ 322824 w 650560"/>
                  <a:gd name="connsiteY9" fmla="*/ 2204996 h 4314672"/>
                  <a:gd name="connsiteX10" fmla="*/ 414347 w 650560"/>
                  <a:gd name="connsiteY10" fmla="*/ 4314672 h 4314672"/>
                  <a:gd name="connsiteX0" fmla="*/ 414347 w 650560"/>
                  <a:gd name="connsiteY0" fmla="*/ 4314672 h 4314672"/>
                  <a:gd name="connsiteX1" fmla="*/ 216896 w 650560"/>
                  <a:gd name="connsiteY1" fmla="*/ 4314672 h 4314672"/>
                  <a:gd name="connsiteX2" fmla="*/ 168882 w 650560"/>
                  <a:gd name="connsiteY2" fmla="*/ 2023432 h 4314672"/>
                  <a:gd name="connsiteX3" fmla="*/ 448414 w 650560"/>
                  <a:gd name="connsiteY3" fmla="*/ 787787 h 4314672"/>
                  <a:gd name="connsiteX4" fmla="*/ 456151 w 650560"/>
                  <a:gd name="connsiteY4" fmla="*/ 34502 h 4314672"/>
                  <a:gd name="connsiteX5" fmla="*/ 456132 w 650560"/>
                  <a:gd name="connsiteY5" fmla="*/ 34443 h 4314672"/>
                  <a:gd name="connsiteX6" fmla="*/ 649254 w 650560"/>
                  <a:gd name="connsiteY6" fmla="*/ 0 h 4314672"/>
                  <a:gd name="connsiteX7" fmla="*/ 649803 w 650560"/>
                  <a:gd name="connsiteY7" fmla="*/ 28564 h 4314672"/>
                  <a:gd name="connsiteX8" fmla="*/ 562697 w 650560"/>
                  <a:gd name="connsiteY8" fmla="*/ 1233242 h 4314672"/>
                  <a:gd name="connsiteX9" fmla="*/ 322824 w 650560"/>
                  <a:gd name="connsiteY9" fmla="*/ 2204996 h 4314672"/>
                  <a:gd name="connsiteX10" fmla="*/ 414347 w 650560"/>
                  <a:gd name="connsiteY10" fmla="*/ 4314672 h 4314672"/>
                  <a:gd name="connsiteX0" fmla="*/ 434653 w 670866"/>
                  <a:gd name="connsiteY0" fmla="*/ 4314672 h 4314672"/>
                  <a:gd name="connsiteX1" fmla="*/ 237202 w 670866"/>
                  <a:gd name="connsiteY1" fmla="*/ 4314672 h 4314672"/>
                  <a:gd name="connsiteX2" fmla="*/ 151088 w 670866"/>
                  <a:gd name="connsiteY2" fmla="*/ 2080582 h 4314672"/>
                  <a:gd name="connsiteX3" fmla="*/ 468720 w 670866"/>
                  <a:gd name="connsiteY3" fmla="*/ 787787 h 4314672"/>
                  <a:gd name="connsiteX4" fmla="*/ 476457 w 670866"/>
                  <a:gd name="connsiteY4" fmla="*/ 34502 h 4314672"/>
                  <a:gd name="connsiteX5" fmla="*/ 476438 w 670866"/>
                  <a:gd name="connsiteY5" fmla="*/ 34443 h 4314672"/>
                  <a:gd name="connsiteX6" fmla="*/ 669560 w 670866"/>
                  <a:gd name="connsiteY6" fmla="*/ 0 h 4314672"/>
                  <a:gd name="connsiteX7" fmla="*/ 670109 w 670866"/>
                  <a:gd name="connsiteY7" fmla="*/ 28564 h 4314672"/>
                  <a:gd name="connsiteX8" fmla="*/ 583003 w 670866"/>
                  <a:gd name="connsiteY8" fmla="*/ 1233242 h 4314672"/>
                  <a:gd name="connsiteX9" fmla="*/ 343130 w 670866"/>
                  <a:gd name="connsiteY9" fmla="*/ 2204996 h 4314672"/>
                  <a:gd name="connsiteX10" fmla="*/ 434653 w 670866"/>
                  <a:gd name="connsiteY10" fmla="*/ 4314672 h 4314672"/>
                  <a:gd name="connsiteX0" fmla="*/ 404825 w 641038"/>
                  <a:gd name="connsiteY0" fmla="*/ 4314672 h 4314672"/>
                  <a:gd name="connsiteX1" fmla="*/ 207374 w 641038"/>
                  <a:gd name="connsiteY1" fmla="*/ 4314672 h 4314672"/>
                  <a:gd name="connsiteX2" fmla="*/ 121260 w 641038"/>
                  <a:gd name="connsiteY2" fmla="*/ 2080582 h 4314672"/>
                  <a:gd name="connsiteX3" fmla="*/ 438892 w 641038"/>
                  <a:gd name="connsiteY3" fmla="*/ 787787 h 4314672"/>
                  <a:gd name="connsiteX4" fmla="*/ 446629 w 641038"/>
                  <a:gd name="connsiteY4" fmla="*/ 34502 h 4314672"/>
                  <a:gd name="connsiteX5" fmla="*/ 446610 w 641038"/>
                  <a:gd name="connsiteY5" fmla="*/ 34443 h 4314672"/>
                  <a:gd name="connsiteX6" fmla="*/ 639732 w 641038"/>
                  <a:gd name="connsiteY6" fmla="*/ 0 h 4314672"/>
                  <a:gd name="connsiteX7" fmla="*/ 640281 w 641038"/>
                  <a:gd name="connsiteY7" fmla="*/ 28564 h 4314672"/>
                  <a:gd name="connsiteX8" fmla="*/ 553175 w 641038"/>
                  <a:gd name="connsiteY8" fmla="*/ 1233242 h 4314672"/>
                  <a:gd name="connsiteX9" fmla="*/ 313302 w 641038"/>
                  <a:gd name="connsiteY9" fmla="*/ 2204996 h 4314672"/>
                  <a:gd name="connsiteX10" fmla="*/ 404825 w 641038"/>
                  <a:gd name="connsiteY10" fmla="*/ 4314672 h 4314672"/>
                  <a:gd name="connsiteX0" fmla="*/ 397704 w 633917"/>
                  <a:gd name="connsiteY0" fmla="*/ 4314672 h 4314672"/>
                  <a:gd name="connsiteX1" fmla="*/ 200253 w 633917"/>
                  <a:gd name="connsiteY1" fmla="*/ 4314672 h 4314672"/>
                  <a:gd name="connsiteX2" fmla="*/ 114139 w 633917"/>
                  <a:gd name="connsiteY2" fmla="*/ 2080582 h 4314672"/>
                  <a:gd name="connsiteX3" fmla="*/ 431771 w 633917"/>
                  <a:gd name="connsiteY3" fmla="*/ 787787 h 4314672"/>
                  <a:gd name="connsiteX4" fmla="*/ 439508 w 633917"/>
                  <a:gd name="connsiteY4" fmla="*/ 34502 h 4314672"/>
                  <a:gd name="connsiteX5" fmla="*/ 439489 w 633917"/>
                  <a:gd name="connsiteY5" fmla="*/ 34443 h 4314672"/>
                  <a:gd name="connsiteX6" fmla="*/ 632611 w 633917"/>
                  <a:gd name="connsiteY6" fmla="*/ 0 h 4314672"/>
                  <a:gd name="connsiteX7" fmla="*/ 633160 w 633917"/>
                  <a:gd name="connsiteY7" fmla="*/ 28564 h 4314672"/>
                  <a:gd name="connsiteX8" fmla="*/ 546054 w 633917"/>
                  <a:gd name="connsiteY8" fmla="*/ 1233242 h 4314672"/>
                  <a:gd name="connsiteX9" fmla="*/ 306181 w 633917"/>
                  <a:gd name="connsiteY9" fmla="*/ 2204996 h 4314672"/>
                  <a:gd name="connsiteX10" fmla="*/ 397704 w 633917"/>
                  <a:gd name="connsiteY10" fmla="*/ 4314672 h 431467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39508 w 633917"/>
                  <a:gd name="connsiteY4" fmla="*/ 77732 h 4357902"/>
                  <a:gd name="connsiteX5" fmla="*/ 479949 w 633917"/>
                  <a:gd name="connsiteY5" fmla="*/ 0 h 4357902"/>
                  <a:gd name="connsiteX6" fmla="*/ 632611 w 633917"/>
                  <a:gd name="connsiteY6" fmla="*/ 43230 h 4357902"/>
                  <a:gd name="connsiteX7" fmla="*/ 633160 w 633917"/>
                  <a:gd name="connsiteY7" fmla="*/ 71794 h 4357902"/>
                  <a:gd name="connsiteX8" fmla="*/ 546054 w 633917"/>
                  <a:gd name="connsiteY8" fmla="*/ 1276472 h 4357902"/>
                  <a:gd name="connsiteX9" fmla="*/ 306181 w 633917"/>
                  <a:gd name="connsiteY9" fmla="*/ 2248226 h 4357902"/>
                  <a:gd name="connsiteX10" fmla="*/ 397704 w 633917"/>
                  <a:gd name="connsiteY10" fmla="*/ 4357902 h 435790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79949 w 633917"/>
                  <a:gd name="connsiteY4" fmla="*/ 0 h 4357902"/>
                  <a:gd name="connsiteX5" fmla="*/ 632611 w 633917"/>
                  <a:gd name="connsiteY5" fmla="*/ 43230 h 4357902"/>
                  <a:gd name="connsiteX6" fmla="*/ 633160 w 633917"/>
                  <a:gd name="connsiteY6" fmla="*/ 71794 h 4357902"/>
                  <a:gd name="connsiteX7" fmla="*/ 546054 w 633917"/>
                  <a:gd name="connsiteY7" fmla="*/ 1276472 h 4357902"/>
                  <a:gd name="connsiteX8" fmla="*/ 306181 w 633917"/>
                  <a:gd name="connsiteY8" fmla="*/ 2248226 h 4357902"/>
                  <a:gd name="connsiteX9" fmla="*/ 397704 w 633917"/>
                  <a:gd name="connsiteY9" fmla="*/ 4357902 h 435790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79949 w 633917"/>
                  <a:gd name="connsiteY4" fmla="*/ 0 h 4357902"/>
                  <a:gd name="connsiteX5" fmla="*/ 632611 w 633917"/>
                  <a:gd name="connsiteY5" fmla="*/ 43230 h 4357902"/>
                  <a:gd name="connsiteX6" fmla="*/ 633160 w 633917"/>
                  <a:gd name="connsiteY6" fmla="*/ 71794 h 4357902"/>
                  <a:gd name="connsiteX7" fmla="*/ 546054 w 633917"/>
                  <a:gd name="connsiteY7" fmla="*/ 1276472 h 4357902"/>
                  <a:gd name="connsiteX8" fmla="*/ 306181 w 633917"/>
                  <a:gd name="connsiteY8" fmla="*/ 2248226 h 4357902"/>
                  <a:gd name="connsiteX9" fmla="*/ 397704 w 633917"/>
                  <a:gd name="connsiteY9" fmla="*/ 4357902 h 435790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47581 w 633917"/>
                  <a:gd name="connsiteY4" fmla="*/ 0 h 4357902"/>
                  <a:gd name="connsiteX5" fmla="*/ 632611 w 633917"/>
                  <a:gd name="connsiteY5" fmla="*/ 43230 h 4357902"/>
                  <a:gd name="connsiteX6" fmla="*/ 633160 w 633917"/>
                  <a:gd name="connsiteY6" fmla="*/ 71794 h 4357902"/>
                  <a:gd name="connsiteX7" fmla="*/ 546054 w 633917"/>
                  <a:gd name="connsiteY7" fmla="*/ 1276472 h 4357902"/>
                  <a:gd name="connsiteX8" fmla="*/ 306181 w 633917"/>
                  <a:gd name="connsiteY8" fmla="*/ 2248226 h 4357902"/>
                  <a:gd name="connsiteX9" fmla="*/ 397704 w 633917"/>
                  <a:gd name="connsiteY9" fmla="*/ 4357902 h 435790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47581 w 633917"/>
                  <a:gd name="connsiteY4" fmla="*/ 0 h 4357902"/>
                  <a:gd name="connsiteX5" fmla="*/ 632611 w 633917"/>
                  <a:gd name="connsiteY5" fmla="*/ 43230 h 4357902"/>
                  <a:gd name="connsiteX6" fmla="*/ 633160 w 633917"/>
                  <a:gd name="connsiteY6" fmla="*/ 71794 h 4357902"/>
                  <a:gd name="connsiteX7" fmla="*/ 546054 w 633917"/>
                  <a:gd name="connsiteY7" fmla="*/ 1276472 h 4357902"/>
                  <a:gd name="connsiteX8" fmla="*/ 306181 w 633917"/>
                  <a:gd name="connsiteY8" fmla="*/ 2248226 h 4357902"/>
                  <a:gd name="connsiteX9" fmla="*/ 397704 w 633917"/>
                  <a:gd name="connsiteY9" fmla="*/ 4357902 h 4357902"/>
                  <a:gd name="connsiteX0" fmla="*/ 397704 w 632611"/>
                  <a:gd name="connsiteY0" fmla="*/ 4357902 h 4357902"/>
                  <a:gd name="connsiteX1" fmla="*/ 200253 w 632611"/>
                  <a:gd name="connsiteY1" fmla="*/ 4357902 h 4357902"/>
                  <a:gd name="connsiteX2" fmla="*/ 114139 w 632611"/>
                  <a:gd name="connsiteY2" fmla="*/ 2123812 h 4357902"/>
                  <a:gd name="connsiteX3" fmla="*/ 431771 w 632611"/>
                  <a:gd name="connsiteY3" fmla="*/ 831017 h 4357902"/>
                  <a:gd name="connsiteX4" fmla="*/ 447581 w 632611"/>
                  <a:gd name="connsiteY4" fmla="*/ 0 h 4357902"/>
                  <a:gd name="connsiteX5" fmla="*/ 632611 w 632611"/>
                  <a:gd name="connsiteY5" fmla="*/ 43230 h 4357902"/>
                  <a:gd name="connsiteX6" fmla="*/ 546054 w 632611"/>
                  <a:gd name="connsiteY6" fmla="*/ 1276472 h 4357902"/>
                  <a:gd name="connsiteX7" fmla="*/ 306181 w 632611"/>
                  <a:gd name="connsiteY7" fmla="*/ 2248226 h 4357902"/>
                  <a:gd name="connsiteX8" fmla="*/ 397704 w 632611"/>
                  <a:gd name="connsiteY8" fmla="*/ 4357902 h 4357902"/>
                  <a:gd name="connsiteX0" fmla="*/ 397704 w 648795"/>
                  <a:gd name="connsiteY0" fmla="*/ 4361276 h 4361276"/>
                  <a:gd name="connsiteX1" fmla="*/ 200253 w 648795"/>
                  <a:gd name="connsiteY1" fmla="*/ 4361276 h 4361276"/>
                  <a:gd name="connsiteX2" fmla="*/ 114139 w 648795"/>
                  <a:gd name="connsiteY2" fmla="*/ 2127186 h 4361276"/>
                  <a:gd name="connsiteX3" fmla="*/ 431771 w 648795"/>
                  <a:gd name="connsiteY3" fmla="*/ 834391 h 4361276"/>
                  <a:gd name="connsiteX4" fmla="*/ 447581 w 648795"/>
                  <a:gd name="connsiteY4" fmla="*/ 3374 h 4361276"/>
                  <a:gd name="connsiteX5" fmla="*/ 648795 w 648795"/>
                  <a:gd name="connsiteY5" fmla="*/ 0 h 4361276"/>
                  <a:gd name="connsiteX6" fmla="*/ 546054 w 648795"/>
                  <a:gd name="connsiteY6" fmla="*/ 1279846 h 4361276"/>
                  <a:gd name="connsiteX7" fmla="*/ 306181 w 648795"/>
                  <a:gd name="connsiteY7" fmla="*/ 2251600 h 4361276"/>
                  <a:gd name="connsiteX8" fmla="*/ 397704 w 648795"/>
                  <a:gd name="connsiteY8" fmla="*/ 4361276 h 4361276"/>
                  <a:gd name="connsiteX0" fmla="*/ 397704 w 648795"/>
                  <a:gd name="connsiteY0" fmla="*/ 4361276 h 4361276"/>
                  <a:gd name="connsiteX1" fmla="*/ 200253 w 648795"/>
                  <a:gd name="connsiteY1" fmla="*/ 4361276 h 4361276"/>
                  <a:gd name="connsiteX2" fmla="*/ 114139 w 648795"/>
                  <a:gd name="connsiteY2" fmla="*/ 2127186 h 4361276"/>
                  <a:gd name="connsiteX3" fmla="*/ 431771 w 648795"/>
                  <a:gd name="connsiteY3" fmla="*/ 834391 h 4361276"/>
                  <a:gd name="connsiteX4" fmla="*/ 447581 w 648795"/>
                  <a:gd name="connsiteY4" fmla="*/ 3374 h 4361276"/>
                  <a:gd name="connsiteX5" fmla="*/ 648795 w 648795"/>
                  <a:gd name="connsiteY5" fmla="*/ 0 h 4361276"/>
                  <a:gd name="connsiteX6" fmla="*/ 546054 w 648795"/>
                  <a:gd name="connsiteY6" fmla="*/ 1279846 h 4361276"/>
                  <a:gd name="connsiteX7" fmla="*/ 306181 w 648795"/>
                  <a:gd name="connsiteY7" fmla="*/ 2251600 h 4361276"/>
                  <a:gd name="connsiteX8" fmla="*/ 397704 w 648795"/>
                  <a:gd name="connsiteY8" fmla="*/ 4361276 h 4361276"/>
                  <a:gd name="connsiteX0" fmla="*/ 397704 w 648795"/>
                  <a:gd name="connsiteY0" fmla="*/ 4361276 h 4361276"/>
                  <a:gd name="connsiteX1" fmla="*/ 200253 w 648795"/>
                  <a:gd name="connsiteY1" fmla="*/ 4361276 h 4361276"/>
                  <a:gd name="connsiteX2" fmla="*/ 114139 w 648795"/>
                  <a:gd name="connsiteY2" fmla="*/ 2127186 h 4361276"/>
                  <a:gd name="connsiteX3" fmla="*/ 431771 w 648795"/>
                  <a:gd name="connsiteY3" fmla="*/ 834391 h 4361276"/>
                  <a:gd name="connsiteX4" fmla="*/ 447581 w 648795"/>
                  <a:gd name="connsiteY4" fmla="*/ 3374 h 4361276"/>
                  <a:gd name="connsiteX5" fmla="*/ 648795 w 648795"/>
                  <a:gd name="connsiteY5" fmla="*/ 0 h 4361276"/>
                  <a:gd name="connsiteX6" fmla="*/ 546054 w 648795"/>
                  <a:gd name="connsiteY6" fmla="*/ 1279846 h 4361276"/>
                  <a:gd name="connsiteX7" fmla="*/ 306181 w 648795"/>
                  <a:gd name="connsiteY7" fmla="*/ 2251600 h 4361276"/>
                  <a:gd name="connsiteX8" fmla="*/ 397704 w 648795"/>
                  <a:gd name="connsiteY8" fmla="*/ 4361276 h 4361276"/>
                  <a:gd name="connsiteX0" fmla="*/ 397704 w 648795"/>
                  <a:gd name="connsiteY0" fmla="*/ 4361276 h 4361276"/>
                  <a:gd name="connsiteX1" fmla="*/ 200253 w 648795"/>
                  <a:gd name="connsiteY1" fmla="*/ 4361276 h 4361276"/>
                  <a:gd name="connsiteX2" fmla="*/ 114139 w 648795"/>
                  <a:gd name="connsiteY2" fmla="*/ 2127186 h 4361276"/>
                  <a:gd name="connsiteX3" fmla="*/ 431771 w 648795"/>
                  <a:gd name="connsiteY3" fmla="*/ 834391 h 4361276"/>
                  <a:gd name="connsiteX4" fmla="*/ 447581 w 648795"/>
                  <a:gd name="connsiteY4" fmla="*/ 3374 h 4361276"/>
                  <a:gd name="connsiteX5" fmla="*/ 648795 w 648795"/>
                  <a:gd name="connsiteY5" fmla="*/ 0 h 4361276"/>
                  <a:gd name="connsiteX6" fmla="*/ 546054 w 648795"/>
                  <a:gd name="connsiteY6" fmla="*/ 1279846 h 4361276"/>
                  <a:gd name="connsiteX7" fmla="*/ 306181 w 648795"/>
                  <a:gd name="connsiteY7" fmla="*/ 2251600 h 4361276"/>
                  <a:gd name="connsiteX8" fmla="*/ 397704 w 648795"/>
                  <a:gd name="connsiteY8" fmla="*/ 4361276 h 4361276"/>
                  <a:gd name="connsiteX0" fmla="*/ 397704 w 648795"/>
                  <a:gd name="connsiteY0" fmla="*/ 4365669 h 4365669"/>
                  <a:gd name="connsiteX1" fmla="*/ 200253 w 648795"/>
                  <a:gd name="connsiteY1" fmla="*/ 4365669 h 4365669"/>
                  <a:gd name="connsiteX2" fmla="*/ 114139 w 648795"/>
                  <a:gd name="connsiteY2" fmla="*/ 2131579 h 4365669"/>
                  <a:gd name="connsiteX3" fmla="*/ 431771 w 648795"/>
                  <a:gd name="connsiteY3" fmla="*/ 838784 h 4365669"/>
                  <a:gd name="connsiteX4" fmla="*/ 471857 w 648795"/>
                  <a:gd name="connsiteY4" fmla="*/ 0 h 4365669"/>
                  <a:gd name="connsiteX5" fmla="*/ 648795 w 648795"/>
                  <a:gd name="connsiteY5" fmla="*/ 4393 h 4365669"/>
                  <a:gd name="connsiteX6" fmla="*/ 546054 w 648795"/>
                  <a:gd name="connsiteY6" fmla="*/ 1284239 h 4365669"/>
                  <a:gd name="connsiteX7" fmla="*/ 306181 w 648795"/>
                  <a:gd name="connsiteY7" fmla="*/ 2255993 h 4365669"/>
                  <a:gd name="connsiteX8" fmla="*/ 397704 w 648795"/>
                  <a:gd name="connsiteY8" fmla="*/ 4365669 h 4365669"/>
                  <a:gd name="connsiteX0" fmla="*/ 397704 w 648795"/>
                  <a:gd name="connsiteY0" fmla="*/ 4365669 h 4365669"/>
                  <a:gd name="connsiteX1" fmla="*/ 200253 w 648795"/>
                  <a:gd name="connsiteY1" fmla="*/ 4365669 h 4365669"/>
                  <a:gd name="connsiteX2" fmla="*/ 114139 w 648795"/>
                  <a:gd name="connsiteY2" fmla="*/ 2131579 h 4365669"/>
                  <a:gd name="connsiteX3" fmla="*/ 431771 w 648795"/>
                  <a:gd name="connsiteY3" fmla="*/ 838784 h 4365669"/>
                  <a:gd name="connsiteX4" fmla="*/ 471857 w 648795"/>
                  <a:gd name="connsiteY4" fmla="*/ 0 h 4365669"/>
                  <a:gd name="connsiteX5" fmla="*/ 648795 w 648795"/>
                  <a:gd name="connsiteY5" fmla="*/ 4393 h 4365669"/>
                  <a:gd name="connsiteX6" fmla="*/ 546054 w 648795"/>
                  <a:gd name="connsiteY6" fmla="*/ 1284239 h 4365669"/>
                  <a:gd name="connsiteX7" fmla="*/ 306181 w 648795"/>
                  <a:gd name="connsiteY7" fmla="*/ 2255993 h 4365669"/>
                  <a:gd name="connsiteX8" fmla="*/ 397704 w 648795"/>
                  <a:gd name="connsiteY8" fmla="*/ 4365669 h 4365669"/>
                  <a:gd name="connsiteX0" fmla="*/ 397704 w 648795"/>
                  <a:gd name="connsiteY0" fmla="*/ 4411414 h 4411414"/>
                  <a:gd name="connsiteX1" fmla="*/ 200253 w 648795"/>
                  <a:gd name="connsiteY1" fmla="*/ 4411414 h 4411414"/>
                  <a:gd name="connsiteX2" fmla="*/ 114139 w 648795"/>
                  <a:gd name="connsiteY2" fmla="*/ 2177324 h 4411414"/>
                  <a:gd name="connsiteX3" fmla="*/ 431771 w 648795"/>
                  <a:gd name="connsiteY3" fmla="*/ 884529 h 4411414"/>
                  <a:gd name="connsiteX4" fmla="*/ 455672 w 648795"/>
                  <a:gd name="connsiteY4" fmla="*/ 0 h 4411414"/>
                  <a:gd name="connsiteX5" fmla="*/ 648795 w 648795"/>
                  <a:gd name="connsiteY5" fmla="*/ 50138 h 4411414"/>
                  <a:gd name="connsiteX6" fmla="*/ 546054 w 648795"/>
                  <a:gd name="connsiteY6" fmla="*/ 1329984 h 4411414"/>
                  <a:gd name="connsiteX7" fmla="*/ 306181 w 648795"/>
                  <a:gd name="connsiteY7" fmla="*/ 2301738 h 4411414"/>
                  <a:gd name="connsiteX8" fmla="*/ 397704 w 648795"/>
                  <a:gd name="connsiteY8" fmla="*/ 4411414 h 4411414"/>
                  <a:gd name="connsiteX0" fmla="*/ 397704 w 648795"/>
                  <a:gd name="connsiteY0" fmla="*/ 4388540 h 4388540"/>
                  <a:gd name="connsiteX1" fmla="*/ 200253 w 648795"/>
                  <a:gd name="connsiteY1" fmla="*/ 4388540 h 4388540"/>
                  <a:gd name="connsiteX2" fmla="*/ 114139 w 648795"/>
                  <a:gd name="connsiteY2" fmla="*/ 2154450 h 4388540"/>
                  <a:gd name="connsiteX3" fmla="*/ 431771 w 648795"/>
                  <a:gd name="connsiteY3" fmla="*/ 861655 h 4388540"/>
                  <a:gd name="connsiteX4" fmla="*/ 455672 w 648795"/>
                  <a:gd name="connsiteY4" fmla="*/ 0 h 4388540"/>
                  <a:gd name="connsiteX5" fmla="*/ 648795 w 648795"/>
                  <a:gd name="connsiteY5" fmla="*/ 27264 h 4388540"/>
                  <a:gd name="connsiteX6" fmla="*/ 546054 w 648795"/>
                  <a:gd name="connsiteY6" fmla="*/ 1307110 h 4388540"/>
                  <a:gd name="connsiteX7" fmla="*/ 306181 w 648795"/>
                  <a:gd name="connsiteY7" fmla="*/ 2278864 h 4388540"/>
                  <a:gd name="connsiteX8" fmla="*/ 397704 w 648795"/>
                  <a:gd name="connsiteY8" fmla="*/ 4388540 h 4388540"/>
                  <a:gd name="connsiteX0" fmla="*/ 397704 w 648795"/>
                  <a:gd name="connsiteY0" fmla="*/ 4388540 h 4388540"/>
                  <a:gd name="connsiteX1" fmla="*/ 200253 w 648795"/>
                  <a:gd name="connsiteY1" fmla="*/ 4388540 h 4388540"/>
                  <a:gd name="connsiteX2" fmla="*/ 114139 w 648795"/>
                  <a:gd name="connsiteY2" fmla="*/ 2154450 h 4388540"/>
                  <a:gd name="connsiteX3" fmla="*/ 431771 w 648795"/>
                  <a:gd name="connsiteY3" fmla="*/ 861655 h 4388540"/>
                  <a:gd name="connsiteX4" fmla="*/ 455672 w 648795"/>
                  <a:gd name="connsiteY4" fmla="*/ 0 h 4388540"/>
                  <a:gd name="connsiteX5" fmla="*/ 648795 w 648795"/>
                  <a:gd name="connsiteY5" fmla="*/ 27264 h 4388540"/>
                  <a:gd name="connsiteX6" fmla="*/ 546054 w 648795"/>
                  <a:gd name="connsiteY6" fmla="*/ 1307110 h 4388540"/>
                  <a:gd name="connsiteX7" fmla="*/ 306181 w 648795"/>
                  <a:gd name="connsiteY7" fmla="*/ 2278864 h 4388540"/>
                  <a:gd name="connsiteX8" fmla="*/ 397704 w 648795"/>
                  <a:gd name="connsiteY8" fmla="*/ 4388540 h 4388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8795" h="4388540">
                    <a:moveTo>
                      <a:pt x="397704" y="4388540"/>
                    </a:moveTo>
                    <a:lnTo>
                      <a:pt x="200253" y="4388540"/>
                    </a:lnTo>
                    <a:cubicBezTo>
                      <a:pt x="-101502" y="3034243"/>
                      <a:pt x="-3206" y="2784847"/>
                      <a:pt x="114139" y="2154450"/>
                    </a:cubicBezTo>
                    <a:cubicBezTo>
                      <a:pt x="236144" y="1764320"/>
                      <a:pt x="374849" y="1220730"/>
                      <a:pt x="431771" y="861655"/>
                    </a:cubicBezTo>
                    <a:cubicBezTo>
                      <a:pt x="488693" y="502580"/>
                      <a:pt x="438383" y="286360"/>
                      <a:pt x="455672" y="0"/>
                    </a:cubicBezTo>
                    <a:lnTo>
                      <a:pt x="648795" y="27264"/>
                    </a:lnTo>
                    <a:cubicBezTo>
                      <a:pt x="646916" y="477181"/>
                      <a:pt x="645037" y="833890"/>
                      <a:pt x="546054" y="1307110"/>
                    </a:cubicBezTo>
                    <a:cubicBezTo>
                      <a:pt x="484664" y="1647587"/>
                      <a:pt x="402426" y="1969709"/>
                      <a:pt x="306181" y="2278864"/>
                    </a:cubicBezTo>
                    <a:cubicBezTo>
                      <a:pt x="196989" y="2664589"/>
                      <a:pt x="144946" y="3317015"/>
                      <a:pt x="397704" y="4388540"/>
                    </a:cubicBezTo>
                    <a:close/>
                  </a:path>
                </a:pathLst>
              </a:custGeom>
              <a:solidFill>
                <a:schemeClr val="tx1">
                  <a:lumMod val="75000"/>
                  <a:lumOff val="25000"/>
                </a:schemeClr>
              </a:solidFill>
              <a:ln w="4780" cap="flat">
                <a:noFill/>
                <a:prstDash val="solid"/>
                <a:miter/>
              </a:ln>
            </p:spPr>
            <p:txBody>
              <a:bodyPr wrap="square" rtlCol="0" anchor="ctr">
                <a:noAutofit/>
              </a:bodyPr>
              <a:lstStyle/>
              <a:p>
                <a:endParaRPr lang="en-US"/>
              </a:p>
            </p:txBody>
          </p:sp>
        </p:grpSp>
      </p:grpSp>
    </p:spTree>
    <p:extLst>
      <p:ext uri="{BB962C8B-B14F-4D97-AF65-F5344CB8AC3E}">
        <p14:creationId xmlns:p14="http://schemas.microsoft.com/office/powerpoint/2010/main" val="1241158067"/>
      </p:ext>
    </p:extLst>
  </p:cSld>
  <p:clrMapOvr>
    <a:masterClrMapping/>
  </p:clrMapOvr>
  <p:transition spd="med">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17" name="TextBox 116">
            <a:extLst>
              <a:ext uri="{FF2B5EF4-FFF2-40B4-BE49-F238E27FC236}">
                <a16:creationId xmlns:a16="http://schemas.microsoft.com/office/drawing/2014/main" id="{B57ADB5D-22FA-410F-B49B-A5E54B92D59B}"/>
              </a:ext>
            </a:extLst>
          </p:cNvPr>
          <p:cNvSpPr txBox="1"/>
          <p:nvPr/>
        </p:nvSpPr>
        <p:spPr>
          <a:xfrm>
            <a:off x="6952256" y="2857577"/>
            <a:ext cx="4777152" cy="1754326"/>
          </a:xfrm>
          <a:prstGeom prst="rect">
            <a:avLst/>
          </a:prstGeom>
          <a:noFill/>
        </p:spPr>
        <p:txBody>
          <a:bodyPr wrap="square" rtlCol="0" anchor="ctr">
            <a:spAutoFit/>
          </a:bodyPr>
          <a:lstStyle/>
          <a:p>
            <a:pPr algn="r"/>
            <a:r>
              <a:rPr lang="vi-VN" altLang="ko-KR" sz="5400" b="1">
                <a:solidFill>
                  <a:schemeClr val="tx1">
                    <a:lumMod val="85000"/>
                    <a:lumOff val="15000"/>
                  </a:schemeClr>
                </a:solidFill>
                <a:latin typeface="Market Deco" panose="02000000000000000000" pitchFamily="2" charset="0"/>
                <a:cs typeface="Arial" pitchFamily="34" charset="0"/>
              </a:rPr>
              <a:t>PROBLEM STAT</a:t>
            </a:r>
            <a:r>
              <a:rPr lang="en-US" altLang="ko-KR" sz="5400" b="1">
                <a:solidFill>
                  <a:schemeClr val="tx1">
                    <a:lumMod val="85000"/>
                    <a:lumOff val="15000"/>
                  </a:schemeClr>
                </a:solidFill>
                <a:latin typeface="Market Deco" panose="02000000000000000000" pitchFamily="2" charset="0"/>
                <a:cs typeface="Arial" pitchFamily="34" charset="0"/>
              </a:rPr>
              <a:t>E</a:t>
            </a:r>
            <a:r>
              <a:rPr lang="vi-VN" altLang="ko-KR" sz="5400" b="1">
                <a:solidFill>
                  <a:schemeClr val="tx1">
                    <a:lumMod val="85000"/>
                    <a:lumOff val="15000"/>
                  </a:schemeClr>
                </a:solidFill>
                <a:latin typeface="Market Deco" panose="02000000000000000000" pitchFamily="2" charset="0"/>
                <a:cs typeface="Arial" pitchFamily="34" charset="0"/>
              </a:rPr>
              <a:t>MENT</a:t>
            </a:r>
            <a:endParaRPr lang="ko-KR" altLang="en-US" sz="5400" b="1">
              <a:solidFill>
                <a:schemeClr val="tx1">
                  <a:lumMod val="85000"/>
                  <a:lumOff val="15000"/>
                </a:schemeClr>
              </a:solidFill>
              <a:latin typeface="Market Deco" panose="02000000000000000000" pitchFamily="2" charset="0"/>
              <a:cs typeface="Arial" pitchFamily="34" charset="0"/>
            </a:endParaRPr>
          </a:p>
        </p:txBody>
      </p:sp>
      <p:sp>
        <p:nvSpPr>
          <p:cNvPr id="118" name="TextBox 117">
            <a:extLst>
              <a:ext uri="{FF2B5EF4-FFF2-40B4-BE49-F238E27FC236}">
                <a16:creationId xmlns:a16="http://schemas.microsoft.com/office/drawing/2014/main" id="{155A68A0-2380-4E67-8DF4-427ED4BAFEFE}"/>
              </a:ext>
            </a:extLst>
          </p:cNvPr>
          <p:cNvSpPr txBox="1"/>
          <p:nvPr/>
        </p:nvSpPr>
        <p:spPr>
          <a:xfrm>
            <a:off x="8162495" y="4657097"/>
            <a:ext cx="3526844" cy="400110"/>
          </a:xfrm>
          <a:prstGeom prst="rect">
            <a:avLst/>
          </a:prstGeom>
          <a:noFill/>
        </p:spPr>
        <p:txBody>
          <a:bodyPr wrap="square" rtlCol="0" anchor="ctr">
            <a:spAutoFit/>
          </a:bodyPr>
          <a:lstStyle/>
          <a:p>
            <a:r>
              <a:rPr lang="vi-VN" altLang="ko-KR" sz="2000" b="1">
                <a:solidFill>
                  <a:schemeClr val="accent2">
                    <a:lumMod val="75000"/>
                  </a:schemeClr>
                </a:solidFill>
                <a:cs typeface="Arial" pitchFamily="34" charset="0"/>
              </a:rPr>
              <a:t>Product Position Statement</a:t>
            </a:r>
            <a:endParaRPr lang="en-US" altLang="ko-KR" sz="2000" b="1">
              <a:solidFill>
                <a:schemeClr val="accent2">
                  <a:lumMod val="75000"/>
                </a:schemeClr>
              </a:solidFill>
              <a:cs typeface="Arial" pitchFamily="34" charset="0"/>
            </a:endParaRPr>
          </a:p>
        </p:txBody>
      </p:sp>
      <p:grpSp>
        <p:nvGrpSpPr>
          <p:cNvPr id="2" name="Group 1">
            <a:extLst>
              <a:ext uri="{FF2B5EF4-FFF2-40B4-BE49-F238E27FC236}">
                <a16:creationId xmlns:a16="http://schemas.microsoft.com/office/drawing/2014/main" id="{946A0955-C453-45E2-9909-2BC74B156A75}"/>
              </a:ext>
            </a:extLst>
          </p:cNvPr>
          <p:cNvGrpSpPr/>
          <p:nvPr/>
        </p:nvGrpSpPr>
        <p:grpSpPr>
          <a:xfrm>
            <a:off x="498918" y="0"/>
            <a:ext cx="6894847" cy="6532333"/>
            <a:chOff x="753139" y="-50052"/>
            <a:chExt cx="6894847" cy="6532333"/>
          </a:xfrm>
        </p:grpSpPr>
        <p:sp>
          <p:nvSpPr>
            <p:cNvPr id="115" name="Isosceles Triangle 67">
              <a:extLst>
                <a:ext uri="{FF2B5EF4-FFF2-40B4-BE49-F238E27FC236}">
                  <a16:creationId xmlns:a16="http://schemas.microsoft.com/office/drawing/2014/main" id="{FF900CB1-41F8-44E5-A37B-C3C8C4B321B7}"/>
                </a:ext>
              </a:extLst>
            </p:cNvPr>
            <p:cNvSpPr/>
            <p:nvPr/>
          </p:nvSpPr>
          <p:spPr>
            <a:xfrm rot="10800000">
              <a:off x="2942583" y="-18107"/>
              <a:ext cx="2842596" cy="6468442"/>
            </a:xfrm>
            <a:custGeom>
              <a:avLst/>
              <a:gdLst>
                <a:gd name="connsiteX0" fmla="*/ 0 w 2842596"/>
                <a:gd name="connsiteY0" fmla="*/ 6477967 h 6477967"/>
                <a:gd name="connsiteX1" fmla="*/ 1421298 w 2842596"/>
                <a:gd name="connsiteY1" fmla="*/ 0 h 6477967"/>
                <a:gd name="connsiteX2" fmla="*/ 2842596 w 2842596"/>
                <a:gd name="connsiteY2" fmla="*/ 6477967 h 6477967"/>
                <a:gd name="connsiteX3" fmla="*/ 0 w 2842596"/>
                <a:gd name="connsiteY3" fmla="*/ 6477967 h 6477967"/>
                <a:gd name="connsiteX0" fmla="*/ 0 w 2842596"/>
                <a:gd name="connsiteY0" fmla="*/ 6477967 h 6477967"/>
                <a:gd name="connsiteX1" fmla="*/ 1421298 w 2842596"/>
                <a:gd name="connsiteY1" fmla="*/ 0 h 6477967"/>
                <a:gd name="connsiteX2" fmla="*/ 2842596 w 2842596"/>
                <a:gd name="connsiteY2" fmla="*/ 6477967 h 6477967"/>
                <a:gd name="connsiteX3" fmla="*/ 0 w 2842596"/>
                <a:gd name="connsiteY3" fmla="*/ 6477967 h 6477967"/>
                <a:gd name="connsiteX0" fmla="*/ 0 w 2842596"/>
                <a:gd name="connsiteY0" fmla="*/ 6801817 h 6801817"/>
                <a:gd name="connsiteX1" fmla="*/ 1392723 w 2842596"/>
                <a:gd name="connsiteY1" fmla="*/ 0 h 6801817"/>
                <a:gd name="connsiteX2" fmla="*/ 2842596 w 2842596"/>
                <a:gd name="connsiteY2" fmla="*/ 6801817 h 6801817"/>
                <a:gd name="connsiteX3" fmla="*/ 0 w 2842596"/>
                <a:gd name="connsiteY3" fmla="*/ 6801817 h 6801817"/>
                <a:gd name="connsiteX0" fmla="*/ 0 w 2842596"/>
                <a:gd name="connsiteY0" fmla="*/ 6801817 h 6801817"/>
                <a:gd name="connsiteX1" fmla="*/ 1392723 w 2842596"/>
                <a:gd name="connsiteY1" fmla="*/ 0 h 6801817"/>
                <a:gd name="connsiteX2" fmla="*/ 2842596 w 2842596"/>
                <a:gd name="connsiteY2" fmla="*/ 6801817 h 6801817"/>
                <a:gd name="connsiteX3" fmla="*/ 0 w 2842596"/>
                <a:gd name="connsiteY3" fmla="*/ 6801817 h 680181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11317 h 6611317"/>
                <a:gd name="connsiteX1" fmla="*/ 1440348 w 2842596"/>
                <a:gd name="connsiteY1" fmla="*/ 0 h 6611317"/>
                <a:gd name="connsiteX2" fmla="*/ 2842596 w 2842596"/>
                <a:gd name="connsiteY2" fmla="*/ 6611317 h 6611317"/>
                <a:gd name="connsiteX3" fmla="*/ 0 w 2842596"/>
                <a:gd name="connsiteY3" fmla="*/ 6611317 h 6611317"/>
                <a:gd name="connsiteX0" fmla="*/ 0 w 2842596"/>
                <a:gd name="connsiteY0" fmla="*/ 6611317 h 6611317"/>
                <a:gd name="connsiteX1" fmla="*/ 1440348 w 2842596"/>
                <a:gd name="connsiteY1" fmla="*/ 0 h 6611317"/>
                <a:gd name="connsiteX2" fmla="*/ 2842596 w 2842596"/>
                <a:gd name="connsiteY2" fmla="*/ 6611317 h 6611317"/>
                <a:gd name="connsiteX3" fmla="*/ 0 w 2842596"/>
                <a:gd name="connsiteY3" fmla="*/ 6611317 h 6611317"/>
                <a:gd name="connsiteX0" fmla="*/ 0 w 2842596"/>
                <a:gd name="connsiteY0" fmla="*/ 6468442 h 6468442"/>
                <a:gd name="connsiteX1" fmla="*/ 1402248 w 2842596"/>
                <a:gd name="connsiteY1" fmla="*/ 0 h 6468442"/>
                <a:gd name="connsiteX2" fmla="*/ 2842596 w 2842596"/>
                <a:gd name="connsiteY2" fmla="*/ 6468442 h 6468442"/>
                <a:gd name="connsiteX3" fmla="*/ 0 w 2842596"/>
                <a:gd name="connsiteY3" fmla="*/ 6468442 h 6468442"/>
              </a:gdLst>
              <a:ahLst/>
              <a:cxnLst>
                <a:cxn ang="0">
                  <a:pos x="connsiteX0" y="connsiteY0"/>
                </a:cxn>
                <a:cxn ang="0">
                  <a:pos x="connsiteX1" y="connsiteY1"/>
                </a:cxn>
                <a:cxn ang="0">
                  <a:pos x="connsiteX2" y="connsiteY2"/>
                </a:cxn>
                <a:cxn ang="0">
                  <a:pos x="connsiteX3" y="connsiteY3"/>
                </a:cxn>
              </a:cxnLst>
              <a:rect l="l" t="t" r="r" b="b"/>
              <a:pathLst>
                <a:path w="2842596" h="6468442">
                  <a:moveTo>
                    <a:pt x="0" y="6468442"/>
                  </a:moveTo>
                  <a:cubicBezTo>
                    <a:pt x="32441" y="3896370"/>
                    <a:pt x="1065007" y="705172"/>
                    <a:pt x="1402248" y="0"/>
                  </a:cubicBezTo>
                  <a:cubicBezTo>
                    <a:pt x="1856964" y="730572"/>
                    <a:pt x="2768880" y="3928120"/>
                    <a:pt x="2842596" y="6468442"/>
                  </a:cubicBezTo>
                  <a:lnTo>
                    <a:pt x="0" y="64684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Shape 115">
              <a:extLst>
                <a:ext uri="{FF2B5EF4-FFF2-40B4-BE49-F238E27FC236}">
                  <a16:creationId xmlns:a16="http://schemas.microsoft.com/office/drawing/2014/main" id="{1C8714B8-27DB-49E0-9AA2-80DAB18C26DF}"/>
                </a:ext>
              </a:extLst>
            </p:cNvPr>
            <p:cNvSpPr/>
            <p:nvPr/>
          </p:nvSpPr>
          <p:spPr>
            <a:xfrm>
              <a:off x="3706963" y="1074251"/>
              <a:ext cx="1281676" cy="5333238"/>
            </a:xfrm>
            <a:custGeom>
              <a:avLst/>
              <a:gdLst>
                <a:gd name="connsiteX0" fmla="*/ 325098 w 1281676"/>
                <a:gd name="connsiteY0" fmla="*/ 0 h 5333238"/>
                <a:gd name="connsiteX1" fmla="*/ 954042 w 1281676"/>
                <a:gd name="connsiteY1" fmla="*/ 0 h 5333238"/>
                <a:gd name="connsiteX2" fmla="*/ 1281676 w 1281676"/>
                <a:gd name="connsiteY2" fmla="*/ 4285901 h 5333238"/>
                <a:gd name="connsiteX3" fmla="*/ 650829 w 1281676"/>
                <a:gd name="connsiteY3" fmla="*/ 5333238 h 5333238"/>
                <a:gd name="connsiteX4" fmla="*/ 0 w 1281676"/>
                <a:gd name="connsiteY4" fmla="*/ 4252727 h 533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1676" h="5333238">
                  <a:moveTo>
                    <a:pt x="325098" y="0"/>
                  </a:moveTo>
                  <a:lnTo>
                    <a:pt x="954042" y="0"/>
                  </a:lnTo>
                  <a:lnTo>
                    <a:pt x="1281676" y="4285901"/>
                  </a:lnTo>
                  <a:lnTo>
                    <a:pt x="650829" y="5333238"/>
                  </a:lnTo>
                  <a:lnTo>
                    <a:pt x="0" y="4252727"/>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9" name="Trapezoid 118">
              <a:extLst>
                <a:ext uri="{FF2B5EF4-FFF2-40B4-BE49-F238E27FC236}">
                  <a16:creationId xmlns:a16="http://schemas.microsoft.com/office/drawing/2014/main" id="{84FDFBE3-38D6-480A-84A5-AE610C81C3F5}"/>
                </a:ext>
              </a:extLst>
            </p:cNvPr>
            <p:cNvSpPr/>
            <p:nvPr/>
          </p:nvSpPr>
          <p:spPr>
            <a:xfrm rot="10800000">
              <a:off x="3618685" y="-21830"/>
              <a:ext cx="1474316" cy="1130853"/>
            </a:xfrm>
            <a:prstGeom prst="trapezoid">
              <a:avLst>
                <a:gd name="adj" fmla="val 39007"/>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Isosceles Triangle 119">
              <a:extLst>
                <a:ext uri="{FF2B5EF4-FFF2-40B4-BE49-F238E27FC236}">
                  <a16:creationId xmlns:a16="http://schemas.microsoft.com/office/drawing/2014/main" id="{3BFBA259-8372-4050-B850-DDF0A5EB53E1}"/>
                </a:ext>
              </a:extLst>
            </p:cNvPr>
            <p:cNvSpPr/>
            <p:nvPr/>
          </p:nvSpPr>
          <p:spPr>
            <a:xfrm rot="10800000">
              <a:off x="2942582" y="-18106"/>
              <a:ext cx="1406827" cy="951872"/>
            </a:xfrm>
            <a:prstGeom prst="triangle">
              <a:avLst>
                <a:gd name="adj" fmla="val 57973"/>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a:extLst>
                <a:ext uri="{FF2B5EF4-FFF2-40B4-BE49-F238E27FC236}">
                  <a16:creationId xmlns:a16="http://schemas.microsoft.com/office/drawing/2014/main" id="{60AD03B3-175C-4FC1-821B-6A6A3E344948}"/>
                </a:ext>
              </a:extLst>
            </p:cNvPr>
            <p:cNvSpPr/>
            <p:nvPr/>
          </p:nvSpPr>
          <p:spPr>
            <a:xfrm rot="10800000" flipH="1">
              <a:off x="4351031" y="-18106"/>
              <a:ext cx="1406827" cy="951872"/>
            </a:xfrm>
            <a:prstGeom prst="triangle">
              <a:avLst>
                <a:gd name="adj" fmla="val 57973"/>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a:extLst>
                <a:ext uri="{FF2B5EF4-FFF2-40B4-BE49-F238E27FC236}">
                  <a16:creationId xmlns:a16="http://schemas.microsoft.com/office/drawing/2014/main" id="{AE1543E9-63F3-4EA4-8208-64209AC602F1}"/>
                </a:ext>
              </a:extLst>
            </p:cNvPr>
            <p:cNvGrpSpPr/>
            <p:nvPr/>
          </p:nvGrpSpPr>
          <p:grpSpPr>
            <a:xfrm>
              <a:off x="1096799" y="-18107"/>
              <a:ext cx="3284106" cy="6500388"/>
              <a:chOff x="907647" y="-18107"/>
              <a:chExt cx="3284106" cy="6500388"/>
            </a:xfrm>
          </p:grpSpPr>
          <p:sp>
            <p:nvSpPr>
              <p:cNvPr id="123" name="Freeform: Shape 122">
                <a:extLst>
                  <a:ext uri="{FF2B5EF4-FFF2-40B4-BE49-F238E27FC236}">
                    <a16:creationId xmlns:a16="http://schemas.microsoft.com/office/drawing/2014/main" id="{8AF97509-2D1A-4D1C-B661-4553AC1BD25D}"/>
                  </a:ext>
                </a:extLst>
              </p:cNvPr>
              <p:cNvSpPr/>
              <p:nvPr/>
            </p:nvSpPr>
            <p:spPr>
              <a:xfrm>
                <a:off x="907647" y="91430"/>
                <a:ext cx="3204262" cy="6281313"/>
              </a:xfrm>
              <a:custGeom>
                <a:avLst/>
                <a:gdLst>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49122 w 3247054"/>
                  <a:gd name="connsiteY0" fmla="*/ 27160 h 6500388"/>
                  <a:gd name="connsiteX1" fmla="*/ 177930 w 3247054"/>
                  <a:gd name="connsiteY1" fmla="*/ 398353 h 6500388"/>
                  <a:gd name="connsiteX2" fmla="*/ 196037 w 3247054"/>
                  <a:gd name="connsiteY2" fmla="*/ 479834 h 6500388"/>
                  <a:gd name="connsiteX3" fmla="*/ 1164757 w 3247054"/>
                  <a:gd name="connsiteY3" fmla="*/ 1240325 h 6500388"/>
                  <a:gd name="connsiteX4" fmla="*/ 1191918 w 3247054"/>
                  <a:gd name="connsiteY4" fmla="*/ 1330859 h 6500388"/>
                  <a:gd name="connsiteX5" fmla="*/ 24021 w 3247054"/>
                  <a:gd name="connsiteY5" fmla="*/ 2082297 h 6500388"/>
                  <a:gd name="connsiteX6" fmla="*/ 42128 w 3247054"/>
                  <a:gd name="connsiteY6" fmla="*/ 2236206 h 6500388"/>
                  <a:gd name="connsiteX7" fmla="*/ 3247054 w 3247054"/>
                  <a:gd name="connsiteY7" fmla="*/ 6500388 h 6500388"/>
                  <a:gd name="connsiteX8" fmla="*/ 1952409 w 3247054"/>
                  <a:gd name="connsiteY8" fmla="*/ 0 h 6500388"/>
                  <a:gd name="connsiteX9" fmla="*/ 549122 w 3247054"/>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4262" h="6281313">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04262" y="6281313"/>
                    </a:lnTo>
                    <a:cubicBezTo>
                      <a:pt x="2655239" y="4216117"/>
                      <a:pt x="2163365" y="2360471"/>
                      <a:pt x="1957242" y="0"/>
                    </a:cubicBezTo>
                    <a:lnTo>
                      <a:pt x="560630" y="17149"/>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Shape 123">
                <a:extLst>
                  <a:ext uri="{FF2B5EF4-FFF2-40B4-BE49-F238E27FC236}">
                    <a16:creationId xmlns:a16="http://schemas.microsoft.com/office/drawing/2014/main" id="{31C3DC25-50C6-4235-92F0-B889597B18AD}"/>
                  </a:ext>
                </a:extLst>
              </p:cNvPr>
              <p:cNvSpPr/>
              <p:nvPr/>
            </p:nvSpPr>
            <p:spPr>
              <a:xfrm>
                <a:off x="939866" y="-18107"/>
                <a:ext cx="3251887" cy="6500388"/>
              </a:xfrm>
              <a:custGeom>
                <a:avLst/>
                <a:gdLst>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49122 w 3247054"/>
                  <a:gd name="connsiteY0" fmla="*/ 27160 h 6500388"/>
                  <a:gd name="connsiteX1" fmla="*/ 177930 w 3247054"/>
                  <a:gd name="connsiteY1" fmla="*/ 398353 h 6500388"/>
                  <a:gd name="connsiteX2" fmla="*/ 196037 w 3247054"/>
                  <a:gd name="connsiteY2" fmla="*/ 479834 h 6500388"/>
                  <a:gd name="connsiteX3" fmla="*/ 1164757 w 3247054"/>
                  <a:gd name="connsiteY3" fmla="*/ 1240325 h 6500388"/>
                  <a:gd name="connsiteX4" fmla="*/ 1191918 w 3247054"/>
                  <a:gd name="connsiteY4" fmla="*/ 1330859 h 6500388"/>
                  <a:gd name="connsiteX5" fmla="*/ 24021 w 3247054"/>
                  <a:gd name="connsiteY5" fmla="*/ 2082297 h 6500388"/>
                  <a:gd name="connsiteX6" fmla="*/ 42128 w 3247054"/>
                  <a:gd name="connsiteY6" fmla="*/ 2236206 h 6500388"/>
                  <a:gd name="connsiteX7" fmla="*/ 3247054 w 3247054"/>
                  <a:gd name="connsiteY7" fmla="*/ 6500388 h 6500388"/>
                  <a:gd name="connsiteX8" fmla="*/ 1952409 w 3247054"/>
                  <a:gd name="connsiteY8" fmla="*/ 0 h 6500388"/>
                  <a:gd name="connsiteX9" fmla="*/ 549122 w 3247054"/>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51887" h="6500388">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51887" y="6500388"/>
                    </a:lnTo>
                    <a:cubicBezTo>
                      <a:pt x="2667939" y="4352642"/>
                      <a:pt x="2188765" y="2519221"/>
                      <a:pt x="1957242" y="0"/>
                    </a:cubicBezTo>
                    <a:lnTo>
                      <a:pt x="560630" y="1714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a:extLst>
                <a:ext uri="{FF2B5EF4-FFF2-40B4-BE49-F238E27FC236}">
                  <a16:creationId xmlns:a16="http://schemas.microsoft.com/office/drawing/2014/main" id="{46204879-FED2-4A40-9FE3-06FC2B5DA360}"/>
                </a:ext>
              </a:extLst>
            </p:cNvPr>
            <p:cNvGrpSpPr/>
            <p:nvPr/>
          </p:nvGrpSpPr>
          <p:grpSpPr>
            <a:xfrm flipH="1">
              <a:off x="4363880" y="-18107"/>
              <a:ext cx="3284106" cy="6500388"/>
              <a:chOff x="1060047" y="134293"/>
              <a:chExt cx="3284106" cy="6500388"/>
            </a:xfrm>
          </p:grpSpPr>
          <p:sp>
            <p:nvSpPr>
              <p:cNvPr id="126" name="Freeform: Shape 125">
                <a:extLst>
                  <a:ext uri="{FF2B5EF4-FFF2-40B4-BE49-F238E27FC236}">
                    <a16:creationId xmlns:a16="http://schemas.microsoft.com/office/drawing/2014/main" id="{18625E46-736A-416B-8E86-15F5428CA157}"/>
                  </a:ext>
                </a:extLst>
              </p:cNvPr>
              <p:cNvSpPr/>
              <p:nvPr/>
            </p:nvSpPr>
            <p:spPr>
              <a:xfrm>
                <a:off x="1060047" y="243830"/>
                <a:ext cx="3204262" cy="6281313"/>
              </a:xfrm>
              <a:custGeom>
                <a:avLst/>
                <a:gdLst>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49122 w 3247054"/>
                  <a:gd name="connsiteY0" fmla="*/ 27160 h 6500388"/>
                  <a:gd name="connsiteX1" fmla="*/ 177930 w 3247054"/>
                  <a:gd name="connsiteY1" fmla="*/ 398353 h 6500388"/>
                  <a:gd name="connsiteX2" fmla="*/ 196037 w 3247054"/>
                  <a:gd name="connsiteY2" fmla="*/ 479834 h 6500388"/>
                  <a:gd name="connsiteX3" fmla="*/ 1164757 w 3247054"/>
                  <a:gd name="connsiteY3" fmla="*/ 1240325 h 6500388"/>
                  <a:gd name="connsiteX4" fmla="*/ 1191918 w 3247054"/>
                  <a:gd name="connsiteY4" fmla="*/ 1330859 h 6500388"/>
                  <a:gd name="connsiteX5" fmla="*/ 24021 w 3247054"/>
                  <a:gd name="connsiteY5" fmla="*/ 2082297 h 6500388"/>
                  <a:gd name="connsiteX6" fmla="*/ 42128 w 3247054"/>
                  <a:gd name="connsiteY6" fmla="*/ 2236206 h 6500388"/>
                  <a:gd name="connsiteX7" fmla="*/ 3247054 w 3247054"/>
                  <a:gd name="connsiteY7" fmla="*/ 6500388 h 6500388"/>
                  <a:gd name="connsiteX8" fmla="*/ 1952409 w 3247054"/>
                  <a:gd name="connsiteY8" fmla="*/ 0 h 6500388"/>
                  <a:gd name="connsiteX9" fmla="*/ 549122 w 3247054"/>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4262" h="6281313">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04262" y="6281313"/>
                    </a:lnTo>
                    <a:cubicBezTo>
                      <a:pt x="2655239" y="4216117"/>
                      <a:pt x="2163365" y="2360471"/>
                      <a:pt x="1957242" y="0"/>
                    </a:cubicBezTo>
                    <a:lnTo>
                      <a:pt x="560630" y="17149"/>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Shape 126">
                <a:extLst>
                  <a:ext uri="{FF2B5EF4-FFF2-40B4-BE49-F238E27FC236}">
                    <a16:creationId xmlns:a16="http://schemas.microsoft.com/office/drawing/2014/main" id="{72D99AC6-2B67-46D9-9AF4-E384F0FD3C61}"/>
                  </a:ext>
                </a:extLst>
              </p:cNvPr>
              <p:cNvSpPr/>
              <p:nvPr/>
            </p:nvSpPr>
            <p:spPr>
              <a:xfrm>
                <a:off x="1092266" y="134293"/>
                <a:ext cx="3251887" cy="6500388"/>
              </a:xfrm>
              <a:custGeom>
                <a:avLst/>
                <a:gdLst>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49122 w 3247054"/>
                  <a:gd name="connsiteY0" fmla="*/ 27160 h 6500388"/>
                  <a:gd name="connsiteX1" fmla="*/ 177930 w 3247054"/>
                  <a:gd name="connsiteY1" fmla="*/ 398353 h 6500388"/>
                  <a:gd name="connsiteX2" fmla="*/ 196037 w 3247054"/>
                  <a:gd name="connsiteY2" fmla="*/ 479834 h 6500388"/>
                  <a:gd name="connsiteX3" fmla="*/ 1164757 w 3247054"/>
                  <a:gd name="connsiteY3" fmla="*/ 1240325 h 6500388"/>
                  <a:gd name="connsiteX4" fmla="*/ 1191918 w 3247054"/>
                  <a:gd name="connsiteY4" fmla="*/ 1330859 h 6500388"/>
                  <a:gd name="connsiteX5" fmla="*/ 24021 w 3247054"/>
                  <a:gd name="connsiteY5" fmla="*/ 2082297 h 6500388"/>
                  <a:gd name="connsiteX6" fmla="*/ 42128 w 3247054"/>
                  <a:gd name="connsiteY6" fmla="*/ 2236206 h 6500388"/>
                  <a:gd name="connsiteX7" fmla="*/ 3247054 w 3247054"/>
                  <a:gd name="connsiteY7" fmla="*/ 6500388 h 6500388"/>
                  <a:gd name="connsiteX8" fmla="*/ 1952409 w 3247054"/>
                  <a:gd name="connsiteY8" fmla="*/ 0 h 6500388"/>
                  <a:gd name="connsiteX9" fmla="*/ 549122 w 3247054"/>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51887" h="6500388">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51887" y="6500388"/>
                    </a:lnTo>
                    <a:cubicBezTo>
                      <a:pt x="2667939" y="4352642"/>
                      <a:pt x="2188765" y="2519221"/>
                      <a:pt x="1957242" y="0"/>
                    </a:cubicBezTo>
                    <a:lnTo>
                      <a:pt x="560630" y="1714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8" name="Group 127">
              <a:extLst>
                <a:ext uri="{FF2B5EF4-FFF2-40B4-BE49-F238E27FC236}">
                  <a16:creationId xmlns:a16="http://schemas.microsoft.com/office/drawing/2014/main" id="{92CF519B-F6F6-4305-95C5-4D1D50922726}"/>
                </a:ext>
              </a:extLst>
            </p:cNvPr>
            <p:cNvGrpSpPr/>
            <p:nvPr/>
          </p:nvGrpSpPr>
          <p:grpSpPr>
            <a:xfrm>
              <a:off x="753139" y="-50052"/>
              <a:ext cx="2660463" cy="5621834"/>
              <a:chOff x="925903" y="-56577"/>
              <a:chExt cx="2660463" cy="5621834"/>
            </a:xfrm>
          </p:grpSpPr>
          <p:grpSp>
            <p:nvGrpSpPr>
              <p:cNvPr id="129" name="Group 128">
                <a:extLst>
                  <a:ext uri="{FF2B5EF4-FFF2-40B4-BE49-F238E27FC236}">
                    <a16:creationId xmlns:a16="http://schemas.microsoft.com/office/drawing/2014/main" id="{A9EF1A7C-1142-403F-8322-6FE83C6267B3}"/>
                  </a:ext>
                </a:extLst>
              </p:cNvPr>
              <p:cNvGrpSpPr/>
              <p:nvPr/>
            </p:nvGrpSpPr>
            <p:grpSpPr>
              <a:xfrm rot="10228926">
                <a:off x="2345141" y="4256162"/>
                <a:ext cx="1127546" cy="1309095"/>
                <a:chOff x="4802271" y="1897244"/>
                <a:chExt cx="492910" cy="572275"/>
              </a:xfrm>
            </p:grpSpPr>
            <p:sp>
              <p:nvSpPr>
                <p:cNvPr id="135" name="Rectangle 8">
                  <a:extLst>
                    <a:ext uri="{FF2B5EF4-FFF2-40B4-BE49-F238E27FC236}">
                      <a16:creationId xmlns:a16="http://schemas.microsoft.com/office/drawing/2014/main" id="{7D39375B-2B62-4DE1-B346-31A190C79307}"/>
                    </a:ext>
                  </a:extLst>
                </p:cNvPr>
                <p:cNvSpPr/>
                <p:nvPr/>
              </p:nvSpPr>
              <p:spPr>
                <a:xfrm rot="11220000">
                  <a:off x="4802271" y="1897244"/>
                  <a:ext cx="341441" cy="572275"/>
                </a:xfrm>
                <a:custGeom>
                  <a:avLst/>
                  <a:gdLst/>
                  <a:ahLst/>
                  <a:cxnLst/>
                  <a:rect l="l" t="t" r="r" b="b"/>
                  <a:pathLst>
                    <a:path w="462473" h="775132">
                      <a:moveTo>
                        <a:pt x="401001" y="0"/>
                      </a:moveTo>
                      <a:lnTo>
                        <a:pt x="462201" y="0"/>
                      </a:lnTo>
                      <a:lnTo>
                        <a:pt x="462202" y="601175"/>
                      </a:lnTo>
                      <a:lnTo>
                        <a:pt x="462473" y="601187"/>
                      </a:lnTo>
                      <a:lnTo>
                        <a:pt x="462202" y="604277"/>
                      </a:lnTo>
                      <a:lnTo>
                        <a:pt x="462201" y="612000"/>
                      </a:lnTo>
                      <a:lnTo>
                        <a:pt x="461523" y="612000"/>
                      </a:lnTo>
                      <a:cubicBezTo>
                        <a:pt x="456162" y="675114"/>
                        <a:pt x="453746" y="748270"/>
                        <a:pt x="392546" y="770377"/>
                      </a:cubicBezTo>
                      <a:cubicBezTo>
                        <a:pt x="292280" y="799787"/>
                        <a:pt x="77213" y="684479"/>
                        <a:pt x="0" y="651700"/>
                      </a:cubicBezTo>
                      <a:lnTo>
                        <a:pt x="20368" y="598081"/>
                      </a:lnTo>
                      <a:cubicBezTo>
                        <a:pt x="130899" y="631017"/>
                        <a:pt x="313896" y="720128"/>
                        <a:pt x="370989" y="709586"/>
                      </a:cubicBezTo>
                      <a:cubicBezTo>
                        <a:pt x="401045" y="687002"/>
                        <a:pt x="394312" y="666925"/>
                        <a:pt x="400233" y="598442"/>
                      </a:cubicBezTo>
                      <a:lnTo>
                        <a:pt x="401001" y="598476"/>
                      </a:lnTo>
                      <a:close/>
                    </a:path>
                  </a:pathLst>
                </a:cu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6" name="Oval 16">
                  <a:extLst>
                    <a:ext uri="{FF2B5EF4-FFF2-40B4-BE49-F238E27FC236}">
                      <a16:creationId xmlns:a16="http://schemas.microsoft.com/office/drawing/2014/main" id="{D73B280D-6AC1-4D44-B325-CC40B083DC88}"/>
                    </a:ext>
                  </a:extLst>
                </p:cNvPr>
                <p:cNvSpPr/>
                <p:nvPr/>
              </p:nvSpPr>
              <p:spPr>
                <a:xfrm rot="2337237">
                  <a:off x="5134487" y="1994694"/>
                  <a:ext cx="160694" cy="122843"/>
                </a:xfrm>
                <a:custGeom>
                  <a:avLst/>
                  <a:gdLst/>
                  <a:ahLst/>
                  <a:cxnLst/>
                  <a:rect l="l" t="t" r="r" b="b"/>
                  <a:pathLst>
                    <a:path w="217656" h="166388">
                      <a:moveTo>
                        <a:pt x="193289" y="142021"/>
                      </a:moveTo>
                      <a:cubicBezTo>
                        <a:pt x="178234" y="157076"/>
                        <a:pt x="157435" y="166388"/>
                        <a:pt x="134462" y="166388"/>
                      </a:cubicBezTo>
                      <a:cubicBezTo>
                        <a:pt x="112031" y="166388"/>
                        <a:pt x="91674" y="157511"/>
                        <a:pt x="76905" y="142878"/>
                      </a:cubicBezTo>
                      <a:lnTo>
                        <a:pt x="14686" y="153039"/>
                      </a:lnTo>
                      <a:lnTo>
                        <a:pt x="0" y="63111"/>
                      </a:lnTo>
                      <a:lnTo>
                        <a:pt x="57209" y="53768"/>
                      </a:lnTo>
                      <a:cubicBezTo>
                        <a:pt x="68633" y="22251"/>
                        <a:pt x="98949" y="0"/>
                        <a:pt x="134462" y="0"/>
                      </a:cubicBezTo>
                      <a:cubicBezTo>
                        <a:pt x="180409" y="0"/>
                        <a:pt x="217656" y="37247"/>
                        <a:pt x="217656" y="83194"/>
                      </a:cubicBezTo>
                      <a:cubicBezTo>
                        <a:pt x="217656" y="106167"/>
                        <a:pt x="208344" y="126966"/>
                        <a:pt x="193289" y="142021"/>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30" name="Group 129">
                <a:extLst>
                  <a:ext uri="{FF2B5EF4-FFF2-40B4-BE49-F238E27FC236}">
                    <a16:creationId xmlns:a16="http://schemas.microsoft.com/office/drawing/2014/main" id="{9FBB470A-DAAE-4CED-9FB0-A05250A2170B}"/>
                  </a:ext>
                </a:extLst>
              </p:cNvPr>
              <p:cNvGrpSpPr/>
              <p:nvPr/>
            </p:nvGrpSpPr>
            <p:grpSpPr>
              <a:xfrm rot="11371074" flipH="1">
                <a:off x="1007937" y="4256162"/>
                <a:ext cx="1127546" cy="1309095"/>
                <a:chOff x="4802271" y="1897244"/>
                <a:chExt cx="492910" cy="572275"/>
              </a:xfrm>
            </p:grpSpPr>
            <p:sp>
              <p:nvSpPr>
                <p:cNvPr id="133" name="Rectangle 8">
                  <a:extLst>
                    <a:ext uri="{FF2B5EF4-FFF2-40B4-BE49-F238E27FC236}">
                      <a16:creationId xmlns:a16="http://schemas.microsoft.com/office/drawing/2014/main" id="{D5836B69-B984-4B80-B719-3D261F2E8C4F}"/>
                    </a:ext>
                  </a:extLst>
                </p:cNvPr>
                <p:cNvSpPr/>
                <p:nvPr/>
              </p:nvSpPr>
              <p:spPr>
                <a:xfrm rot="11220000">
                  <a:off x="4802271" y="1897244"/>
                  <a:ext cx="341441" cy="572275"/>
                </a:xfrm>
                <a:custGeom>
                  <a:avLst/>
                  <a:gdLst/>
                  <a:ahLst/>
                  <a:cxnLst/>
                  <a:rect l="l" t="t" r="r" b="b"/>
                  <a:pathLst>
                    <a:path w="462473" h="775132">
                      <a:moveTo>
                        <a:pt x="401001" y="0"/>
                      </a:moveTo>
                      <a:lnTo>
                        <a:pt x="462201" y="0"/>
                      </a:lnTo>
                      <a:lnTo>
                        <a:pt x="462202" y="601175"/>
                      </a:lnTo>
                      <a:lnTo>
                        <a:pt x="462473" y="601187"/>
                      </a:lnTo>
                      <a:lnTo>
                        <a:pt x="462202" y="604277"/>
                      </a:lnTo>
                      <a:lnTo>
                        <a:pt x="462201" y="612000"/>
                      </a:lnTo>
                      <a:lnTo>
                        <a:pt x="461523" y="612000"/>
                      </a:lnTo>
                      <a:cubicBezTo>
                        <a:pt x="456162" y="675114"/>
                        <a:pt x="453746" y="748270"/>
                        <a:pt x="392546" y="770377"/>
                      </a:cubicBezTo>
                      <a:cubicBezTo>
                        <a:pt x="292280" y="799787"/>
                        <a:pt x="77213" y="684479"/>
                        <a:pt x="0" y="651700"/>
                      </a:cubicBezTo>
                      <a:lnTo>
                        <a:pt x="20368" y="598081"/>
                      </a:lnTo>
                      <a:cubicBezTo>
                        <a:pt x="130899" y="631017"/>
                        <a:pt x="313896" y="720128"/>
                        <a:pt x="370989" y="709586"/>
                      </a:cubicBezTo>
                      <a:cubicBezTo>
                        <a:pt x="401045" y="687002"/>
                        <a:pt x="394312" y="666925"/>
                        <a:pt x="400233" y="598442"/>
                      </a:cubicBezTo>
                      <a:lnTo>
                        <a:pt x="401001" y="598476"/>
                      </a:lnTo>
                      <a:close/>
                    </a:path>
                  </a:pathLst>
                </a:cu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4" name="Oval 16">
                  <a:extLst>
                    <a:ext uri="{FF2B5EF4-FFF2-40B4-BE49-F238E27FC236}">
                      <a16:creationId xmlns:a16="http://schemas.microsoft.com/office/drawing/2014/main" id="{6DC883E0-07CB-41C3-922E-894B4754CC09}"/>
                    </a:ext>
                  </a:extLst>
                </p:cNvPr>
                <p:cNvSpPr/>
                <p:nvPr/>
              </p:nvSpPr>
              <p:spPr>
                <a:xfrm rot="2337237">
                  <a:off x="5134487" y="1994694"/>
                  <a:ext cx="160694" cy="122843"/>
                </a:xfrm>
                <a:custGeom>
                  <a:avLst/>
                  <a:gdLst/>
                  <a:ahLst/>
                  <a:cxnLst/>
                  <a:rect l="l" t="t" r="r" b="b"/>
                  <a:pathLst>
                    <a:path w="217656" h="166388">
                      <a:moveTo>
                        <a:pt x="193289" y="142021"/>
                      </a:moveTo>
                      <a:cubicBezTo>
                        <a:pt x="178234" y="157076"/>
                        <a:pt x="157435" y="166388"/>
                        <a:pt x="134462" y="166388"/>
                      </a:cubicBezTo>
                      <a:cubicBezTo>
                        <a:pt x="112031" y="166388"/>
                        <a:pt x="91674" y="157511"/>
                        <a:pt x="76905" y="142878"/>
                      </a:cubicBezTo>
                      <a:lnTo>
                        <a:pt x="14686" y="153039"/>
                      </a:lnTo>
                      <a:lnTo>
                        <a:pt x="0" y="63111"/>
                      </a:lnTo>
                      <a:lnTo>
                        <a:pt x="57209" y="53768"/>
                      </a:lnTo>
                      <a:cubicBezTo>
                        <a:pt x="68633" y="22251"/>
                        <a:pt x="98949" y="0"/>
                        <a:pt x="134462" y="0"/>
                      </a:cubicBezTo>
                      <a:cubicBezTo>
                        <a:pt x="180409" y="0"/>
                        <a:pt x="217656" y="37247"/>
                        <a:pt x="217656" y="83194"/>
                      </a:cubicBezTo>
                      <a:cubicBezTo>
                        <a:pt x="217656" y="106167"/>
                        <a:pt x="208344" y="126966"/>
                        <a:pt x="193289" y="142021"/>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131" name="Freeform: Shape 130">
                <a:extLst>
                  <a:ext uri="{FF2B5EF4-FFF2-40B4-BE49-F238E27FC236}">
                    <a16:creationId xmlns:a16="http://schemas.microsoft.com/office/drawing/2014/main" id="{DD3B9376-1528-4123-A614-A15118352CCE}"/>
                  </a:ext>
                </a:extLst>
              </p:cNvPr>
              <p:cNvSpPr/>
              <p:nvPr/>
            </p:nvSpPr>
            <p:spPr>
              <a:xfrm rot="10800000">
                <a:off x="2186635" y="-56577"/>
                <a:ext cx="643214" cy="2504922"/>
              </a:xfrm>
              <a:custGeom>
                <a:avLst/>
                <a:gdLst>
                  <a:gd name="connsiteX0" fmla="*/ 216501 w 643214"/>
                  <a:gd name="connsiteY0" fmla="*/ 2504922 h 2504922"/>
                  <a:gd name="connsiteX1" fmla="*/ 0 w 643214"/>
                  <a:gd name="connsiteY1" fmla="*/ 2504922 h 2504922"/>
                  <a:gd name="connsiteX2" fmla="*/ 161536 w 643214"/>
                  <a:gd name="connsiteY2" fmla="*/ 2023432 h 2504922"/>
                  <a:gd name="connsiteX3" fmla="*/ 441068 w 643214"/>
                  <a:gd name="connsiteY3" fmla="*/ 787787 h 2504922"/>
                  <a:gd name="connsiteX4" fmla="*/ 448805 w 643214"/>
                  <a:gd name="connsiteY4" fmla="*/ 34502 h 2504922"/>
                  <a:gd name="connsiteX5" fmla="*/ 448786 w 643214"/>
                  <a:gd name="connsiteY5" fmla="*/ 34443 h 2504922"/>
                  <a:gd name="connsiteX6" fmla="*/ 641908 w 643214"/>
                  <a:gd name="connsiteY6" fmla="*/ 0 h 2504922"/>
                  <a:gd name="connsiteX7" fmla="*/ 642457 w 643214"/>
                  <a:gd name="connsiteY7" fmla="*/ 28564 h 2504922"/>
                  <a:gd name="connsiteX8" fmla="*/ 555351 w 643214"/>
                  <a:gd name="connsiteY8" fmla="*/ 1233242 h 2504922"/>
                  <a:gd name="connsiteX9" fmla="*/ 315478 w 643214"/>
                  <a:gd name="connsiteY9" fmla="*/ 2204996 h 250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3214" h="2504922">
                    <a:moveTo>
                      <a:pt x="216501" y="2504922"/>
                    </a:moveTo>
                    <a:lnTo>
                      <a:pt x="0" y="2504922"/>
                    </a:lnTo>
                    <a:lnTo>
                      <a:pt x="161536" y="2023432"/>
                    </a:lnTo>
                    <a:cubicBezTo>
                      <a:pt x="283541" y="1633302"/>
                      <a:pt x="386241" y="1228986"/>
                      <a:pt x="441068" y="787787"/>
                    </a:cubicBezTo>
                    <a:cubicBezTo>
                      <a:pt x="467417" y="575523"/>
                      <a:pt x="463617" y="136249"/>
                      <a:pt x="448805" y="34502"/>
                    </a:cubicBezTo>
                    <a:lnTo>
                      <a:pt x="448786" y="34443"/>
                    </a:lnTo>
                    <a:lnTo>
                      <a:pt x="641908" y="0"/>
                    </a:lnTo>
                    <a:lnTo>
                      <a:pt x="642457" y="28564"/>
                    </a:lnTo>
                    <a:cubicBezTo>
                      <a:pt x="644706" y="175329"/>
                      <a:pt x="647915" y="790092"/>
                      <a:pt x="555351" y="1233242"/>
                    </a:cubicBezTo>
                    <a:cubicBezTo>
                      <a:pt x="493961" y="1573719"/>
                      <a:pt x="411723" y="1895841"/>
                      <a:pt x="315478" y="2204996"/>
                    </a:cubicBezTo>
                    <a:close/>
                  </a:path>
                </a:pathLst>
              </a:custGeom>
              <a:solidFill>
                <a:schemeClr val="tx1">
                  <a:lumMod val="75000"/>
                  <a:lumOff val="25000"/>
                </a:schemeClr>
              </a:solidFill>
              <a:ln w="4780" cap="flat">
                <a:noFill/>
                <a:prstDash val="solid"/>
                <a:miter/>
              </a:ln>
            </p:spPr>
            <p:txBody>
              <a:bodyPr wrap="square" rtlCol="0" anchor="ctr">
                <a:noAutofit/>
              </a:bodyPr>
              <a:lstStyle/>
              <a:p>
                <a:endParaRPr lang="en-US"/>
              </a:p>
            </p:txBody>
          </p:sp>
          <p:pic>
            <p:nvPicPr>
              <p:cNvPr id="132" name="Graphic 131">
                <a:extLst>
                  <a:ext uri="{FF2B5EF4-FFF2-40B4-BE49-F238E27FC236}">
                    <a16:creationId xmlns:a16="http://schemas.microsoft.com/office/drawing/2014/main" id="{376C61D1-775A-41DB-84D3-09C24156F3C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5903" y="2257689"/>
                <a:ext cx="2660463" cy="2037959"/>
              </a:xfrm>
              <a:prstGeom prst="rect">
                <a:avLst/>
              </a:prstGeom>
            </p:spPr>
          </p:pic>
        </p:grpSp>
        <p:grpSp>
          <p:nvGrpSpPr>
            <p:cNvPr id="137" name="Group 136">
              <a:extLst>
                <a:ext uri="{FF2B5EF4-FFF2-40B4-BE49-F238E27FC236}">
                  <a16:creationId xmlns:a16="http://schemas.microsoft.com/office/drawing/2014/main" id="{27358683-7192-4186-B383-EB28E2B761A9}"/>
                </a:ext>
              </a:extLst>
            </p:cNvPr>
            <p:cNvGrpSpPr/>
            <p:nvPr/>
          </p:nvGrpSpPr>
          <p:grpSpPr>
            <a:xfrm>
              <a:off x="5655344" y="0"/>
              <a:ext cx="1325557" cy="5965066"/>
              <a:chOff x="5655344" y="0"/>
              <a:chExt cx="1325557" cy="5965066"/>
            </a:xfrm>
          </p:grpSpPr>
          <p:grpSp>
            <p:nvGrpSpPr>
              <p:cNvPr id="138" name="Group 137">
                <a:extLst>
                  <a:ext uri="{FF2B5EF4-FFF2-40B4-BE49-F238E27FC236}">
                    <a16:creationId xmlns:a16="http://schemas.microsoft.com/office/drawing/2014/main" id="{FD1B5B64-9251-472F-B3F0-B43C9F743801}"/>
                  </a:ext>
                </a:extLst>
              </p:cNvPr>
              <p:cNvGrpSpPr/>
              <p:nvPr/>
            </p:nvGrpSpPr>
            <p:grpSpPr>
              <a:xfrm>
                <a:off x="5655344" y="4480259"/>
                <a:ext cx="1212531" cy="1484807"/>
                <a:chOff x="5655344" y="4480259"/>
                <a:chExt cx="1212531" cy="1484807"/>
              </a:xfrm>
            </p:grpSpPr>
            <p:sp>
              <p:nvSpPr>
                <p:cNvPr id="140" name="Rectangle 139">
                  <a:extLst>
                    <a:ext uri="{FF2B5EF4-FFF2-40B4-BE49-F238E27FC236}">
                      <a16:creationId xmlns:a16="http://schemas.microsoft.com/office/drawing/2014/main" id="{D51FBB94-1B7E-408A-B3FC-326AF513D448}"/>
                    </a:ext>
                  </a:extLst>
                </p:cNvPr>
                <p:cNvSpPr/>
                <p:nvPr/>
              </p:nvSpPr>
              <p:spPr>
                <a:xfrm rot="536029">
                  <a:off x="6343989" y="4480259"/>
                  <a:ext cx="163022" cy="3161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1" name="Group 140">
                  <a:extLst>
                    <a:ext uri="{FF2B5EF4-FFF2-40B4-BE49-F238E27FC236}">
                      <a16:creationId xmlns:a16="http://schemas.microsoft.com/office/drawing/2014/main" id="{9207B422-B706-4A32-8256-DEAB11514EFB}"/>
                    </a:ext>
                  </a:extLst>
                </p:cNvPr>
                <p:cNvGrpSpPr/>
                <p:nvPr/>
              </p:nvGrpSpPr>
              <p:grpSpPr>
                <a:xfrm rot="11700000">
                  <a:off x="5655344" y="4752535"/>
                  <a:ext cx="1212531" cy="1212531"/>
                  <a:chOff x="7123973" y="1204727"/>
                  <a:chExt cx="252497" cy="252497"/>
                </a:xfrm>
              </p:grpSpPr>
              <p:grpSp>
                <p:nvGrpSpPr>
                  <p:cNvPr id="142" name="Group 141">
                    <a:extLst>
                      <a:ext uri="{FF2B5EF4-FFF2-40B4-BE49-F238E27FC236}">
                        <a16:creationId xmlns:a16="http://schemas.microsoft.com/office/drawing/2014/main" id="{731A7488-AB70-4563-9598-99B060789856}"/>
                      </a:ext>
                    </a:extLst>
                  </p:cNvPr>
                  <p:cNvGrpSpPr/>
                  <p:nvPr/>
                </p:nvGrpSpPr>
                <p:grpSpPr>
                  <a:xfrm>
                    <a:off x="7123973" y="1204727"/>
                    <a:ext cx="252497" cy="252497"/>
                    <a:chOff x="4915373" y="1633391"/>
                    <a:chExt cx="342000" cy="342000"/>
                  </a:xfrm>
                </p:grpSpPr>
                <p:sp>
                  <p:nvSpPr>
                    <p:cNvPr id="145" name="Oval 144">
                      <a:extLst>
                        <a:ext uri="{FF2B5EF4-FFF2-40B4-BE49-F238E27FC236}">
                          <a16:creationId xmlns:a16="http://schemas.microsoft.com/office/drawing/2014/main" id="{62B9DD17-F0C9-4D6B-99DB-D5F9C22E52FC}"/>
                        </a:ext>
                      </a:extLst>
                    </p:cNvPr>
                    <p:cNvSpPr/>
                    <p:nvPr/>
                  </p:nvSpPr>
                  <p:spPr>
                    <a:xfrm>
                      <a:off x="4915373" y="1633391"/>
                      <a:ext cx="342000" cy="342000"/>
                    </a:xfrm>
                    <a:prstGeom prst="ellipse">
                      <a:avLst/>
                    </a:pr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6" name="Oval 145">
                      <a:extLst>
                        <a:ext uri="{FF2B5EF4-FFF2-40B4-BE49-F238E27FC236}">
                          <a16:creationId xmlns:a16="http://schemas.microsoft.com/office/drawing/2014/main" id="{435DFCB8-9C43-48BC-9BDA-6B4C563711FC}"/>
                        </a:ext>
                      </a:extLst>
                    </p:cNvPr>
                    <p:cNvSpPr/>
                    <p:nvPr/>
                  </p:nvSpPr>
                  <p:spPr>
                    <a:xfrm>
                      <a:off x="4932040" y="1666488"/>
                      <a:ext cx="295795" cy="295795"/>
                    </a:xfrm>
                    <a:prstGeom prst="ellipse">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7" name="Oval 146">
                      <a:extLst>
                        <a:ext uri="{FF2B5EF4-FFF2-40B4-BE49-F238E27FC236}">
                          <a16:creationId xmlns:a16="http://schemas.microsoft.com/office/drawing/2014/main" id="{6436AA8E-DFDF-4802-A60A-9AC6B92BA0B9}"/>
                        </a:ext>
                      </a:extLst>
                    </p:cNvPr>
                    <p:cNvSpPr/>
                    <p:nvPr/>
                  </p:nvSpPr>
                  <p:spPr>
                    <a:xfrm>
                      <a:off x="4970613" y="1724593"/>
                      <a:ext cx="207640" cy="207640"/>
                    </a:xfrm>
                    <a:prstGeom prst="ellipse">
                      <a:avLst/>
                    </a:prstGeom>
                    <a:solidFill>
                      <a:schemeClr val="bg1">
                        <a:lumMod val="85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143" name="Chord 142">
                    <a:extLst>
                      <a:ext uri="{FF2B5EF4-FFF2-40B4-BE49-F238E27FC236}">
                        <a16:creationId xmlns:a16="http://schemas.microsoft.com/office/drawing/2014/main" id="{5418E43C-1057-4103-96B4-C4E8267AD738}"/>
                      </a:ext>
                    </a:extLst>
                  </p:cNvPr>
                  <p:cNvSpPr/>
                  <p:nvPr/>
                </p:nvSpPr>
                <p:spPr>
                  <a:xfrm rot="20881907">
                    <a:off x="7167196" y="1276843"/>
                    <a:ext cx="152933" cy="152933"/>
                  </a:xfrm>
                  <a:prstGeom prst="chord">
                    <a:avLst>
                      <a:gd name="adj1" fmla="val 5070744"/>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4" name="Chord 143">
                    <a:extLst>
                      <a:ext uri="{FF2B5EF4-FFF2-40B4-BE49-F238E27FC236}">
                        <a16:creationId xmlns:a16="http://schemas.microsoft.com/office/drawing/2014/main" id="{433D0561-382F-4A04-BAAB-C7D0409CA79B}"/>
                      </a:ext>
                    </a:extLst>
                  </p:cNvPr>
                  <p:cNvSpPr/>
                  <p:nvPr/>
                </p:nvSpPr>
                <p:spPr>
                  <a:xfrm rot="20881907">
                    <a:off x="7167196" y="1276843"/>
                    <a:ext cx="152933" cy="152933"/>
                  </a:xfrm>
                  <a:prstGeom prst="chord">
                    <a:avLst>
                      <a:gd name="adj1" fmla="val 16204063"/>
                      <a:gd name="adj2" fmla="val 539167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sp>
            <p:nvSpPr>
              <p:cNvPr id="139" name="Freeform: Shape 138">
                <a:extLst>
                  <a:ext uri="{FF2B5EF4-FFF2-40B4-BE49-F238E27FC236}">
                    <a16:creationId xmlns:a16="http://schemas.microsoft.com/office/drawing/2014/main" id="{71DA735F-1F72-4DAE-A71B-50C9C0D09B56}"/>
                  </a:ext>
                </a:extLst>
              </p:cNvPr>
              <p:cNvSpPr/>
              <p:nvPr/>
            </p:nvSpPr>
            <p:spPr>
              <a:xfrm rot="10800000">
                <a:off x="6332106" y="0"/>
                <a:ext cx="648795" cy="4657780"/>
              </a:xfrm>
              <a:custGeom>
                <a:avLst/>
                <a:gdLst>
                  <a:gd name="connsiteX0" fmla="*/ 216501 w 643214"/>
                  <a:gd name="connsiteY0" fmla="*/ 2504922 h 2504922"/>
                  <a:gd name="connsiteX1" fmla="*/ 0 w 643214"/>
                  <a:gd name="connsiteY1" fmla="*/ 2504922 h 2504922"/>
                  <a:gd name="connsiteX2" fmla="*/ 161536 w 643214"/>
                  <a:gd name="connsiteY2" fmla="*/ 2023432 h 2504922"/>
                  <a:gd name="connsiteX3" fmla="*/ 441068 w 643214"/>
                  <a:gd name="connsiteY3" fmla="*/ 787787 h 2504922"/>
                  <a:gd name="connsiteX4" fmla="*/ 448805 w 643214"/>
                  <a:gd name="connsiteY4" fmla="*/ 34502 h 2504922"/>
                  <a:gd name="connsiteX5" fmla="*/ 448786 w 643214"/>
                  <a:gd name="connsiteY5" fmla="*/ 34443 h 2504922"/>
                  <a:gd name="connsiteX6" fmla="*/ 641908 w 643214"/>
                  <a:gd name="connsiteY6" fmla="*/ 0 h 2504922"/>
                  <a:gd name="connsiteX7" fmla="*/ 642457 w 643214"/>
                  <a:gd name="connsiteY7" fmla="*/ 28564 h 2504922"/>
                  <a:gd name="connsiteX8" fmla="*/ 555351 w 643214"/>
                  <a:gd name="connsiteY8" fmla="*/ 1233242 h 2504922"/>
                  <a:gd name="connsiteX9" fmla="*/ 315478 w 643214"/>
                  <a:gd name="connsiteY9" fmla="*/ 2204996 h 2504922"/>
                  <a:gd name="connsiteX0" fmla="*/ 407001 w 643214"/>
                  <a:gd name="connsiteY0" fmla="*/ 4314672 h 4314672"/>
                  <a:gd name="connsiteX1" fmla="*/ 0 w 643214"/>
                  <a:gd name="connsiteY1" fmla="*/ 2504922 h 4314672"/>
                  <a:gd name="connsiteX2" fmla="*/ 161536 w 643214"/>
                  <a:gd name="connsiteY2" fmla="*/ 2023432 h 4314672"/>
                  <a:gd name="connsiteX3" fmla="*/ 441068 w 643214"/>
                  <a:gd name="connsiteY3" fmla="*/ 787787 h 4314672"/>
                  <a:gd name="connsiteX4" fmla="*/ 448805 w 643214"/>
                  <a:gd name="connsiteY4" fmla="*/ 34502 h 4314672"/>
                  <a:gd name="connsiteX5" fmla="*/ 448786 w 643214"/>
                  <a:gd name="connsiteY5" fmla="*/ 34443 h 4314672"/>
                  <a:gd name="connsiteX6" fmla="*/ 641908 w 643214"/>
                  <a:gd name="connsiteY6" fmla="*/ 0 h 4314672"/>
                  <a:gd name="connsiteX7" fmla="*/ 642457 w 643214"/>
                  <a:gd name="connsiteY7" fmla="*/ 28564 h 4314672"/>
                  <a:gd name="connsiteX8" fmla="*/ 555351 w 643214"/>
                  <a:gd name="connsiteY8" fmla="*/ 1233242 h 4314672"/>
                  <a:gd name="connsiteX9" fmla="*/ 315478 w 643214"/>
                  <a:gd name="connsiteY9" fmla="*/ 2204996 h 4314672"/>
                  <a:gd name="connsiteX10" fmla="*/ 407001 w 643214"/>
                  <a:gd name="connsiteY10" fmla="*/ 4314672 h 4314672"/>
                  <a:gd name="connsiteX0" fmla="*/ 245465 w 481678"/>
                  <a:gd name="connsiteY0" fmla="*/ 4314672 h 4409922"/>
                  <a:gd name="connsiteX1" fmla="*/ 28964 w 481678"/>
                  <a:gd name="connsiteY1" fmla="*/ 4409922 h 4409922"/>
                  <a:gd name="connsiteX2" fmla="*/ 0 w 481678"/>
                  <a:gd name="connsiteY2" fmla="*/ 2023432 h 4409922"/>
                  <a:gd name="connsiteX3" fmla="*/ 279532 w 481678"/>
                  <a:gd name="connsiteY3" fmla="*/ 787787 h 4409922"/>
                  <a:gd name="connsiteX4" fmla="*/ 287269 w 481678"/>
                  <a:gd name="connsiteY4" fmla="*/ 34502 h 4409922"/>
                  <a:gd name="connsiteX5" fmla="*/ 287250 w 481678"/>
                  <a:gd name="connsiteY5" fmla="*/ 34443 h 4409922"/>
                  <a:gd name="connsiteX6" fmla="*/ 480372 w 481678"/>
                  <a:gd name="connsiteY6" fmla="*/ 0 h 4409922"/>
                  <a:gd name="connsiteX7" fmla="*/ 480921 w 481678"/>
                  <a:gd name="connsiteY7" fmla="*/ 28564 h 4409922"/>
                  <a:gd name="connsiteX8" fmla="*/ 393815 w 481678"/>
                  <a:gd name="connsiteY8" fmla="*/ 1233242 h 4409922"/>
                  <a:gd name="connsiteX9" fmla="*/ 153942 w 481678"/>
                  <a:gd name="connsiteY9" fmla="*/ 2204996 h 4409922"/>
                  <a:gd name="connsiteX10" fmla="*/ 245465 w 481678"/>
                  <a:gd name="connsiteY10" fmla="*/ 4314672 h 4409922"/>
                  <a:gd name="connsiteX0" fmla="*/ 245465 w 481678"/>
                  <a:gd name="connsiteY0" fmla="*/ 4314672 h 4314672"/>
                  <a:gd name="connsiteX1" fmla="*/ 48014 w 481678"/>
                  <a:gd name="connsiteY1" fmla="*/ 4314672 h 4314672"/>
                  <a:gd name="connsiteX2" fmla="*/ 0 w 481678"/>
                  <a:gd name="connsiteY2" fmla="*/ 2023432 h 4314672"/>
                  <a:gd name="connsiteX3" fmla="*/ 279532 w 481678"/>
                  <a:gd name="connsiteY3" fmla="*/ 787787 h 4314672"/>
                  <a:gd name="connsiteX4" fmla="*/ 287269 w 481678"/>
                  <a:gd name="connsiteY4" fmla="*/ 34502 h 4314672"/>
                  <a:gd name="connsiteX5" fmla="*/ 287250 w 481678"/>
                  <a:gd name="connsiteY5" fmla="*/ 34443 h 4314672"/>
                  <a:gd name="connsiteX6" fmla="*/ 480372 w 481678"/>
                  <a:gd name="connsiteY6" fmla="*/ 0 h 4314672"/>
                  <a:gd name="connsiteX7" fmla="*/ 480921 w 481678"/>
                  <a:gd name="connsiteY7" fmla="*/ 28564 h 4314672"/>
                  <a:gd name="connsiteX8" fmla="*/ 393815 w 481678"/>
                  <a:gd name="connsiteY8" fmla="*/ 1233242 h 4314672"/>
                  <a:gd name="connsiteX9" fmla="*/ 153942 w 481678"/>
                  <a:gd name="connsiteY9" fmla="*/ 2204996 h 4314672"/>
                  <a:gd name="connsiteX10" fmla="*/ 245465 w 481678"/>
                  <a:gd name="connsiteY10" fmla="*/ 4314672 h 4314672"/>
                  <a:gd name="connsiteX0" fmla="*/ 341148 w 577361"/>
                  <a:gd name="connsiteY0" fmla="*/ 4314672 h 4314672"/>
                  <a:gd name="connsiteX1" fmla="*/ 143697 w 577361"/>
                  <a:gd name="connsiteY1" fmla="*/ 4314672 h 4314672"/>
                  <a:gd name="connsiteX2" fmla="*/ 95683 w 577361"/>
                  <a:gd name="connsiteY2" fmla="*/ 2023432 h 4314672"/>
                  <a:gd name="connsiteX3" fmla="*/ 375215 w 577361"/>
                  <a:gd name="connsiteY3" fmla="*/ 787787 h 4314672"/>
                  <a:gd name="connsiteX4" fmla="*/ 382952 w 577361"/>
                  <a:gd name="connsiteY4" fmla="*/ 34502 h 4314672"/>
                  <a:gd name="connsiteX5" fmla="*/ 382933 w 577361"/>
                  <a:gd name="connsiteY5" fmla="*/ 34443 h 4314672"/>
                  <a:gd name="connsiteX6" fmla="*/ 576055 w 577361"/>
                  <a:gd name="connsiteY6" fmla="*/ 0 h 4314672"/>
                  <a:gd name="connsiteX7" fmla="*/ 576604 w 577361"/>
                  <a:gd name="connsiteY7" fmla="*/ 28564 h 4314672"/>
                  <a:gd name="connsiteX8" fmla="*/ 489498 w 577361"/>
                  <a:gd name="connsiteY8" fmla="*/ 1233242 h 4314672"/>
                  <a:gd name="connsiteX9" fmla="*/ 249625 w 577361"/>
                  <a:gd name="connsiteY9" fmla="*/ 2204996 h 4314672"/>
                  <a:gd name="connsiteX10" fmla="*/ 341148 w 577361"/>
                  <a:gd name="connsiteY10" fmla="*/ 4314672 h 4314672"/>
                  <a:gd name="connsiteX0" fmla="*/ 341148 w 577361"/>
                  <a:gd name="connsiteY0" fmla="*/ 4314672 h 4314672"/>
                  <a:gd name="connsiteX1" fmla="*/ 143697 w 577361"/>
                  <a:gd name="connsiteY1" fmla="*/ 4314672 h 4314672"/>
                  <a:gd name="connsiteX2" fmla="*/ 95683 w 577361"/>
                  <a:gd name="connsiteY2" fmla="*/ 2023432 h 4314672"/>
                  <a:gd name="connsiteX3" fmla="*/ 375215 w 577361"/>
                  <a:gd name="connsiteY3" fmla="*/ 787787 h 4314672"/>
                  <a:gd name="connsiteX4" fmla="*/ 382952 w 577361"/>
                  <a:gd name="connsiteY4" fmla="*/ 34502 h 4314672"/>
                  <a:gd name="connsiteX5" fmla="*/ 382933 w 577361"/>
                  <a:gd name="connsiteY5" fmla="*/ 34443 h 4314672"/>
                  <a:gd name="connsiteX6" fmla="*/ 576055 w 577361"/>
                  <a:gd name="connsiteY6" fmla="*/ 0 h 4314672"/>
                  <a:gd name="connsiteX7" fmla="*/ 576604 w 577361"/>
                  <a:gd name="connsiteY7" fmla="*/ 28564 h 4314672"/>
                  <a:gd name="connsiteX8" fmla="*/ 489498 w 577361"/>
                  <a:gd name="connsiteY8" fmla="*/ 1233242 h 4314672"/>
                  <a:gd name="connsiteX9" fmla="*/ 249625 w 577361"/>
                  <a:gd name="connsiteY9" fmla="*/ 2204996 h 4314672"/>
                  <a:gd name="connsiteX10" fmla="*/ 341148 w 577361"/>
                  <a:gd name="connsiteY10" fmla="*/ 4314672 h 4314672"/>
                  <a:gd name="connsiteX0" fmla="*/ 341148 w 577361"/>
                  <a:gd name="connsiteY0" fmla="*/ 4314672 h 4314672"/>
                  <a:gd name="connsiteX1" fmla="*/ 143697 w 577361"/>
                  <a:gd name="connsiteY1" fmla="*/ 4314672 h 4314672"/>
                  <a:gd name="connsiteX2" fmla="*/ 95683 w 577361"/>
                  <a:gd name="connsiteY2" fmla="*/ 2023432 h 4314672"/>
                  <a:gd name="connsiteX3" fmla="*/ 375215 w 577361"/>
                  <a:gd name="connsiteY3" fmla="*/ 787787 h 4314672"/>
                  <a:gd name="connsiteX4" fmla="*/ 382952 w 577361"/>
                  <a:gd name="connsiteY4" fmla="*/ 34502 h 4314672"/>
                  <a:gd name="connsiteX5" fmla="*/ 382933 w 577361"/>
                  <a:gd name="connsiteY5" fmla="*/ 34443 h 4314672"/>
                  <a:gd name="connsiteX6" fmla="*/ 576055 w 577361"/>
                  <a:gd name="connsiteY6" fmla="*/ 0 h 4314672"/>
                  <a:gd name="connsiteX7" fmla="*/ 576604 w 577361"/>
                  <a:gd name="connsiteY7" fmla="*/ 28564 h 4314672"/>
                  <a:gd name="connsiteX8" fmla="*/ 489498 w 577361"/>
                  <a:gd name="connsiteY8" fmla="*/ 1233242 h 4314672"/>
                  <a:gd name="connsiteX9" fmla="*/ 249625 w 577361"/>
                  <a:gd name="connsiteY9" fmla="*/ 2204996 h 4314672"/>
                  <a:gd name="connsiteX10" fmla="*/ 341148 w 577361"/>
                  <a:gd name="connsiteY10" fmla="*/ 4314672 h 4314672"/>
                  <a:gd name="connsiteX0" fmla="*/ 414347 w 650560"/>
                  <a:gd name="connsiteY0" fmla="*/ 4314672 h 4314672"/>
                  <a:gd name="connsiteX1" fmla="*/ 216896 w 650560"/>
                  <a:gd name="connsiteY1" fmla="*/ 4314672 h 4314672"/>
                  <a:gd name="connsiteX2" fmla="*/ 168882 w 650560"/>
                  <a:gd name="connsiteY2" fmla="*/ 2023432 h 4314672"/>
                  <a:gd name="connsiteX3" fmla="*/ 448414 w 650560"/>
                  <a:gd name="connsiteY3" fmla="*/ 787787 h 4314672"/>
                  <a:gd name="connsiteX4" fmla="*/ 456151 w 650560"/>
                  <a:gd name="connsiteY4" fmla="*/ 34502 h 4314672"/>
                  <a:gd name="connsiteX5" fmla="*/ 456132 w 650560"/>
                  <a:gd name="connsiteY5" fmla="*/ 34443 h 4314672"/>
                  <a:gd name="connsiteX6" fmla="*/ 649254 w 650560"/>
                  <a:gd name="connsiteY6" fmla="*/ 0 h 4314672"/>
                  <a:gd name="connsiteX7" fmla="*/ 649803 w 650560"/>
                  <a:gd name="connsiteY7" fmla="*/ 28564 h 4314672"/>
                  <a:gd name="connsiteX8" fmla="*/ 562697 w 650560"/>
                  <a:gd name="connsiteY8" fmla="*/ 1233242 h 4314672"/>
                  <a:gd name="connsiteX9" fmla="*/ 322824 w 650560"/>
                  <a:gd name="connsiteY9" fmla="*/ 2204996 h 4314672"/>
                  <a:gd name="connsiteX10" fmla="*/ 414347 w 650560"/>
                  <a:gd name="connsiteY10" fmla="*/ 4314672 h 4314672"/>
                  <a:gd name="connsiteX0" fmla="*/ 414347 w 650560"/>
                  <a:gd name="connsiteY0" fmla="*/ 4314672 h 4314672"/>
                  <a:gd name="connsiteX1" fmla="*/ 216896 w 650560"/>
                  <a:gd name="connsiteY1" fmla="*/ 4314672 h 4314672"/>
                  <a:gd name="connsiteX2" fmla="*/ 168882 w 650560"/>
                  <a:gd name="connsiteY2" fmla="*/ 2023432 h 4314672"/>
                  <a:gd name="connsiteX3" fmla="*/ 448414 w 650560"/>
                  <a:gd name="connsiteY3" fmla="*/ 787787 h 4314672"/>
                  <a:gd name="connsiteX4" fmla="*/ 456151 w 650560"/>
                  <a:gd name="connsiteY4" fmla="*/ 34502 h 4314672"/>
                  <a:gd name="connsiteX5" fmla="*/ 456132 w 650560"/>
                  <a:gd name="connsiteY5" fmla="*/ 34443 h 4314672"/>
                  <a:gd name="connsiteX6" fmla="*/ 649254 w 650560"/>
                  <a:gd name="connsiteY6" fmla="*/ 0 h 4314672"/>
                  <a:gd name="connsiteX7" fmla="*/ 649803 w 650560"/>
                  <a:gd name="connsiteY7" fmla="*/ 28564 h 4314672"/>
                  <a:gd name="connsiteX8" fmla="*/ 562697 w 650560"/>
                  <a:gd name="connsiteY8" fmla="*/ 1233242 h 4314672"/>
                  <a:gd name="connsiteX9" fmla="*/ 322824 w 650560"/>
                  <a:gd name="connsiteY9" fmla="*/ 2204996 h 4314672"/>
                  <a:gd name="connsiteX10" fmla="*/ 414347 w 650560"/>
                  <a:gd name="connsiteY10" fmla="*/ 4314672 h 4314672"/>
                  <a:gd name="connsiteX0" fmla="*/ 434653 w 670866"/>
                  <a:gd name="connsiteY0" fmla="*/ 4314672 h 4314672"/>
                  <a:gd name="connsiteX1" fmla="*/ 237202 w 670866"/>
                  <a:gd name="connsiteY1" fmla="*/ 4314672 h 4314672"/>
                  <a:gd name="connsiteX2" fmla="*/ 151088 w 670866"/>
                  <a:gd name="connsiteY2" fmla="*/ 2080582 h 4314672"/>
                  <a:gd name="connsiteX3" fmla="*/ 468720 w 670866"/>
                  <a:gd name="connsiteY3" fmla="*/ 787787 h 4314672"/>
                  <a:gd name="connsiteX4" fmla="*/ 476457 w 670866"/>
                  <a:gd name="connsiteY4" fmla="*/ 34502 h 4314672"/>
                  <a:gd name="connsiteX5" fmla="*/ 476438 w 670866"/>
                  <a:gd name="connsiteY5" fmla="*/ 34443 h 4314672"/>
                  <a:gd name="connsiteX6" fmla="*/ 669560 w 670866"/>
                  <a:gd name="connsiteY6" fmla="*/ 0 h 4314672"/>
                  <a:gd name="connsiteX7" fmla="*/ 670109 w 670866"/>
                  <a:gd name="connsiteY7" fmla="*/ 28564 h 4314672"/>
                  <a:gd name="connsiteX8" fmla="*/ 583003 w 670866"/>
                  <a:gd name="connsiteY8" fmla="*/ 1233242 h 4314672"/>
                  <a:gd name="connsiteX9" fmla="*/ 343130 w 670866"/>
                  <a:gd name="connsiteY9" fmla="*/ 2204996 h 4314672"/>
                  <a:gd name="connsiteX10" fmla="*/ 434653 w 670866"/>
                  <a:gd name="connsiteY10" fmla="*/ 4314672 h 4314672"/>
                  <a:gd name="connsiteX0" fmla="*/ 404825 w 641038"/>
                  <a:gd name="connsiteY0" fmla="*/ 4314672 h 4314672"/>
                  <a:gd name="connsiteX1" fmla="*/ 207374 w 641038"/>
                  <a:gd name="connsiteY1" fmla="*/ 4314672 h 4314672"/>
                  <a:gd name="connsiteX2" fmla="*/ 121260 w 641038"/>
                  <a:gd name="connsiteY2" fmla="*/ 2080582 h 4314672"/>
                  <a:gd name="connsiteX3" fmla="*/ 438892 w 641038"/>
                  <a:gd name="connsiteY3" fmla="*/ 787787 h 4314672"/>
                  <a:gd name="connsiteX4" fmla="*/ 446629 w 641038"/>
                  <a:gd name="connsiteY4" fmla="*/ 34502 h 4314672"/>
                  <a:gd name="connsiteX5" fmla="*/ 446610 w 641038"/>
                  <a:gd name="connsiteY5" fmla="*/ 34443 h 4314672"/>
                  <a:gd name="connsiteX6" fmla="*/ 639732 w 641038"/>
                  <a:gd name="connsiteY6" fmla="*/ 0 h 4314672"/>
                  <a:gd name="connsiteX7" fmla="*/ 640281 w 641038"/>
                  <a:gd name="connsiteY7" fmla="*/ 28564 h 4314672"/>
                  <a:gd name="connsiteX8" fmla="*/ 553175 w 641038"/>
                  <a:gd name="connsiteY8" fmla="*/ 1233242 h 4314672"/>
                  <a:gd name="connsiteX9" fmla="*/ 313302 w 641038"/>
                  <a:gd name="connsiteY9" fmla="*/ 2204996 h 4314672"/>
                  <a:gd name="connsiteX10" fmla="*/ 404825 w 641038"/>
                  <a:gd name="connsiteY10" fmla="*/ 4314672 h 4314672"/>
                  <a:gd name="connsiteX0" fmla="*/ 397704 w 633917"/>
                  <a:gd name="connsiteY0" fmla="*/ 4314672 h 4314672"/>
                  <a:gd name="connsiteX1" fmla="*/ 200253 w 633917"/>
                  <a:gd name="connsiteY1" fmla="*/ 4314672 h 4314672"/>
                  <a:gd name="connsiteX2" fmla="*/ 114139 w 633917"/>
                  <a:gd name="connsiteY2" fmla="*/ 2080582 h 4314672"/>
                  <a:gd name="connsiteX3" fmla="*/ 431771 w 633917"/>
                  <a:gd name="connsiteY3" fmla="*/ 787787 h 4314672"/>
                  <a:gd name="connsiteX4" fmla="*/ 439508 w 633917"/>
                  <a:gd name="connsiteY4" fmla="*/ 34502 h 4314672"/>
                  <a:gd name="connsiteX5" fmla="*/ 439489 w 633917"/>
                  <a:gd name="connsiteY5" fmla="*/ 34443 h 4314672"/>
                  <a:gd name="connsiteX6" fmla="*/ 632611 w 633917"/>
                  <a:gd name="connsiteY6" fmla="*/ 0 h 4314672"/>
                  <a:gd name="connsiteX7" fmla="*/ 633160 w 633917"/>
                  <a:gd name="connsiteY7" fmla="*/ 28564 h 4314672"/>
                  <a:gd name="connsiteX8" fmla="*/ 546054 w 633917"/>
                  <a:gd name="connsiteY8" fmla="*/ 1233242 h 4314672"/>
                  <a:gd name="connsiteX9" fmla="*/ 306181 w 633917"/>
                  <a:gd name="connsiteY9" fmla="*/ 2204996 h 4314672"/>
                  <a:gd name="connsiteX10" fmla="*/ 397704 w 633917"/>
                  <a:gd name="connsiteY10" fmla="*/ 4314672 h 431467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39508 w 633917"/>
                  <a:gd name="connsiteY4" fmla="*/ 77732 h 4357902"/>
                  <a:gd name="connsiteX5" fmla="*/ 479949 w 633917"/>
                  <a:gd name="connsiteY5" fmla="*/ 0 h 4357902"/>
                  <a:gd name="connsiteX6" fmla="*/ 632611 w 633917"/>
                  <a:gd name="connsiteY6" fmla="*/ 43230 h 4357902"/>
                  <a:gd name="connsiteX7" fmla="*/ 633160 w 633917"/>
                  <a:gd name="connsiteY7" fmla="*/ 71794 h 4357902"/>
                  <a:gd name="connsiteX8" fmla="*/ 546054 w 633917"/>
                  <a:gd name="connsiteY8" fmla="*/ 1276472 h 4357902"/>
                  <a:gd name="connsiteX9" fmla="*/ 306181 w 633917"/>
                  <a:gd name="connsiteY9" fmla="*/ 2248226 h 4357902"/>
                  <a:gd name="connsiteX10" fmla="*/ 397704 w 633917"/>
                  <a:gd name="connsiteY10" fmla="*/ 4357902 h 435790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79949 w 633917"/>
                  <a:gd name="connsiteY4" fmla="*/ 0 h 4357902"/>
                  <a:gd name="connsiteX5" fmla="*/ 632611 w 633917"/>
                  <a:gd name="connsiteY5" fmla="*/ 43230 h 4357902"/>
                  <a:gd name="connsiteX6" fmla="*/ 633160 w 633917"/>
                  <a:gd name="connsiteY6" fmla="*/ 71794 h 4357902"/>
                  <a:gd name="connsiteX7" fmla="*/ 546054 w 633917"/>
                  <a:gd name="connsiteY7" fmla="*/ 1276472 h 4357902"/>
                  <a:gd name="connsiteX8" fmla="*/ 306181 w 633917"/>
                  <a:gd name="connsiteY8" fmla="*/ 2248226 h 4357902"/>
                  <a:gd name="connsiteX9" fmla="*/ 397704 w 633917"/>
                  <a:gd name="connsiteY9" fmla="*/ 4357902 h 435790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79949 w 633917"/>
                  <a:gd name="connsiteY4" fmla="*/ 0 h 4357902"/>
                  <a:gd name="connsiteX5" fmla="*/ 632611 w 633917"/>
                  <a:gd name="connsiteY5" fmla="*/ 43230 h 4357902"/>
                  <a:gd name="connsiteX6" fmla="*/ 633160 w 633917"/>
                  <a:gd name="connsiteY6" fmla="*/ 71794 h 4357902"/>
                  <a:gd name="connsiteX7" fmla="*/ 546054 w 633917"/>
                  <a:gd name="connsiteY7" fmla="*/ 1276472 h 4357902"/>
                  <a:gd name="connsiteX8" fmla="*/ 306181 w 633917"/>
                  <a:gd name="connsiteY8" fmla="*/ 2248226 h 4357902"/>
                  <a:gd name="connsiteX9" fmla="*/ 397704 w 633917"/>
                  <a:gd name="connsiteY9" fmla="*/ 4357902 h 435790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47581 w 633917"/>
                  <a:gd name="connsiteY4" fmla="*/ 0 h 4357902"/>
                  <a:gd name="connsiteX5" fmla="*/ 632611 w 633917"/>
                  <a:gd name="connsiteY5" fmla="*/ 43230 h 4357902"/>
                  <a:gd name="connsiteX6" fmla="*/ 633160 w 633917"/>
                  <a:gd name="connsiteY6" fmla="*/ 71794 h 4357902"/>
                  <a:gd name="connsiteX7" fmla="*/ 546054 w 633917"/>
                  <a:gd name="connsiteY7" fmla="*/ 1276472 h 4357902"/>
                  <a:gd name="connsiteX8" fmla="*/ 306181 w 633917"/>
                  <a:gd name="connsiteY8" fmla="*/ 2248226 h 4357902"/>
                  <a:gd name="connsiteX9" fmla="*/ 397704 w 633917"/>
                  <a:gd name="connsiteY9" fmla="*/ 4357902 h 435790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47581 w 633917"/>
                  <a:gd name="connsiteY4" fmla="*/ 0 h 4357902"/>
                  <a:gd name="connsiteX5" fmla="*/ 632611 w 633917"/>
                  <a:gd name="connsiteY5" fmla="*/ 43230 h 4357902"/>
                  <a:gd name="connsiteX6" fmla="*/ 633160 w 633917"/>
                  <a:gd name="connsiteY6" fmla="*/ 71794 h 4357902"/>
                  <a:gd name="connsiteX7" fmla="*/ 546054 w 633917"/>
                  <a:gd name="connsiteY7" fmla="*/ 1276472 h 4357902"/>
                  <a:gd name="connsiteX8" fmla="*/ 306181 w 633917"/>
                  <a:gd name="connsiteY8" fmla="*/ 2248226 h 4357902"/>
                  <a:gd name="connsiteX9" fmla="*/ 397704 w 633917"/>
                  <a:gd name="connsiteY9" fmla="*/ 4357902 h 4357902"/>
                  <a:gd name="connsiteX0" fmla="*/ 397704 w 632611"/>
                  <a:gd name="connsiteY0" fmla="*/ 4357902 h 4357902"/>
                  <a:gd name="connsiteX1" fmla="*/ 200253 w 632611"/>
                  <a:gd name="connsiteY1" fmla="*/ 4357902 h 4357902"/>
                  <a:gd name="connsiteX2" fmla="*/ 114139 w 632611"/>
                  <a:gd name="connsiteY2" fmla="*/ 2123812 h 4357902"/>
                  <a:gd name="connsiteX3" fmla="*/ 431771 w 632611"/>
                  <a:gd name="connsiteY3" fmla="*/ 831017 h 4357902"/>
                  <a:gd name="connsiteX4" fmla="*/ 447581 w 632611"/>
                  <a:gd name="connsiteY4" fmla="*/ 0 h 4357902"/>
                  <a:gd name="connsiteX5" fmla="*/ 632611 w 632611"/>
                  <a:gd name="connsiteY5" fmla="*/ 43230 h 4357902"/>
                  <a:gd name="connsiteX6" fmla="*/ 546054 w 632611"/>
                  <a:gd name="connsiteY6" fmla="*/ 1276472 h 4357902"/>
                  <a:gd name="connsiteX7" fmla="*/ 306181 w 632611"/>
                  <a:gd name="connsiteY7" fmla="*/ 2248226 h 4357902"/>
                  <a:gd name="connsiteX8" fmla="*/ 397704 w 632611"/>
                  <a:gd name="connsiteY8" fmla="*/ 4357902 h 4357902"/>
                  <a:gd name="connsiteX0" fmla="*/ 397704 w 648795"/>
                  <a:gd name="connsiteY0" fmla="*/ 4361276 h 4361276"/>
                  <a:gd name="connsiteX1" fmla="*/ 200253 w 648795"/>
                  <a:gd name="connsiteY1" fmla="*/ 4361276 h 4361276"/>
                  <a:gd name="connsiteX2" fmla="*/ 114139 w 648795"/>
                  <a:gd name="connsiteY2" fmla="*/ 2127186 h 4361276"/>
                  <a:gd name="connsiteX3" fmla="*/ 431771 w 648795"/>
                  <a:gd name="connsiteY3" fmla="*/ 834391 h 4361276"/>
                  <a:gd name="connsiteX4" fmla="*/ 447581 w 648795"/>
                  <a:gd name="connsiteY4" fmla="*/ 3374 h 4361276"/>
                  <a:gd name="connsiteX5" fmla="*/ 648795 w 648795"/>
                  <a:gd name="connsiteY5" fmla="*/ 0 h 4361276"/>
                  <a:gd name="connsiteX6" fmla="*/ 546054 w 648795"/>
                  <a:gd name="connsiteY6" fmla="*/ 1279846 h 4361276"/>
                  <a:gd name="connsiteX7" fmla="*/ 306181 w 648795"/>
                  <a:gd name="connsiteY7" fmla="*/ 2251600 h 4361276"/>
                  <a:gd name="connsiteX8" fmla="*/ 397704 w 648795"/>
                  <a:gd name="connsiteY8" fmla="*/ 4361276 h 4361276"/>
                  <a:gd name="connsiteX0" fmla="*/ 397704 w 648795"/>
                  <a:gd name="connsiteY0" fmla="*/ 4361276 h 4361276"/>
                  <a:gd name="connsiteX1" fmla="*/ 200253 w 648795"/>
                  <a:gd name="connsiteY1" fmla="*/ 4361276 h 4361276"/>
                  <a:gd name="connsiteX2" fmla="*/ 114139 w 648795"/>
                  <a:gd name="connsiteY2" fmla="*/ 2127186 h 4361276"/>
                  <a:gd name="connsiteX3" fmla="*/ 431771 w 648795"/>
                  <a:gd name="connsiteY3" fmla="*/ 834391 h 4361276"/>
                  <a:gd name="connsiteX4" fmla="*/ 447581 w 648795"/>
                  <a:gd name="connsiteY4" fmla="*/ 3374 h 4361276"/>
                  <a:gd name="connsiteX5" fmla="*/ 648795 w 648795"/>
                  <a:gd name="connsiteY5" fmla="*/ 0 h 4361276"/>
                  <a:gd name="connsiteX6" fmla="*/ 546054 w 648795"/>
                  <a:gd name="connsiteY6" fmla="*/ 1279846 h 4361276"/>
                  <a:gd name="connsiteX7" fmla="*/ 306181 w 648795"/>
                  <a:gd name="connsiteY7" fmla="*/ 2251600 h 4361276"/>
                  <a:gd name="connsiteX8" fmla="*/ 397704 w 648795"/>
                  <a:gd name="connsiteY8" fmla="*/ 4361276 h 4361276"/>
                  <a:gd name="connsiteX0" fmla="*/ 397704 w 648795"/>
                  <a:gd name="connsiteY0" fmla="*/ 4361276 h 4361276"/>
                  <a:gd name="connsiteX1" fmla="*/ 200253 w 648795"/>
                  <a:gd name="connsiteY1" fmla="*/ 4361276 h 4361276"/>
                  <a:gd name="connsiteX2" fmla="*/ 114139 w 648795"/>
                  <a:gd name="connsiteY2" fmla="*/ 2127186 h 4361276"/>
                  <a:gd name="connsiteX3" fmla="*/ 431771 w 648795"/>
                  <a:gd name="connsiteY3" fmla="*/ 834391 h 4361276"/>
                  <a:gd name="connsiteX4" fmla="*/ 447581 w 648795"/>
                  <a:gd name="connsiteY4" fmla="*/ 3374 h 4361276"/>
                  <a:gd name="connsiteX5" fmla="*/ 648795 w 648795"/>
                  <a:gd name="connsiteY5" fmla="*/ 0 h 4361276"/>
                  <a:gd name="connsiteX6" fmla="*/ 546054 w 648795"/>
                  <a:gd name="connsiteY6" fmla="*/ 1279846 h 4361276"/>
                  <a:gd name="connsiteX7" fmla="*/ 306181 w 648795"/>
                  <a:gd name="connsiteY7" fmla="*/ 2251600 h 4361276"/>
                  <a:gd name="connsiteX8" fmla="*/ 397704 w 648795"/>
                  <a:gd name="connsiteY8" fmla="*/ 4361276 h 4361276"/>
                  <a:gd name="connsiteX0" fmla="*/ 397704 w 648795"/>
                  <a:gd name="connsiteY0" fmla="*/ 4361276 h 4361276"/>
                  <a:gd name="connsiteX1" fmla="*/ 200253 w 648795"/>
                  <a:gd name="connsiteY1" fmla="*/ 4361276 h 4361276"/>
                  <a:gd name="connsiteX2" fmla="*/ 114139 w 648795"/>
                  <a:gd name="connsiteY2" fmla="*/ 2127186 h 4361276"/>
                  <a:gd name="connsiteX3" fmla="*/ 431771 w 648795"/>
                  <a:gd name="connsiteY3" fmla="*/ 834391 h 4361276"/>
                  <a:gd name="connsiteX4" fmla="*/ 447581 w 648795"/>
                  <a:gd name="connsiteY4" fmla="*/ 3374 h 4361276"/>
                  <a:gd name="connsiteX5" fmla="*/ 648795 w 648795"/>
                  <a:gd name="connsiteY5" fmla="*/ 0 h 4361276"/>
                  <a:gd name="connsiteX6" fmla="*/ 546054 w 648795"/>
                  <a:gd name="connsiteY6" fmla="*/ 1279846 h 4361276"/>
                  <a:gd name="connsiteX7" fmla="*/ 306181 w 648795"/>
                  <a:gd name="connsiteY7" fmla="*/ 2251600 h 4361276"/>
                  <a:gd name="connsiteX8" fmla="*/ 397704 w 648795"/>
                  <a:gd name="connsiteY8" fmla="*/ 4361276 h 4361276"/>
                  <a:gd name="connsiteX0" fmla="*/ 397704 w 648795"/>
                  <a:gd name="connsiteY0" fmla="*/ 4365669 h 4365669"/>
                  <a:gd name="connsiteX1" fmla="*/ 200253 w 648795"/>
                  <a:gd name="connsiteY1" fmla="*/ 4365669 h 4365669"/>
                  <a:gd name="connsiteX2" fmla="*/ 114139 w 648795"/>
                  <a:gd name="connsiteY2" fmla="*/ 2131579 h 4365669"/>
                  <a:gd name="connsiteX3" fmla="*/ 431771 w 648795"/>
                  <a:gd name="connsiteY3" fmla="*/ 838784 h 4365669"/>
                  <a:gd name="connsiteX4" fmla="*/ 471857 w 648795"/>
                  <a:gd name="connsiteY4" fmla="*/ 0 h 4365669"/>
                  <a:gd name="connsiteX5" fmla="*/ 648795 w 648795"/>
                  <a:gd name="connsiteY5" fmla="*/ 4393 h 4365669"/>
                  <a:gd name="connsiteX6" fmla="*/ 546054 w 648795"/>
                  <a:gd name="connsiteY6" fmla="*/ 1284239 h 4365669"/>
                  <a:gd name="connsiteX7" fmla="*/ 306181 w 648795"/>
                  <a:gd name="connsiteY7" fmla="*/ 2255993 h 4365669"/>
                  <a:gd name="connsiteX8" fmla="*/ 397704 w 648795"/>
                  <a:gd name="connsiteY8" fmla="*/ 4365669 h 4365669"/>
                  <a:gd name="connsiteX0" fmla="*/ 397704 w 648795"/>
                  <a:gd name="connsiteY0" fmla="*/ 4365669 h 4365669"/>
                  <a:gd name="connsiteX1" fmla="*/ 200253 w 648795"/>
                  <a:gd name="connsiteY1" fmla="*/ 4365669 h 4365669"/>
                  <a:gd name="connsiteX2" fmla="*/ 114139 w 648795"/>
                  <a:gd name="connsiteY2" fmla="*/ 2131579 h 4365669"/>
                  <a:gd name="connsiteX3" fmla="*/ 431771 w 648795"/>
                  <a:gd name="connsiteY3" fmla="*/ 838784 h 4365669"/>
                  <a:gd name="connsiteX4" fmla="*/ 471857 w 648795"/>
                  <a:gd name="connsiteY4" fmla="*/ 0 h 4365669"/>
                  <a:gd name="connsiteX5" fmla="*/ 648795 w 648795"/>
                  <a:gd name="connsiteY5" fmla="*/ 4393 h 4365669"/>
                  <a:gd name="connsiteX6" fmla="*/ 546054 w 648795"/>
                  <a:gd name="connsiteY6" fmla="*/ 1284239 h 4365669"/>
                  <a:gd name="connsiteX7" fmla="*/ 306181 w 648795"/>
                  <a:gd name="connsiteY7" fmla="*/ 2255993 h 4365669"/>
                  <a:gd name="connsiteX8" fmla="*/ 397704 w 648795"/>
                  <a:gd name="connsiteY8" fmla="*/ 4365669 h 4365669"/>
                  <a:gd name="connsiteX0" fmla="*/ 397704 w 648795"/>
                  <a:gd name="connsiteY0" fmla="*/ 4411414 h 4411414"/>
                  <a:gd name="connsiteX1" fmla="*/ 200253 w 648795"/>
                  <a:gd name="connsiteY1" fmla="*/ 4411414 h 4411414"/>
                  <a:gd name="connsiteX2" fmla="*/ 114139 w 648795"/>
                  <a:gd name="connsiteY2" fmla="*/ 2177324 h 4411414"/>
                  <a:gd name="connsiteX3" fmla="*/ 431771 w 648795"/>
                  <a:gd name="connsiteY3" fmla="*/ 884529 h 4411414"/>
                  <a:gd name="connsiteX4" fmla="*/ 455672 w 648795"/>
                  <a:gd name="connsiteY4" fmla="*/ 0 h 4411414"/>
                  <a:gd name="connsiteX5" fmla="*/ 648795 w 648795"/>
                  <a:gd name="connsiteY5" fmla="*/ 50138 h 4411414"/>
                  <a:gd name="connsiteX6" fmla="*/ 546054 w 648795"/>
                  <a:gd name="connsiteY6" fmla="*/ 1329984 h 4411414"/>
                  <a:gd name="connsiteX7" fmla="*/ 306181 w 648795"/>
                  <a:gd name="connsiteY7" fmla="*/ 2301738 h 4411414"/>
                  <a:gd name="connsiteX8" fmla="*/ 397704 w 648795"/>
                  <a:gd name="connsiteY8" fmla="*/ 4411414 h 4411414"/>
                  <a:gd name="connsiteX0" fmla="*/ 397704 w 648795"/>
                  <a:gd name="connsiteY0" fmla="*/ 4388540 h 4388540"/>
                  <a:gd name="connsiteX1" fmla="*/ 200253 w 648795"/>
                  <a:gd name="connsiteY1" fmla="*/ 4388540 h 4388540"/>
                  <a:gd name="connsiteX2" fmla="*/ 114139 w 648795"/>
                  <a:gd name="connsiteY2" fmla="*/ 2154450 h 4388540"/>
                  <a:gd name="connsiteX3" fmla="*/ 431771 w 648795"/>
                  <a:gd name="connsiteY3" fmla="*/ 861655 h 4388540"/>
                  <a:gd name="connsiteX4" fmla="*/ 455672 w 648795"/>
                  <a:gd name="connsiteY4" fmla="*/ 0 h 4388540"/>
                  <a:gd name="connsiteX5" fmla="*/ 648795 w 648795"/>
                  <a:gd name="connsiteY5" fmla="*/ 27264 h 4388540"/>
                  <a:gd name="connsiteX6" fmla="*/ 546054 w 648795"/>
                  <a:gd name="connsiteY6" fmla="*/ 1307110 h 4388540"/>
                  <a:gd name="connsiteX7" fmla="*/ 306181 w 648795"/>
                  <a:gd name="connsiteY7" fmla="*/ 2278864 h 4388540"/>
                  <a:gd name="connsiteX8" fmla="*/ 397704 w 648795"/>
                  <a:gd name="connsiteY8" fmla="*/ 4388540 h 4388540"/>
                  <a:gd name="connsiteX0" fmla="*/ 397704 w 648795"/>
                  <a:gd name="connsiteY0" fmla="*/ 4388540 h 4388540"/>
                  <a:gd name="connsiteX1" fmla="*/ 200253 w 648795"/>
                  <a:gd name="connsiteY1" fmla="*/ 4388540 h 4388540"/>
                  <a:gd name="connsiteX2" fmla="*/ 114139 w 648795"/>
                  <a:gd name="connsiteY2" fmla="*/ 2154450 h 4388540"/>
                  <a:gd name="connsiteX3" fmla="*/ 431771 w 648795"/>
                  <a:gd name="connsiteY3" fmla="*/ 861655 h 4388540"/>
                  <a:gd name="connsiteX4" fmla="*/ 455672 w 648795"/>
                  <a:gd name="connsiteY4" fmla="*/ 0 h 4388540"/>
                  <a:gd name="connsiteX5" fmla="*/ 648795 w 648795"/>
                  <a:gd name="connsiteY5" fmla="*/ 27264 h 4388540"/>
                  <a:gd name="connsiteX6" fmla="*/ 546054 w 648795"/>
                  <a:gd name="connsiteY6" fmla="*/ 1307110 h 4388540"/>
                  <a:gd name="connsiteX7" fmla="*/ 306181 w 648795"/>
                  <a:gd name="connsiteY7" fmla="*/ 2278864 h 4388540"/>
                  <a:gd name="connsiteX8" fmla="*/ 397704 w 648795"/>
                  <a:gd name="connsiteY8" fmla="*/ 4388540 h 4388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8795" h="4388540">
                    <a:moveTo>
                      <a:pt x="397704" y="4388540"/>
                    </a:moveTo>
                    <a:lnTo>
                      <a:pt x="200253" y="4388540"/>
                    </a:lnTo>
                    <a:cubicBezTo>
                      <a:pt x="-101502" y="3034243"/>
                      <a:pt x="-3206" y="2784847"/>
                      <a:pt x="114139" y="2154450"/>
                    </a:cubicBezTo>
                    <a:cubicBezTo>
                      <a:pt x="236144" y="1764320"/>
                      <a:pt x="374849" y="1220730"/>
                      <a:pt x="431771" y="861655"/>
                    </a:cubicBezTo>
                    <a:cubicBezTo>
                      <a:pt x="488693" y="502580"/>
                      <a:pt x="438383" y="286360"/>
                      <a:pt x="455672" y="0"/>
                    </a:cubicBezTo>
                    <a:lnTo>
                      <a:pt x="648795" y="27264"/>
                    </a:lnTo>
                    <a:cubicBezTo>
                      <a:pt x="646916" y="477181"/>
                      <a:pt x="645037" y="833890"/>
                      <a:pt x="546054" y="1307110"/>
                    </a:cubicBezTo>
                    <a:cubicBezTo>
                      <a:pt x="484664" y="1647587"/>
                      <a:pt x="402426" y="1969709"/>
                      <a:pt x="306181" y="2278864"/>
                    </a:cubicBezTo>
                    <a:cubicBezTo>
                      <a:pt x="196989" y="2664589"/>
                      <a:pt x="144946" y="3317015"/>
                      <a:pt x="397704" y="4388540"/>
                    </a:cubicBezTo>
                    <a:close/>
                  </a:path>
                </a:pathLst>
              </a:custGeom>
              <a:solidFill>
                <a:schemeClr val="tx1">
                  <a:lumMod val="75000"/>
                  <a:lumOff val="25000"/>
                </a:schemeClr>
              </a:solidFill>
              <a:ln w="4780" cap="flat">
                <a:noFill/>
                <a:prstDash val="solid"/>
                <a:miter/>
              </a:ln>
            </p:spPr>
            <p:txBody>
              <a:bodyPr wrap="square" rtlCol="0" anchor="ctr">
                <a:noAutofit/>
              </a:bodyPr>
              <a:lstStyle/>
              <a:p>
                <a:endParaRPr lang="en-US"/>
              </a:p>
            </p:txBody>
          </p:sp>
        </p:grpSp>
      </p:grpSp>
      <p:sp>
        <p:nvSpPr>
          <p:cNvPr id="37" name="TextBox 36">
            <a:extLst>
              <a:ext uri="{FF2B5EF4-FFF2-40B4-BE49-F238E27FC236}">
                <a16:creationId xmlns:a16="http://schemas.microsoft.com/office/drawing/2014/main" id="{A3CA30DA-DF2D-4184-B10C-484B3AC31EFB}"/>
              </a:ext>
            </a:extLst>
          </p:cNvPr>
          <p:cNvSpPr txBox="1"/>
          <p:nvPr/>
        </p:nvSpPr>
        <p:spPr>
          <a:xfrm>
            <a:off x="9846390" y="5057207"/>
            <a:ext cx="1857414" cy="400110"/>
          </a:xfrm>
          <a:prstGeom prst="rect">
            <a:avLst/>
          </a:prstGeom>
          <a:noFill/>
        </p:spPr>
        <p:txBody>
          <a:bodyPr wrap="square" rtlCol="0" anchor="ctr">
            <a:spAutoFit/>
          </a:bodyPr>
          <a:lstStyle/>
          <a:p>
            <a:pPr algn="ctr"/>
            <a:r>
              <a:rPr lang="vi-VN" altLang="ko-KR" sz="2000" b="1">
                <a:solidFill>
                  <a:schemeClr val="accent2">
                    <a:lumMod val="75000"/>
                  </a:schemeClr>
                </a:solidFill>
                <a:cs typeface="Arial" pitchFamily="34" charset="0"/>
              </a:rPr>
              <a:t>Users’ Market</a:t>
            </a:r>
            <a:endParaRPr lang="en-US" altLang="ko-KR" sz="2000" b="1">
              <a:solidFill>
                <a:schemeClr val="accent2">
                  <a:lumMod val="75000"/>
                </a:schemeClr>
              </a:solidFill>
              <a:cs typeface="Arial" pitchFamily="34" charset="0"/>
            </a:endParaRPr>
          </a:p>
        </p:txBody>
      </p:sp>
    </p:spTree>
    <p:extLst>
      <p:ext uri="{BB962C8B-B14F-4D97-AF65-F5344CB8AC3E}">
        <p14:creationId xmlns:p14="http://schemas.microsoft.com/office/powerpoint/2010/main" val="2007459679"/>
      </p:ext>
    </p:extLst>
  </p:cSld>
  <p:clrMapOvr>
    <a:masterClrMapping/>
  </p:clrMapOvr>
  <p:transition spd="med">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val 27">
            <a:extLst>
              <a:ext uri="{FF2B5EF4-FFF2-40B4-BE49-F238E27FC236}">
                <a16:creationId xmlns:a16="http://schemas.microsoft.com/office/drawing/2014/main" id="{9CA564F0-B519-4495-9786-A0400A3C24AF}"/>
              </a:ext>
            </a:extLst>
          </p:cNvPr>
          <p:cNvSpPr/>
          <p:nvPr/>
        </p:nvSpPr>
        <p:spPr>
          <a:xfrm>
            <a:off x="-1421976" y="-2101805"/>
            <a:ext cx="6016844" cy="6174741"/>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F1EB7E9-5722-45C2-86C7-795CD0AE5372}"/>
              </a:ext>
            </a:extLst>
          </p:cNvPr>
          <p:cNvSpPr/>
          <p:nvPr/>
        </p:nvSpPr>
        <p:spPr>
          <a:xfrm>
            <a:off x="1700056" y="2834235"/>
            <a:ext cx="1645357" cy="1621972"/>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D18E55F4-960B-409E-9D1E-1D3720012439}"/>
              </a:ext>
            </a:extLst>
          </p:cNvPr>
          <p:cNvSpPr/>
          <p:nvPr/>
        </p:nvSpPr>
        <p:spPr>
          <a:xfrm>
            <a:off x="8194567" y="4744571"/>
            <a:ext cx="4171604" cy="421128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4ABB834F-A7A4-4CA3-9FE4-B0CF1FB754C1}"/>
              </a:ext>
            </a:extLst>
          </p:cNvPr>
          <p:cNvSpPr/>
          <p:nvPr/>
        </p:nvSpPr>
        <p:spPr>
          <a:xfrm>
            <a:off x="10395926" y="3258671"/>
            <a:ext cx="3091543" cy="2971800"/>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4C941FF0-FBCB-46EC-80CA-283E2B53C5F4}"/>
              </a:ext>
            </a:extLst>
          </p:cNvPr>
          <p:cNvSpPr txBox="1"/>
          <p:nvPr/>
        </p:nvSpPr>
        <p:spPr>
          <a:xfrm>
            <a:off x="1199222" y="2319597"/>
            <a:ext cx="2085509" cy="400110"/>
          </a:xfrm>
          <a:prstGeom prst="rect">
            <a:avLst/>
          </a:prstGeom>
          <a:noFill/>
        </p:spPr>
        <p:txBody>
          <a:bodyPr wrap="square" rtlCol="0">
            <a:spAutoFit/>
          </a:bodyPr>
          <a:lstStyle/>
          <a:p>
            <a:r>
              <a:rPr lang="en-US" altLang="ko-KR" sz="2000" b="1">
                <a:solidFill>
                  <a:schemeClr val="tx1">
                    <a:lumMod val="75000"/>
                    <a:lumOff val="25000"/>
                  </a:schemeClr>
                </a:solidFill>
              </a:rPr>
              <a:t>The problem of</a:t>
            </a:r>
            <a:endParaRPr lang="ko-KR" altLang="en-US" sz="2000" b="1">
              <a:solidFill>
                <a:schemeClr val="tx1">
                  <a:lumMod val="75000"/>
                  <a:lumOff val="25000"/>
                </a:schemeClr>
              </a:solidFill>
            </a:endParaRPr>
          </a:p>
        </p:txBody>
      </p:sp>
      <p:sp>
        <p:nvSpPr>
          <p:cNvPr id="27" name="Chevron 13">
            <a:extLst>
              <a:ext uri="{FF2B5EF4-FFF2-40B4-BE49-F238E27FC236}">
                <a16:creationId xmlns:a16="http://schemas.microsoft.com/office/drawing/2014/main" id="{24DF6DA0-69FF-4F26-BDB4-577EE2B5525C}"/>
              </a:ext>
            </a:extLst>
          </p:cNvPr>
          <p:cNvSpPr/>
          <p:nvPr/>
        </p:nvSpPr>
        <p:spPr>
          <a:xfrm>
            <a:off x="4362606" y="2261978"/>
            <a:ext cx="400199" cy="513159"/>
          </a:xfrm>
          <a:prstGeom prst="chevron">
            <a:avLst/>
          </a:prstGeom>
          <a:solidFill>
            <a:srgbClr val="AFD2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sp>
        <p:nvSpPr>
          <p:cNvPr id="29" name="TextBox 28">
            <a:extLst>
              <a:ext uri="{FF2B5EF4-FFF2-40B4-BE49-F238E27FC236}">
                <a16:creationId xmlns:a16="http://schemas.microsoft.com/office/drawing/2014/main" id="{51502E22-B6DD-4B1D-8012-C334FA35D85F}"/>
              </a:ext>
            </a:extLst>
          </p:cNvPr>
          <p:cNvSpPr txBox="1"/>
          <p:nvPr/>
        </p:nvSpPr>
        <p:spPr>
          <a:xfrm>
            <a:off x="4913633" y="2389236"/>
            <a:ext cx="5717525" cy="338554"/>
          </a:xfrm>
          <a:prstGeom prst="rect">
            <a:avLst/>
          </a:prstGeom>
          <a:noFill/>
        </p:spPr>
        <p:txBody>
          <a:bodyPr wrap="square" rtlCol="0">
            <a:spAutoFit/>
          </a:bodyPr>
          <a:lstStyle/>
          <a:p>
            <a:r>
              <a:rPr lang="en-US" altLang="ko-KR" sz="1600">
                <a:solidFill>
                  <a:schemeClr val="tx1">
                    <a:lumMod val="75000"/>
                    <a:lumOff val="25000"/>
                  </a:schemeClr>
                </a:solidFill>
              </a:rPr>
              <a:t>time-consuming appointment booking in hospitals.</a:t>
            </a:r>
          </a:p>
        </p:txBody>
      </p:sp>
      <p:sp>
        <p:nvSpPr>
          <p:cNvPr id="33" name="TextBox 32">
            <a:extLst>
              <a:ext uri="{FF2B5EF4-FFF2-40B4-BE49-F238E27FC236}">
                <a16:creationId xmlns:a16="http://schemas.microsoft.com/office/drawing/2014/main" id="{11CDAD11-A261-4494-8BE0-B265CF1AD1EE}"/>
              </a:ext>
            </a:extLst>
          </p:cNvPr>
          <p:cNvSpPr txBox="1"/>
          <p:nvPr/>
        </p:nvSpPr>
        <p:spPr>
          <a:xfrm>
            <a:off x="1199222" y="3210738"/>
            <a:ext cx="1020210" cy="400110"/>
          </a:xfrm>
          <a:prstGeom prst="rect">
            <a:avLst/>
          </a:prstGeom>
          <a:noFill/>
        </p:spPr>
        <p:txBody>
          <a:bodyPr wrap="square" rtlCol="0">
            <a:spAutoFit/>
          </a:bodyPr>
          <a:lstStyle/>
          <a:p>
            <a:r>
              <a:rPr lang="en-US" altLang="ko-KR" sz="2000" b="1">
                <a:solidFill>
                  <a:schemeClr val="tx1">
                    <a:lumMod val="75000"/>
                    <a:lumOff val="25000"/>
                  </a:schemeClr>
                </a:solidFill>
              </a:rPr>
              <a:t>affects</a:t>
            </a:r>
            <a:endParaRPr lang="ko-KR" altLang="en-US" sz="2000" b="1">
              <a:solidFill>
                <a:schemeClr val="tx1">
                  <a:lumMod val="75000"/>
                  <a:lumOff val="25000"/>
                </a:schemeClr>
              </a:solidFill>
            </a:endParaRPr>
          </a:p>
        </p:txBody>
      </p:sp>
      <p:sp>
        <p:nvSpPr>
          <p:cNvPr id="34" name="Chevron 21">
            <a:extLst>
              <a:ext uri="{FF2B5EF4-FFF2-40B4-BE49-F238E27FC236}">
                <a16:creationId xmlns:a16="http://schemas.microsoft.com/office/drawing/2014/main" id="{C2DD8B65-E420-4451-839D-EC12672B0FAB}"/>
              </a:ext>
            </a:extLst>
          </p:cNvPr>
          <p:cNvSpPr/>
          <p:nvPr/>
        </p:nvSpPr>
        <p:spPr>
          <a:xfrm>
            <a:off x="4362606" y="3154213"/>
            <a:ext cx="400199" cy="513159"/>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sp>
        <p:nvSpPr>
          <p:cNvPr id="36" name="TextBox 35">
            <a:extLst>
              <a:ext uri="{FF2B5EF4-FFF2-40B4-BE49-F238E27FC236}">
                <a16:creationId xmlns:a16="http://schemas.microsoft.com/office/drawing/2014/main" id="{CE55C567-3C2D-4EDD-97C1-262E0FB62C0D}"/>
              </a:ext>
            </a:extLst>
          </p:cNvPr>
          <p:cNvSpPr txBox="1"/>
          <p:nvPr/>
        </p:nvSpPr>
        <p:spPr>
          <a:xfrm>
            <a:off x="4913634" y="3243484"/>
            <a:ext cx="6419221" cy="338554"/>
          </a:xfrm>
          <a:prstGeom prst="rect">
            <a:avLst/>
          </a:prstGeom>
          <a:noFill/>
        </p:spPr>
        <p:txBody>
          <a:bodyPr wrap="square" rtlCol="0">
            <a:spAutoFit/>
          </a:bodyPr>
          <a:lstStyle/>
          <a:p>
            <a:r>
              <a:rPr lang="en-US" altLang="ko-KR" sz="1600">
                <a:solidFill>
                  <a:schemeClr val="tx1">
                    <a:lumMod val="75000"/>
                    <a:lumOff val="25000"/>
                  </a:schemeClr>
                </a:solidFill>
              </a:rPr>
              <a:t>patients or people who are in need of doctors’ help.</a:t>
            </a:r>
            <a:endParaRPr lang="ko-KR" altLang="en-US" sz="1600">
              <a:solidFill>
                <a:schemeClr val="tx1">
                  <a:lumMod val="75000"/>
                  <a:lumOff val="25000"/>
                </a:schemeClr>
              </a:solidFill>
            </a:endParaRPr>
          </a:p>
        </p:txBody>
      </p:sp>
      <p:sp>
        <p:nvSpPr>
          <p:cNvPr id="40" name="TextBox 39">
            <a:extLst>
              <a:ext uri="{FF2B5EF4-FFF2-40B4-BE49-F238E27FC236}">
                <a16:creationId xmlns:a16="http://schemas.microsoft.com/office/drawing/2014/main" id="{6E919721-2057-4D68-8D0C-AF0651686CC8}"/>
              </a:ext>
            </a:extLst>
          </p:cNvPr>
          <p:cNvSpPr txBox="1"/>
          <p:nvPr/>
        </p:nvSpPr>
        <p:spPr>
          <a:xfrm>
            <a:off x="1199222" y="4101879"/>
            <a:ext cx="2941414" cy="400110"/>
          </a:xfrm>
          <a:prstGeom prst="rect">
            <a:avLst/>
          </a:prstGeom>
          <a:noFill/>
        </p:spPr>
        <p:txBody>
          <a:bodyPr wrap="square" rtlCol="0">
            <a:spAutoFit/>
          </a:bodyPr>
          <a:lstStyle/>
          <a:p>
            <a:r>
              <a:rPr lang="en-US" altLang="ko-KR" sz="2000" b="1">
                <a:solidFill>
                  <a:schemeClr val="tx1">
                    <a:lumMod val="75000"/>
                    <a:lumOff val="25000"/>
                  </a:schemeClr>
                </a:solidFill>
              </a:rPr>
              <a:t>the impact of which is</a:t>
            </a:r>
            <a:endParaRPr lang="ko-KR" altLang="en-US" sz="2000" b="1">
              <a:solidFill>
                <a:schemeClr val="tx1">
                  <a:lumMod val="75000"/>
                  <a:lumOff val="25000"/>
                </a:schemeClr>
              </a:solidFill>
            </a:endParaRPr>
          </a:p>
        </p:txBody>
      </p:sp>
      <p:sp>
        <p:nvSpPr>
          <p:cNvPr id="41" name="Chevron 29">
            <a:extLst>
              <a:ext uri="{FF2B5EF4-FFF2-40B4-BE49-F238E27FC236}">
                <a16:creationId xmlns:a16="http://schemas.microsoft.com/office/drawing/2014/main" id="{2B88BFF1-926B-4C3A-998B-8C65D1841783}"/>
              </a:ext>
            </a:extLst>
          </p:cNvPr>
          <p:cNvSpPr/>
          <p:nvPr/>
        </p:nvSpPr>
        <p:spPr>
          <a:xfrm>
            <a:off x="4362605" y="4045354"/>
            <a:ext cx="400199" cy="513159"/>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sp>
        <p:nvSpPr>
          <p:cNvPr id="43" name="TextBox 42">
            <a:extLst>
              <a:ext uri="{FF2B5EF4-FFF2-40B4-BE49-F238E27FC236}">
                <a16:creationId xmlns:a16="http://schemas.microsoft.com/office/drawing/2014/main" id="{C46C857F-D430-4925-BAF0-3EB70E2146F7}"/>
              </a:ext>
            </a:extLst>
          </p:cNvPr>
          <p:cNvSpPr txBox="1"/>
          <p:nvPr/>
        </p:nvSpPr>
        <p:spPr>
          <a:xfrm>
            <a:off x="4913634" y="4132656"/>
            <a:ext cx="6713386" cy="338554"/>
          </a:xfrm>
          <a:prstGeom prst="rect">
            <a:avLst/>
          </a:prstGeom>
          <a:noFill/>
        </p:spPr>
        <p:txBody>
          <a:bodyPr wrap="square" rtlCol="0">
            <a:spAutoFit/>
          </a:bodyPr>
          <a:lstStyle/>
          <a:p>
            <a:r>
              <a:rPr lang="en-US" altLang="ko-KR" sz="1600">
                <a:solidFill>
                  <a:schemeClr val="tx1">
                    <a:lumMod val="75000"/>
                    <a:lumOff val="25000"/>
                  </a:schemeClr>
                </a:solidFill>
              </a:rPr>
              <a:t>the inconvenience and </a:t>
            </a:r>
            <a:r>
              <a:rPr lang="vi-VN" altLang="ko-KR" sz="1600">
                <a:solidFill>
                  <a:schemeClr val="tx1">
                    <a:lumMod val="75000"/>
                    <a:lumOff val="25000"/>
                  </a:schemeClr>
                </a:solidFill>
              </a:rPr>
              <a:t>confusions of the booking procedure in hospitals</a:t>
            </a:r>
            <a:r>
              <a:rPr lang="en-US" altLang="ko-KR" sz="1600">
                <a:solidFill>
                  <a:schemeClr val="tx1">
                    <a:lumMod val="75000"/>
                    <a:lumOff val="25000"/>
                  </a:schemeClr>
                </a:solidFill>
              </a:rPr>
              <a:t>.</a:t>
            </a:r>
            <a:endParaRPr lang="ko-KR" altLang="en-US" sz="1600">
              <a:solidFill>
                <a:schemeClr val="tx1">
                  <a:lumMod val="75000"/>
                  <a:lumOff val="25000"/>
                </a:schemeClr>
              </a:solidFill>
            </a:endParaRPr>
          </a:p>
        </p:txBody>
      </p:sp>
      <p:sp>
        <p:nvSpPr>
          <p:cNvPr id="47" name="TextBox 46">
            <a:extLst>
              <a:ext uri="{FF2B5EF4-FFF2-40B4-BE49-F238E27FC236}">
                <a16:creationId xmlns:a16="http://schemas.microsoft.com/office/drawing/2014/main" id="{5C8375DA-ADFE-48E5-B84B-24B6C8FDE58F}"/>
              </a:ext>
            </a:extLst>
          </p:cNvPr>
          <p:cNvSpPr txBox="1"/>
          <p:nvPr/>
        </p:nvSpPr>
        <p:spPr>
          <a:xfrm>
            <a:off x="1199222" y="4839131"/>
            <a:ext cx="2493320" cy="707886"/>
          </a:xfrm>
          <a:prstGeom prst="rect">
            <a:avLst/>
          </a:prstGeom>
          <a:noFill/>
        </p:spPr>
        <p:txBody>
          <a:bodyPr wrap="square" rtlCol="0">
            <a:spAutoFit/>
          </a:bodyPr>
          <a:lstStyle/>
          <a:p>
            <a:r>
              <a:rPr lang="en-US" altLang="ko-KR" sz="2000" b="1">
                <a:solidFill>
                  <a:schemeClr val="tx1">
                    <a:lumMod val="75000"/>
                    <a:lumOff val="25000"/>
                  </a:schemeClr>
                </a:solidFill>
              </a:rPr>
              <a:t>a successful solution would be</a:t>
            </a:r>
            <a:endParaRPr lang="ko-KR" altLang="en-US" sz="2000" b="1">
              <a:solidFill>
                <a:schemeClr val="tx1">
                  <a:lumMod val="75000"/>
                  <a:lumOff val="25000"/>
                </a:schemeClr>
              </a:solidFill>
            </a:endParaRPr>
          </a:p>
        </p:txBody>
      </p:sp>
      <p:sp>
        <p:nvSpPr>
          <p:cNvPr id="48" name="Chevron 37">
            <a:extLst>
              <a:ext uri="{FF2B5EF4-FFF2-40B4-BE49-F238E27FC236}">
                <a16:creationId xmlns:a16="http://schemas.microsoft.com/office/drawing/2014/main" id="{1F78A85C-4B55-4B44-92CB-2E256646F9C7}"/>
              </a:ext>
            </a:extLst>
          </p:cNvPr>
          <p:cNvSpPr/>
          <p:nvPr/>
        </p:nvSpPr>
        <p:spPr>
          <a:xfrm>
            <a:off x="4362605" y="4936495"/>
            <a:ext cx="400199" cy="51315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sp>
        <p:nvSpPr>
          <p:cNvPr id="50" name="TextBox 49">
            <a:extLst>
              <a:ext uri="{FF2B5EF4-FFF2-40B4-BE49-F238E27FC236}">
                <a16:creationId xmlns:a16="http://schemas.microsoft.com/office/drawing/2014/main" id="{52E668FF-FC74-4740-B466-29E674F94321}"/>
              </a:ext>
            </a:extLst>
          </p:cNvPr>
          <p:cNvSpPr txBox="1"/>
          <p:nvPr/>
        </p:nvSpPr>
        <p:spPr>
          <a:xfrm>
            <a:off x="4913634" y="4900686"/>
            <a:ext cx="5717525" cy="584775"/>
          </a:xfrm>
          <a:prstGeom prst="rect">
            <a:avLst/>
          </a:prstGeom>
          <a:noFill/>
        </p:spPr>
        <p:txBody>
          <a:bodyPr wrap="square" rtlCol="0">
            <a:spAutoFit/>
          </a:bodyPr>
          <a:lstStyle/>
          <a:p>
            <a:r>
              <a:rPr lang="vi-VN" altLang="ko-KR" sz="1600">
                <a:solidFill>
                  <a:schemeClr val="tx1">
                    <a:lumMod val="75000"/>
                    <a:lumOff val="25000"/>
                  </a:schemeClr>
                </a:solidFill>
              </a:rPr>
              <a:t>providing the public </a:t>
            </a:r>
            <a:r>
              <a:rPr lang="en-US" altLang="ko-KR" sz="1600">
                <a:solidFill>
                  <a:schemeClr val="tx1">
                    <a:lumMod val="75000"/>
                    <a:lumOff val="25000"/>
                  </a:schemeClr>
                </a:solidFill>
              </a:rPr>
              <a:t>with a new method for contacting medical facilities and booking their medical appointments.</a:t>
            </a:r>
          </a:p>
        </p:txBody>
      </p:sp>
      <p:sp>
        <p:nvSpPr>
          <p:cNvPr id="56" name="Text Placeholder 1">
            <a:extLst>
              <a:ext uri="{FF2B5EF4-FFF2-40B4-BE49-F238E27FC236}">
                <a16:creationId xmlns:a16="http://schemas.microsoft.com/office/drawing/2014/main" id="{2776BD94-FAA2-4898-A84A-F4EA6C726EE0}"/>
              </a:ext>
            </a:extLst>
          </p:cNvPr>
          <p:cNvSpPr txBox="1">
            <a:spLocks/>
          </p:cNvSpPr>
          <p:nvPr/>
        </p:nvSpPr>
        <p:spPr>
          <a:xfrm>
            <a:off x="309401" y="941133"/>
            <a:ext cx="11573197"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6600" b="1">
                <a:latin typeface="Market Deco"/>
              </a:rPr>
              <a:t>Problem Statement</a:t>
            </a:r>
          </a:p>
        </p:txBody>
      </p:sp>
    </p:spTree>
    <p:extLst>
      <p:ext uri="{BB962C8B-B14F-4D97-AF65-F5344CB8AC3E}">
        <p14:creationId xmlns:p14="http://schemas.microsoft.com/office/powerpoint/2010/main" val="1413536583"/>
      </p:ext>
    </p:extLst>
  </p:cSld>
  <p:clrMapOvr>
    <a:masterClrMapping/>
  </p:clrMapOvr>
  <p:transition spd="med">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val 27">
            <a:extLst>
              <a:ext uri="{FF2B5EF4-FFF2-40B4-BE49-F238E27FC236}">
                <a16:creationId xmlns:a16="http://schemas.microsoft.com/office/drawing/2014/main" id="{9CA564F0-B519-4495-9786-A0400A3C24AF}"/>
              </a:ext>
            </a:extLst>
          </p:cNvPr>
          <p:cNvSpPr/>
          <p:nvPr/>
        </p:nvSpPr>
        <p:spPr>
          <a:xfrm>
            <a:off x="-1081460" y="-2146238"/>
            <a:ext cx="6016844" cy="6174741"/>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F1EB7E9-5722-45C2-86C7-795CD0AE5372}"/>
              </a:ext>
            </a:extLst>
          </p:cNvPr>
          <p:cNvSpPr/>
          <p:nvPr/>
        </p:nvSpPr>
        <p:spPr>
          <a:xfrm>
            <a:off x="4052099" y="1244740"/>
            <a:ext cx="1645357" cy="1621972"/>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D18E55F4-960B-409E-9D1E-1D3720012439}"/>
              </a:ext>
            </a:extLst>
          </p:cNvPr>
          <p:cNvSpPr/>
          <p:nvPr/>
        </p:nvSpPr>
        <p:spPr>
          <a:xfrm>
            <a:off x="8194567" y="4744571"/>
            <a:ext cx="4171604" cy="421128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4ABB834F-A7A4-4CA3-9FE4-B0CF1FB754C1}"/>
              </a:ext>
            </a:extLst>
          </p:cNvPr>
          <p:cNvSpPr/>
          <p:nvPr/>
        </p:nvSpPr>
        <p:spPr>
          <a:xfrm>
            <a:off x="10395926" y="3258671"/>
            <a:ext cx="3091543" cy="2971800"/>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4C941FF0-FBCB-46EC-80CA-283E2B53C5F4}"/>
              </a:ext>
            </a:extLst>
          </p:cNvPr>
          <p:cNvSpPr txBox="1"/>
          <p:nvPr/>
        </p:nvSpPr>
        <p:spPr>
          <a:xfrm>
            <a:off x="1210150" y="2137434"/>
            <a:ext cx="772797" cy="400110"/>
          </a:xfrm>
          <a:prstGeom prst="rect">
            <a:avLst/>
          </a:prstGeom>
          <a:noFill/>
        </p:spPr>
        <p:txBody>
          <a:bodyPr wrap="square" rtlCol="0">
            <a:spAutoFit/>
          </a:bodyPr>
          <a:lstStyle/>
          <a:p>
            <a:r>
              <a:rPr lang="en-US" altLang="ko-KR" sz="2000" b="1">
                <a:solidFill>
                  <a:schemeClr val="tx1">
                    <a:lumMod val="75000"/>
                    <a:lumOff val="25000"/>
                  </a:schemeClr>
                </a:solidFill>
              </a:rPr>
              <a:t>For</a:t>
            </a:r>
            <a:endParaRPr lang="ko-KR" altLang="en-US" sz="2000" b="1">
              <a:solidFill>
                <a:schemeClr val="tx1">
                  <a:lumMod val="75000"/>
                  <a:lumOff val="25000"/>
                </a:schemeClr>
              </a:solidFill>
            </a:endParaRPr>
          </a:p>
        </p:txBody>
      </p:sp>
      <p:sp>
        <p:nvSpPr>
          <p:cNvPr id="27" name="Chevron 13">
            <a:extLst>
              <a:ext uri="{FF2B5EF4-FFF2-40B4-BE49-F238E27FC236}">
                <a16:creationId xmlns:a16="http://schemas.microsoft.com/office/drawing/2014/main" id="{24DF6DA0-69FF-4F26-BDB4-577EE2B5525C}"/>
              </a:ext>
            </a:extLst>
          </p:cNvPr>
          <p:cNvSpPr/>
          <p:nvPr/>
        </p:nvSpPr>
        <p:spPr>
          <a:xfrm>
            <a:off x="3011040" y="2113429"/>
            <a:ext cx="400199" cy="513159"/>
          </a:xfrm>
          <a:prstGeom prst="chevron">
            <a:avLst/>
          </a:prstGeom>
          <a:solidFill>
            <a:srgbClr val="AFD2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sp>
        <p:nvSpPr>
          <p:cNvPr id="29" name="TextBox 28">
            <a:extLst>
              <a:ext uri="{FF2B5EF4-FFF2-40B4-BE49-F238E27FC236}">
                <a16:creationId xmlns:a16="http://schemas.microsoft.com/office/drawing/2014/main" id="{51502E22-B6DD-4B1D-8012-C334FA35D85F}"/>
              </a:ext>
            </a:extLst>
          </p:cNvPr>
          <p:cNvSpPr txBox="1"/>
          <p:nvPr/>
        </p:nvSpPr>
        <p:spPr>
          <a:xfrm>
            <a:off x="3735973" y="2208971"/>
            <a:ext cx="5717525" cy="338554"/>
          </a:xfrm>
          <a:prstGeom prst="rect">
            <a:avLst/>
          </a:prstGeom>
          <a:noFill/>
        </p:spPr>
        <p:txBody>
          <a:bodyPr wrap="square" rtlCol="0">
            <a:spAutoFit/>
          </a:bodyPr>
          <a:lstStyle/>
          <a:p>
            <a:r>
              <a:rPr lang="vi-VN" altLang="ko-KR" sz="1600">
                <a:solidFill>
                  <a:schemeClr val="tx1">
                    <a:lumMod val="75000"/>
                    <a:lumOff val="25000"/>
                  </a:schemeClr>
                </a:solidFill>
              </a:rPr>
              <a:t>the public, mainly </a:t>
            </a:r>
            <a:r>
              <a:rPr lang="en-US" altLang="ko-KR" sz="1600">
                <a:solidFill>
                  <a:schemeClr val="tx1">
                    <a:lumMod val="75000"/>
                    <a:lumOff val="25000"/>
                  </a:schemeClr>
                </a:solidFill>
              </a:rPr>
              <a:t>patients</a:t>
            </a:r>
          </a:p>
        </p:txBody>
      </p:sp>
      <p:sp>
        <p:nvSpPr>
          <p:cNvPr id="33" name="TextBox 32">
            <a:extLst>
              <a:ext uri="{FF2B5EF4-FFF2-40B4-BE49-F238E27FC236}">
                <a16:creationId xmlns:a16="http://schemas.microsoft.com/office/drawing/2014/main" id="{11CDAD11-A261-4494-8BE0-B265CF1AD1EE}"/>
              </a:ext>
            </a:extLst>
          </p:cNvPr>
          <p:cNvSpPr txBox="1"/>
          <p:nvPr/>
        </p:nvSpPr>
        <p:spPr>
          <a:xfrm>
            <a:off x="1210150" y="2982605"/>
            <a:ext cx="1020210" cy="400110"/>
          </a:xfrm>
          <a:prstGeom prst="rect">
            <a:avLst/>
          </a:prstGeom>
          <a:noFill/>
        </p:spPr>
        <p:txBody>
          <a:bodyPr wrap="square" rtlCol="0">
            <a:spAutoFit/>
          </a:bodyPr>
          <a:lstStyle/>
          <a:p>
            <a:r>
              <a:rPr lang="en-US" altLang="ko-KR" sz="2000" b="1">
                <a:solidFill>
                  <a:schemeClr val="tx1">
                    <a:lumMod val="75000"/>
                    <a:lumOff val="25000"/>
                  </a:schemeClr>
                </a:solidFill>
              </a:rPr>
              <a:t>Who</a:t>
            </a:r>
            <a:endParaRPr lang="ko-KR" altLang="en-US" sz="2000" b="1">
              <a:solidFill>
                <a:schemeClr val="tx1">
                  <a:lumMod val="75000"/>
                  <a:lumOff val="25000"/>
                </a:schemeClr>
              </a:solidFill>
            </a:endParaRPr>
          </a:p>
        </p:txBody>
      </p:sp>
      <p:sp>
        <p:nvSpPr>
          <p:cNvPr id="34" name="Chevron 21">
            <a:extLst>
              <a:ext uri="{FF2B5EF4-FFF2-40B4-BE49-F238E27FC236}">
                <a16:creationId xmlns:a16="http://schemas.microsoft.com/office/drawing/2014/main" id="{C2DD8B65-E420-4451-839D-EC12672B0FAB}"/>
              </a:ext>
            </a:extLst>
          </p:cNvPr>
          <p:cNvSpPr/>
          <p:nvPr/>
        </p:nvSpPr>
        <p:spPr>
          <a:xfrm>
            <a:off x="3011041" y="2935660"/>
            <a:ext cx="400199" cy="513159"/>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sp>
        <p:nvSpPr>
          <p:cNvPr id="36" name="TextBox 35">
            <a:extLst>
              <a:ext uri="{FF2B5EF4-FFF2-40B4-BE49-F238E27FC236}">
                <a16:creationId xmlns:a16="http://schemas.microsoft.com/office/drawing/2014/main" id="{CE55C567-3C2D-4EDD-97C1-262E0FB62C0D}"/>
              </a:ext>
            </a:extLst>
          </p:cNvPr>
          <p:cNvSpPr txBox="1"/>
          <p:nvPr/>
        </p:nvSpPr>
        <p:spPr>
          <a:xfrm>
            <a:off x="3735973" y="2976226"/>
            <a:ext cx="6419221" cy="338554"/>
          </a:xfrm>
          <a:prstGeom prst="rect">
            <a:avLst/>
          </a:prstGeom>
          <a:noFill/>
        </p:spPr>
        <p:txBody>
          <a:bodyPr wrap="square" rtlCol="0">
            <a:spAutoFit/>
          </a:bodyPr>
          <a:lstStyle/>
          <a:p>
            <a:r>
              <a:rPr lang="en-US" altLang="ko-KR" sz="1600">
                <a:solidFill>
                  <a:schemeClr val="tx1">
                    <a:lumMod val="75000"/>
                    <a:lumOff val="25000"/>
                  </a:schemeClr>
                </a:solidFill>
              </a:rPr>
              <a:t>are in need of medical help of the doctors or </a:t>
            </a:r>
            <a:r>
              <a:rPr lang="vi-VN" altLang="ko-KR" sz="1600">
                <a:solidFill>
                  <a:schemeClr val="tx1">
                    <a:lumMod val="75000"/>
                    <a:lumOff val="25000"/>
                  </a:schemeClr>
                </a:solidFill>
              </a:rPr>
              <a:t>health facilities</a:t>
            </a:r>
            <a:r>
              <a:rPr lang="en-US" altLang="ko-KR" sz="1600">
                <a:solidFill>
                  <a:schemeClr val="tx1">
                    <a:lumMod val="75000"/>
                    <a:lumOff val="25000"/>
                  </a:schemeClr>
                </a:solidFill>
              </a:rPr>
              <a:t> </a:t>
            </a:r>
            <a:endParaRPr lang="ko-KR" altLang="en-US" sz="1600">
              <a:solidFill>
                <a:schemeClr val="tx1">
                  <a:lumMod val="75000"/>
                  <a:lumOff val="25000"/>
                </a:schemeClr>
              </a:solidFill>
            </a:endParaRPr>
          </a:p>
        </p:txBody>
      </p:sp>
      <p:sp>
        <p:nvSpPr>
          <p:cNvPr id="40" name="TextBox 39">
            <a:extLst>
              <a:ext uri="{FF2B5EF4-FFF2-40B4-BE49-F238E27FC236}">
                <a16:creationId xmlns:a16="http://schemas.microsoft.com/office/drawing/2014/main" id="{6E919721-2057-4D68-8D0C-AF0651686CC8}"/>
              </a:ext>
            </a:extLst>
          </p:cNvPr>
          <p:cNvSpPr txBox="1"/>
          <p:nvPr/>
        </p:nvSpPr>
        <p:spPr>
          <a:xfrm>
            <a:off x="1210150" y="3827776"/>
            <a:ext cx="1378529" cy="400110"/>
          </a:xfrm>
          <a:prstGeom prst="rect">
            <a:avLst/>
          </a:prstGeom>
          <a:noFill/>
        </p:spPr>
        <p:txBody>
          <a:bodyPr wrap="square" rtlCol="0">
            <a:spAutoFit/>
          </a:bodyPr>
          <a:lstStyle/>
          <a:p>
            <a:r>
              <a:rPr lang="vi-VN" altLang="ko-KR" sz="2000" b="1">
                <a:solidFill>
                  <a:schemeClr val="tx1">
                    <a:lumMod val="75000"/>
                    <a:lumOff val="25000"/>
                  </a:schemeClr>
                </a:solidFill>
              </a:rPr>
              <a:t>MedBook</a:t>
            </a:r>
            <a:endParaRPr lang="ko-KR" altLang="en-US" sz="2000" b="1">
              <a:solidFill>
                <a:schemeClr val="tx1">
                  <a:lumMod val="75000"/>
                  <a:lumOff val="25000"/>
                </a:schemeClr>
              </a:solidFill>
            </a:endParaRPr>
          </a:p>
        </p:txBody>
      </p:sp>
      <p:sp>
        <p:nvSpPr>
          <p:cNvPr id="41" name="Chevron 29">
            <a:extLst>
              <a:ext uri="{FF2B5EF4-FFF2-40B4-BE49-F238E27FC236}">
                <a16:creationId xmlns:a16="http://schemas.microsoft.com/office/drawing/2014/main" id="{2B88BFF1-926B-4C3A-998B-8C65D1841783}"/>
              </a:ext>
            </a:extLst>
          </p:cNvPr>
          <p:cNvSpPr/>
          <p:nvPr/>
        </p:nvSpPr>
        <p:spPr>
          <a:xfrm>
            <a:off x="3011040" y="3780117"/>
            <a:ext cx="400199" cy="513159"/>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sp>
        <p:nvSpPr>
          <p:cNvPr id="43" name="TextBox 42">
            <a:extLst>
              <a:ext uri="{FF2B5EF4-FFF2-40B4-BE49-F238E27FC236}">
                <a16:creationId xmlns:a16="http://schemas.microsoft.com/office/drawing/2014/main" id="{C46C857F-D430-4925-BAF0-3EB70E2146F7}"/>
              </a:ext>
            </a:extLst>
          </p:cNvPr>
          <p:cNvSpPr txBox="1"/>
          <p:nvPr/>
        </p:nvSpPr>
        <p:spPr>
          <a:xfrm>
            <a:off x="3735973" y="3835208"/>
            <a:ext cx="7091751" cy="338554"/>
          </a:xfrm>
          <a:prstGeom prst="rect">
            <a:avLst/>
          </a:prstGeom>
          <a:noFill/>
        </p:spPr>
        <p:txBody>
          <a:bodyPr wrap="square" rtlCol="0">
            <a:spAutoFit/>
          </a:bodyPr>
          <a:lstStyle/>
          <a:p>
            <a:r>
              <a:rPr lang="vi-VN" altLang="ko-KR" sz="1600">
                <a:solidFill>
                  <a:schemeClr val="tx1">
                    <a:lumMod val="75000"/>
                    <a:lumOff val="25000"/>
                  </a:schemeClr>
                </a:solidFill>
              </a:rPr>
              <a:t>is an </a:t>
            </a:r>
            <a:r>
              <a:rPr lang="en-US" altLang="ko-KR" sz="1600">
                <a:solidFill>
                  <a:schemeClr val="tx1">
                    <a:lumMod val="75000"/>
                    <a:lumOff val="25000"/>
                  </a:schemeClr>
                </a:solidFill>
              </a:rPr>
              <a:t>application that allows the public to contact medical help conveniently</a:t>
            </a:r>
            <a:endParaRPr lang="ko-KR" altLang="en-US" sz="1600">
              <a:solidFill>
                <a:schemeClr val="tx1">
                  <a:lumMod val="75000"/>
                  <a:lumOff val="25000"/>
                </a:schemeClr>
              </a:solidFill>
            </a:endParaRPr>
          </a:p>
        </p:txBody>
      </p:sp>
      <p:sp>
        <p:nvSpPr>
          <p:cNvPr id="47" name="TextBox 46">
            <a:extLst>
              <a:ext uri="{FF2B5EF4-FFF2-40B4-BE49-F238E27FC236}">
                <a16:creationId xmlns:a16="http://schemas.microsoft.com/office/drawing/2014/main" id="{5C8375DA-ADFE-48E5-B84B-24B6C8FDE58F}"/>
              </a:ext>
            </a:extLst>
          </p:cNvPr>
          <p:cNvSpPr txBox="1"/>
          <p:nvPr/>
        </p:nvSpPr>
        <p:spPr>
          <a:xfrm>
            <a:off x="1210150" y="4643195"/>
            <a:ext cx="1020210" cy="400110"/>
          </a:xfrm>
          <a:prstGeom prst="rect">
            <a:avLst/>
          </a:prstGeom>
          <a:noFill/>
        </p:spPr>
        <p:txBody>
          <a:bodyPr wrap="square" rtlCol="0">
            <a:spAutoFit/>
          </a:bodyPr>
          <a:lstStyle/>
          <a:p>
            <a:r>
              <a:rPr lang="en-US" altLang="ko-KR" sz="2000" b="1">
                <a:solidFill>
                  <a:schemeClr val="tx1">
                    <a:lumMod val="75000"/>
                    <a:lumOff val="25000"/>
                  </a:schemeClr>
                </a:solidFill>
              </a:rPr>
              <a:t>Unlike</a:t>
            </a:r>
            <a:endParaRPr lang="ko-KR" altLang="en-US" sz="2000" b="1">
              <a:solidFill>
                <a:schemeClr val="tx1">
                  <a:lumMod val="75000"/>
                  <a:lumOff val="25000"/>
                </a:schemeClr>
              </a:solidFill>
            </a:endParaRPr>
          </a:p>
        </p:txBody>
      </p:sp>
      <p:sp>
        <p:nvSpPr>
          <p:cNvPr id="48" name="Chevron 37">
            <a:extLst>
              <a:ext uri="{FF2B5EF4-FFF2-40B4-BE49-F238E27FC236}">
                <a16:creationId xmlns:a16="http://schemas.microsoft.com/office/drawing/2014/main" id="{1F78A85C-4B55-4B44-92CB-2E256646F9C7}"/>
              </a:ext>
            </a:extLst>
          </p:cNvPr>
          <p:cNvSpPr/>
          <p:nvPr/>
        </p:nvSpPr>
        <p:spPr>
          <a:xfrm>
            <a:off x="3016963" y="4598504"/>
            <a:ext cx="400199" cy="51315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sp>
        <p:nvSpPr>
          <p:cNvPr id="50" name="TextBox 49">
            <a:extLst>
              <a:ext uri="{FF2B5EF4-FFF2-40B4-BE49-F238E27FC236}">
                <a16:creationId xmlns:a16="http://schemas.microsoft.com/office/drawing/2014/main" id="{52E668FF-FC74-4740-B466-29E674F94321}"/>
              </a:ext>
            </a:extLst>
          </p:cNvPr>
          <p:cNvSpPr txBox="1"/>
          <p:nvPr/>
        </p:nvSpPr>
        <p:spPr>
          <a:xfrm>
            <a:off x="3735973" y="4673973"/>
            <a:ext cx="5717525" cy="338554"/>
          </a:xfrm>
          <a:prstGeom prst="rect">
            <a:avLst/>
          </a:prstGeom>
          <a:noFill/>
        </p:spPr>
        <p:txBody>
          <a:bodyPr wrap="square" rtlCol="0">
            <a:spAutoFit/>
          </a:bodyPr>
          <a:lstStyle/>
          <a:p>
            <a:r>
              <a:rPr lang="vi-VN" altLang="ko-KR" sz="1600">
                <a:solidFill>
                  <a:schemeClr val="tx1">
                    <a:lumMod val="75000"/>
                    <a:lumOff val="25000"/>
                  </a:schemeClr>
                </a:solidFill>
              </a:rPr>
              <a:t>Booking Care or YouMed</a:t>
            </a:r>
          </a:p>
        </p:txBody>
      </p:sp>
      <p:sp>
        <p:nvSpPr>
          <p:cNvPr id="56" name="Text Placeholder 1">
            <a:extLst>
              <a:ext uri="{FF2B5EF4-FFF2-40B4-BE49-F238E27FC236}">
                <a16:creationId xmlns:a16="http://schemas.microsoft.com/office/drawing/2014/main" id="{2776BD94-FAA2-4898-A84A-F4EA6C726EE0}"/>
              </a:ext>
            </a:extLst>
          </p:cNvPr>
          <p:cNvSpPr txBox="1">
            <a:spLocks/>
          </p:cNvSpPr>
          <p:nvPr/>
        </p:nvSpPr>
        <p:spPr>
          <a:xfrm>
            <a:off x="309401" y="941133"/>
            <a:ext cx="11573197"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6600" b="1">
                <a:latin typeface="Market Deco"/>
              </a:rPr>
              <a:t>Product Position Statement</a:t>
            </a:r>
          </a:p>
        </p:txBody>
      </p:sp>
      <p:sp>
        <p:nvSpPr>
          <p:cNvPr id="21" name="TextBox 20">
            <a:extLst>
              <a:ext uri="{FF2B5EF4-FFF2-40B4-BE49-F238E27FC236}">
                <a16:creationId xmlns:a16="http://schemas.microsoft.com/office/drawing/2014/main" id="{EC623F3A-6ED3-47CC-B727-F91B4C4A1FE9}"/>
              </a:ext>
            </a:extLst>
          </p:cNvPr>
          <p:cNvSpPr txBox="1"/>
          <p:nvPr/>
        </p:nvSpPr>
        <p:spPr>
          <a:xfrm>
            <a:off x="3733029" y="5382010"/>
            <a:ext cx="5541599" cy="584775"/>
          </a:xfrm>
          <a:prstGeom prst="rect">
            <a:avLst/>
          </a:prstGeom>
          <a:noFill/>
        </p:spPr>
        <p:txBody>
          <a:bodyPr wrap="square" rtlCol="0">
            <a:spAutoFit/>
          </a:bodyPr>
          <a:lstStyle/>
          <a:p>
            <a:r>
              <a:rPr lang="en-US" altLang="ko-KR" sz="1600">
                <a:solidFill>
                  <a:schemeClr val="tx1">
                    <a:lumMod val="75000"/>
                    <a:lumOff val="25000"/>
                  </a:schemeClr>
                </a:solidFill>
              </a:rPr>
              <a:t>provides a legitimate and more time-saving way of arranging appointments </a:t>
            </a:r>
            <a:r>
              <a:rPr lang="vi-VN" altLang="ko-KR" sz="1600">
                <a:solidFill>
                  <a:schemeClr val="tx1">
                    <a:lumMod val="75000"/>
                    <a:lumOff val="25000"/>
                  </a:schemeClr>
                </a:solidFill>
              </a:rPr>
              <a:t>with </a:t>
            </a:r>
            <a:r>
              <a:rPr lang="en-US" altLang="ko-KR" sz="1600">
                <a:solidFill>
                  <a:schemeClr val="tx1">
                    <a:lumMod val="75000"/>
                    <a:lumOff val="25000"/>
                  </a:schemeClr>
                </a:solidFill>
              </a:rPr>
              <a:t>doctors and </a:t>
            </a:r>
            <a:r>
              <a:rPr lang="vi-VN" altLang="ko-KR" sz="1600">
                <a:solidFill>
                  <a:schemeClr val="tx1">
                    <a:lumMod val="75000"/>
                    <a:lumOff val="25000"/>
                  </a:schemeClr>
                </a:solidFill>
              </a:rPr>
              <a:t>health</a:t>
            </a:r>
            <a:r>
              <a:rPr lang="en-US" altLang="ko-KR" sz="1600">
                <a:solidFill>
                  <a:schemeClr val="tx1">
                    <a:lumMod val="75000"/>
                    <a:lumOff val="25000"/>
                  </a:schemeClr>
                </a:solidFill>
              </a:rPr>
              <a:t> facilities. </a:t>
            </a:r>
          </a:p>
        </p:txBody>
      </p:sp>
      <p:sp>
        <p:nvSpPr>
          <p:cNvPr id="22" name="Chevron 37">
            <a:extLst>
              <a:ext uri="{FF2B5EF4-FFF2-40B4-BE49-F238E27FC236}">
                <a16:creationId xmlns:a16="http://schemas.microsoft.com/office/drawing/2014/main" id="{9AEF4826-457F-4080-9393-64DF12810BCC}"/>
              </a:ext>
            </a:extLst>
          </p:cNvPr>
          <p:cNvSpPr/>
          <p:nvPr/>
        </p:nvSpPr>
        <p:spPr>
          <a:xfrm>
            <a:off x="3013671" y="5416890"/>
            <a:ext cx="400199" cy="513159"/>
          </a:xfrm>
          <a:prstGeom prst="chevron">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sp>
        <p:nvSpPr>
          <p:cNvPr id="23" name="TextBox 22">
            <a:extLst>
              <a:ext uri="{FF2B5EF4-FFF2-40B4-BE49-F238E27FC236}">
                <a16:creationId xmlns:a16="http://schemas.microsoft.com/office/drawing/2014/main" id="{2E38DB73-84F3-408A-9C39-41BCDB6BDCE1}"/>
              </a:ext>
            </a:extLst>
          </p:cNvPr>
          <p:cNvSpPr txBox="1"/>
          <p:nvPr/>
        </p:nvSpPr>
        <p:spPr>
          <a:xfrm>
            <a:off x="1210150" y="5461582"/>
            <a:ext cx="1778729" cy="400110"/>
          </a:xfrm>
          <a:prstGeom prst="rect">
            <a:avLst/>
          </a:prstGeom>
          <a:noFill/>
        </p:spPr>
        <p:txBody>
          <a:bodyPr wrap="square" rtlCol="0">
            <a:spAutoFit/>
          </a:bodyPr>
          <a:lstStyle/>
          <a:p>
            <a:r>
              <a:rPr lang="vi-VN" altLang="ko-KR" sz="2000" b="1">
                <a:solidFill>
                  <a:schemeClr val="tx1">
                    <a:lumMod val="75000"/>
                    <a:lumOff val="25000"/>
                  </a:schemeClr>
                </a:solidFill>
              </a:rPr>
              <a:t>Our product</a:t>
            </a:r>
          </a:p>
        </p:txBody>
      </p:sp>
    </p:spTree>
    <p:extLst>
      <p:ext uri="{BB962C8B-B14F-4D97-AF65-F5344CB8AC3E}">
        <p14:creationId xmlns:p14="http://schemas.microsoft.com/office/powerpoint/2010/main" val="2677497979"/>
      </p:ext>
    </p:extLst>
  </p:cSld>
  <p:clrMapOvr>
    <a:masterClrMapping/>
  </p:clrMapOvr>
  <p:transition spd="med">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 Placeholder 1">
            <a:extLst>
              <a:ext uri="{FF2B5EF4-FFF2-40B4-BE49-F238E27FC236}">
                <a16:creationId xmlns:a16="http://schemas.microsoft.com/office/drawing/2014/main" id="{D80C7222-94E4-43DB-AE76-CA466105F33B}"/>
              </a:ext>
            </a:extLst>
          </p:cNvPr>
          <p:cNvSpPr txBox="1">
            <a:spLocks/>
          </p:cNvSpPr>
          <p:nvPr/>
        </p:nvSpPr>
        <p:spPr>
          <a:xfrm>
            <a:off x="4459585" y="791665"/>
            <a:ext cx="1724615"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9600" b="1">
                <a:solidFill>
                  <a:schemeClr val="accent6">
                    <a:lumMod val="20000"/>
                    <a:lumOff val="80000"/>
                  </a:schemeClr>
                </a:solidFill>
                <a:latin typeface="Market Deco"/>
              </a:rPr>
              <a:t>&amp;</a:t>
            </a:r>
            <a:endParaRPr lang="en-US" sz="9600" b="1">
              <a:solidFill>
                <a:schemeClr val="accent6">
                  <a:lumMod val="20000"/>
                  <a:lumOff val="80000"/>
                </a:schemeClr>
              </a:solidFill>
              <a:latin typeface="Market Deco"/>
            </a:endParaRPr>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1236855" y="343415"/>
            <a:ext cx="4646958" cy="724247"/>
          </a:xfrm>
        </p:spPr>
        <p:txBody>
          <a:bodyPr/>
          <a:lstStyle/>
          <a:p>
            <a:r>
              <a:rPr lang="vi-VN" b="1">
                <a:latin typeface="Market Deco"/>
              </a:rPr>
              <a:t>Stakeholder</a:t>
            </a:r>
            <a:endParaRPr lang="en-US" b="1">
              <a:latin typeface="Market Deco"/>
            </a:endParaRPr>
          </a:p>
        </p:txBody>
      </p:sp>
      <p:sp>
        <p:nvSpPr>
          <p:cNvPr id="3" name="Round Same Side Corner Rectangle 3">
            <a:extLst>
              <a:ext uri="{FF2B5EF4-FFF2-40B4-BE49-F238E27FC236}">
                <a16:creationId xmlns:a16="http://schemas.microsoft.com/office/drawing/2014/main" id="{AAA29006-CF0F-422C-87A4-726A04888672}"/>
              </a:ext>
            </a:extLst>
          </p:cNvPr>
          <p:cNvSpPr/>
          <p:nvPr/>
        </p:nvSpPr>
        <p:spPr>
          <a:xfrm>
            <a:off x="6245352" y="2205719"/>
            <a:ext cx="178574" cy="3442766"/>
          </a:xfrm>
          <a:prstGeom prst="round2SameRect">
            <a:avLst>
              <a:gd name="adj1" fmla="val 50000"/>
              <a:gd name="adj2"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Round Same Side Corner Rectangle 4">
            <a:extLst>
              <a:ext uri="{FF2B5EF4-FFF2-40B4-BE49-F238E27FC236}">
                <a16:creationId xmlns:a16="http://schemas.microsoft.com/office/drawing/2014/main" id="{0F153510-6274-42A2-A848-39A17B5A3E0A}"/>
              </a:ext>
            </a:extLst>
          </p:cNvPr>
          <p:cNvSpPr/>
          <p:nvPr/>
        </p:nvSpPr>
        <p:spPr>
          <a:xfrm>
            <a:off x="6012982" y="2207003"/>
            <a:ext cx="182880" cy="3212881"/>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ound Same Side Corner Rectangle 5">
            <a:extLst>
              <a:ext uri="{FF2B5EF4-FFF2-40B4-BE49-F238E27FC236}">
                <a16:creationId xmlns:a16="http://schemas.microsoft.com/office/drawing/2014/main" id="{9081A20E-F860-4138-941A-A46DBCF4606D}"/>
              </a:ext>
            </a:extLst>
          </p:cNvPr>
          <p:cNvSpPr/>
          <p:nvPr/>
        </p:nvSpPr>
        <p:spPr>
          <a:xfrm>
            <a:off x="5792373" y="2205505"/>
            <a:ext cx="182880" cy="3214379"/>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Round Same Side Corner Rectangle 6">
            <a:extLst>
              <a:ext uri="{FF2B5EF4-FFF2-40B4-BE49-F238E27FC236}">
                <a16:creationId xmlns:a16="http://schemas.microsoft.com/office/drawing/2014/main" id="{C7778167-A72B-45F6-8B17-847F9DE0309A}"/>
              </a:ext>
            </a:extLst>
          </p:cNvPr>
          <p:cNvSpPr/>
          <p:nvPr/>
        </p:nvSpPr>
        <p:spPr>
          <a:xfrm>
            <a:off x="5569029" y="2207003"/>
            <a:ext cx="182880" cy="3214380"/>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Round Same Side Corner Rectangle 7">
            <a:extLst>
              <a:ext uri="{FF2B5EF4-FFF2-40B4-BE49-F238E27FC236}">
                <a16:creationId xmlns:a16="http://schemas.microsoft.com/office/drawing/2014/main" id="{B4E92A7C-83D8-4A75-A77A-742499A0C089}"/>
              </a:ext>
            </a:extLst>
          </p:cNvPr>
          <p:cNvSpPr/>
          <p:nvPr/>
        </p:nvSpPr>
        <p:spPr>
          <a:xfrm>
            <a:off x="5352606" y="2207003"/>
            <a:ext cx="182880" cy="3214380"/>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Rectangle 16">
            <a:extLst>
              <a:ext uri="{FF2B5EF4-FFF2-40B4-BE49-F238E27FC236}">
                <a16:creationId xmlns:a16="http://schemas.microsoft.com/office/drawing/2014/main" id="{E4D5A277-2576-4D86-B127-4584218B101F}"/>
              </a:ext>
            </a:extLst>
          </p:cNvPr>
          <p:cNvSpPr/>
          <p:nvPr/>
        </p:nvSpPr>
        <p:spPr>
          <a:xfrm>
            <a:off x="938972" y="2409740"/>
            <a:ext cx="4572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8" name="직사각형 113">
            <a:extLst>
              <a:ext uri="{FF2B5EF4-FFF2-40B4-BE49-F238E27FC236}">
                <a16:creationId xmlns:a16="http://schemas.microsoft.com/office/drawing/2014/main" id="{F6155480-23A5-44F1-A1C1-4F9DD513A6E7}"/>
              </a:ext>
            </a:extLst>
          </p:cNvPr>
          <p:cNvSpPr>
            <a:spLocks noChangeArrowheads="1"/>
          </p:cNvSpPr>
          <p:nvPr/>
        </p:nvSpPr>
        <p:spPr bwMode="auto">
          <a:xfrm>
            <a:off x="3099625" y="2437466"/>
            <a:ext cx="2334701" cy="369332"/>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vi-VN" altLang="ko-KR" b="1">
                <a:solidFill>
                  <a:schemeClr val="bg1"/>
                </a:solidFill>
                <a:cs typeface="Arial" charset="0"/>
              </a:rPr>
              <a:t>Supplier: Hospitals</a:t>
            </a:r>
            <a:endParaRPr lang="ko-KR" altLang="en-US">
              <a:solidFill>
                <a:schemeClr val="bg1"/>
              </a:solidFill>
            </a:endParaRPr>
          </a:p>
        </p:txBody>
      </p:sp>
      <p:sp>
        <p:nvSpPr>
          <p:cNvPr id="19" name="Rectangle 18">
            <a:extLst>
              <a:ext uri="{FF2B5EF4-FFF2-40B4-BE49-F238E27FC236}">
                <a16:creationId xmlns:a16="http://schemas.microsoft.com/office/drawing/2014/main" id="{45B2668D-8E4C-4124-9761-234AC796D197}"/>
              </a:ext>
            </a:extLst>
          </p:cNvPr>
          <p:cNvSpPr/>
          <p:nvPr/>
        </p:nvSpPr>
        <p:spPr>
          <a:xfrm>
            <a:off x="938972" y="3403088"/>
            <a:ext cx="4785333"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0" name="직사각형 113">
            <a:extLst>
              <a:ext uri="{FF2B5EF4-FFF2-40B4-BE49-F238E27FC236}">
                <a16:creationId xmlns:a16="http://schemas.microsoft.com/office/drawing/2014/main" id="{4B9BF8B4-3737-40FD-B0C3-1E930D49AB37}"/>
              </a:ext>
            </a:extLst>
          </p:cNvPr>
          <p:cNvSpPr>
            <a:spLocks noChangeArrowheads="1"/>
          </p:cNvSpPr>
          <p:nvPr/>
        </p:nvSpPr>
        <p:spPr bwMode="auto">
          <a:xfrm>
            <a:off x="3766827" y="3444890"/>
            <a:ext cx="1555066" cy="369332"/>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b="1">
                <a:solidFill>
                  <a:schemeClr val="bg1"/>
                </a:solidFill>
                <a:cs typeface="Arial" charset="0"/>
              </a:rPr>
              <a:t>Government</a:t>
            </a:r>
            <a:endParaRPr lang="ko-KR" altLang="en-US">
              <a:solidFill>
                <a:schemeClr val="bg1"/>
              </a:solidFill>
            </a:endParaRPr>
          </a:p>
        </p:txBody>
      </p:sp>
      <p:sp>
        <p:nvSpPr>
          <p:cNvPr id="21" name="Rectangle 20">
            <a:extLst>
              <a:ext uri="{FF2B5EF4-FFF2-40B4-BE49-F238E27FC236}">
                <a16:creationId xmlns:a16="http://schemas.microsoft.com/office/drawing/2014/main" id="{DA0E5126-299F-4B00-87BD-7BFF860B0212}"/>
              </a:ext>
            </a:extLst>
          </p:cNvPr>
          <p:cNvSpPr/>
          <p:nvPr/>
        </p:nvSpPr>
        <p:spPr>
          <a:xfrm>
            <a:off x="938973" y="4187687"/>
            <a:ext cx="498747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2" name="직사각형 113">
            <a:extLst>
              <a:ext uri="{FF2B5EF4-FFF2-40B4-BE49-F238E27FC236}">
                <a16:creationId xmlns:a16="http://schemas.microsoft.com/office/drawing/2014/main" id="{B4F2B2B8-D683-4BCD-A60A-09D8503DDD33}"/>
              </a:ext>
            </a:extLst>
          </p:cNvPr>
          <p:cNvSpPr>
            <a:spLocks noChangeArrowheads="1"/>
          </p:cNvSpPr>
          <p:nvPr/>
        </p:nvSpPr>
        <p:spPr bwMode="auto">
          <a:xfrm>
            <a:off x="2948091" y="4227383"/>
            <a:ext cx="2499725" cy="369332"/>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b="1">
                <a:solidFill>
                  <a:schemeClr val="bg1"/>
                </a:solidFill>
                <a:cs typeface="Arial" charset="0"/>
              </a:rPr>
              <a:t>Financial Institution</a:t>
            </a:r>
          </a:p>
        </p:txBody>
      </p:sp>
      <p:sp>
        <p:nvSpPr>
          <p:cNvPr id="23" name="TextBox 22">
            <a:extLst>
              <a:ext uri="{FF2B5EF4-FFF2-40B4-BE49-F238E27FC236}">
                <a16:creationId xmlns:a16="http://schemas.microsoft.com/office/drawing/2014/main" id="{3A4F2A30-C990-4017-9F08-18DFE779758E}"/>
              </a:ext>
            </a:extLst>
          </p:cNvPr>
          <p:cNvSpPr txBox="1"/>
          <p:nvPr/>
        </p:nvSpPr>
        <p:spPr>
          <a:xfrm>
            <a:off x="6656410" y="3314367"/>
            <a:ext cx="4477960" cy="523220"/>
          </a:xfrm>
          <a:prstGeom prst="rect">
            <a:avLst/>
          </a:prstGeom>
          <a:noFill/>
        </p:spPr>
        <p:txBody>
          <a:bodyPr wrap="square" rtlCol="0">
            <a:spAutoFit/>
          </a:bodyPr>
          <a:lstStyle/>
          <a:p>
            <a:r>
              <a:rPr lang="en-US" altLang="ko-KR" sz="1400">
                <a:solidFill>
                  <a:schemeClr val="tx1">
                    <a:lumMod val="65000"/>
                    <a:lumOff val="35000"/>
                  </a:schemeClr>
                </a:solidFill>
                <a:cs typeface="Arial" pitchFamily="34" charset="0"/>
              </a:rPr>
              <a:t>Doctors, nurses or hospitals’ receptionists who use this system to provide their patients with information.</a:t>
            </a:r>
          </a:p>
        </p:txBody>
      </p:sp>
      <p:sp>
        <p:nvSpPr>
          <p:cNvPr id="24" name="TextBox 23">
            <a:extLst>
              <a:ext uri="{FF2B5EF4-FFF2-40B4-BE49-F238E27FC236}">
                <a16:creationId xmlns:a16="http://schemas.microsoft.com/office/drawing/2014/main" id="{8A16FE27-6363-4653-A782-0E1DD8273761}"/>
              </a:ext>
            </a:extLst>
          </p:cNvPr>
          <p:cNvSpPr txBox="1"/>
          <p:nvPr/>
        </p:nvSpPr>
        <p:spPr>
          <a:xfrm>
            <a:off x="6636317" y="4308187"/>
            <a:ext cx="4223673" cy="523220"/>
          </a:xfrm>
          <a:prstGeom prst="rect">
            <a:avLst/>
          </a:prstGeom>
          <a:noFill/>
        </p:spPr>
        <p:txBody>
          <a:bodyPr wrap="square" rtlCol="0">
            <a:spAutoFit/>
          </a:bodyPr>
          <a:lstStyle/>
          <a:p>
            <a:r>
              <a:rPr lang="en-US" altLang="ko-KR" sz="1400">
                <a:solidFill>
                  <a:schemeClr val="tx1">
                    <a:lumMod val="65000"/>
                    <a:lumOff val="35000"/>
                  </a:schemeClr>
                </a:solidFill>
                <a:cs typeface="Arial" pitchFamily="34" charset="0"/>
              </a:rPr>
              <a:t>People who use this system for consulting medical problems and booking medical appointments.</a:t>
            </a:r>
          </a:p>
        </p:txBody>
      </p:sp>
      <p:sp>
        <p:nvSpPr>
          <p:cNvPr id="25" name="TextBox 24">
            <a:extLst>
              <a:ext uri="{FF2B5EF4-FFF2-40B4-BE49-F238E27FC236}">
                <a16:creationId xmlns:a16="http://schemas.microsoft.com/office/drawing/2014/main" id="{E5BE160C-1A50-4D7E-9775-0787F78D7BD9}"/>
              </a:ext>
            </a:extLst>
          </p:cNvPr>
          <p:cNvSpPr txBox="1"/>
          <p:nvPr/>
        </p:nvSpPr>
        <p:spPr>
          <a:xfrm>
            <a:off x="594373" y="2864497"/>
            <a:ext cx="4756812" cy="523220"/>
          </a:xfrm>
          <a:prstGeom prst="rect">
            <a:avLst/>
          </a:prstGeom>
          <a:noFill/>
        </p:spPr>
        <p:txBody>
          <a:bodyPr wrap="square" rtlCol="0">
            <a:spAutoFit/>
          </a:bodyPr>
          <a:lstStyle/>
          <a:p>
            <a:pPr algn="r"/>
            <a:r>
              <a:rPr lang="en-US" altLang="ko-KR" sz="1400">
                <a:solidFill>
                  <a:schemeClr val="tx1">
                    <a:lumMod val="65000"/>
                    <a:lumOff val="35000"/>
                  </a:schemeClr>
                </a:solidFill>
                <a:cs typeface="Arial" pitchFamily="34" charset="0"/>
              </a:rPr>
              <a:t>Hospitals supply medical services or treatments for patients’ health insurance and </a:t>
            </a:r>
            <a:r>
              <a:rPr lang="vi-VN" altLang="ko-KR" sz="1400">
                <a:solidFill>
                  <a:schemeClr val="tx1">
                    <a:lumMod val="65000"/>
                    <a:lumOff val="35000"/>
                  </a:schemeClr>
                </a:solidFill>
                <a:cs typeface="Arial" pitchFamily="34" charset="0"/>
              </a:rPr>
              <a:t>medical service </a:t>
            </a:r>
            <a:r>
              <a:rPr lang="en-US" altLang="ko-KR" sz="1400">
                <a:solidFill>
                  <a:schemeClr val="tx1">
                    <a:lumMod val="65000"/>
                    <a:lumOff val="35000"/>
                  </a:schemeClr>
                </a:solidFill>
                <a:cs typeface="Arial" pitchFamily="34" charset="0"/>
              </a:rPr>
              <a:t>costs.</a:t>
            </a:r>
          </a:p>
        </p:txBody>
      </p:sp>
      <p:sp>
        <p:nvSpPr>
          <p:cNvPr id="26" name="TextBox 25">
            <a:extLst>
              <a:ext uri="{FF2B5EF4-FFF2-40B4-BE49-F238E27FC236}">
                <a16:creationId xmlns:a16="http://schemas.microsoft.com/office/drawing/2014/main" id="{9CF82601-3F8D-4675-8A2D-517B4A9BEA29}"/>
              </a:ext>
            </a:extLst>
          </p:cNvPr>
          <p:cNvSpPr txBox="1"/>
          <p:nvPr/>
        </p:nvSpPr>
        <p:spPr>
          <a:xfrm>
            <a:off x="1041352" y="3872944"/>
            <a:ext cx="4309833" cy="307777"/>
          </a:xfrm>
          <a:prstGeom prst="rect">
            <a:avLst/>
          </a:prstGeom>
          <a:noFill/>
        </p:spPr>
        <p:txBody>
          <a:bodyPr wrap="square" rtlCol="0">
            <a:spAutoFit/>
          </a:bodyPr>
          <a:lstStyle/>
          <a:p>
            <a:pPr algn="r"/>
            <a:r>
              <a:rPr lang="en-US" altLang="ko-KR" sz="1400">
                <a:solidFill>
                  <a:schemeClr val="tx1">
                    <a:lumMod val="65000"/>
                    <a:lumOff val="35000"/>
                  </a:schemeClr>
                </a:solidFill>
                <a:cs typeface="Arial" pitchFamily="34" charset="0"/>
              </a:rPr>
              <a:t>Collect corporate income, payroll and sales taxes.</a:t>
            </a:r>
          </a:p>
        </p:txBody>
      </p:sp>
      <p:sp>
        <p:nvSpPr>
          <p:cNvPr id="27" name="TextBox 26">
            <a:extLst>
              <a:ext uri="{FF2B5EF4-FFF2-40B4-BE49-F238E27FC236}">
                <a16:creationId xmlns:a16="http://schemas.microsoft.com/office/drawing/2014/main" id="{18D4E84E-5764-46A7-97AE-5CFE3AD25DDF}"/>
              </a:ext>
            </a:extLst>
          </p:cNvPr>
          <p:cNvSpPr txBox="1"/>
          <p:nvPr/>
        </p:nvSpPr>
        <p:spPr>
          <a:xfrm>
            <a:off x="1070055" y="4659077"/>
            <a:ext cx="4309833" cy="523220"/>
          </a:xfrm>
          <a:prstGeom prst="rect">
            <a:avLst/>
          </a:prstGeom>
          <a:noFill/>
        </p:spPr>
        <p:txBody>
          <a:bodyPr wrap="square" rtlCol="0">
            <a:spAutoFit/>
          </a:bodyPr>
          <a:lstStyle/>
          <a:p>
            <a:pPr algn="r"/>
            <a:r>
              <a:rPr lang="en-US" altLang="ko-KR" sz="1400">
                <a:solidFill>
                  <a:schemeClr val="tx1">
                    <a:lumMod val="65000"/>
                    <a:lumOff val="35000"/>
                  </a:schemeClr>
                </a:solidFill>
                <a:cs typeface="Arial" pitchFamily="34" charset="0"/>
              </a:rPr>
              <a:t>A company engaged in the business dealing with financial and monetary transactions.</a:t>
            </a:r>
          </a:p>
        </p:txBody>
      </p:sp>
      <p:sp>
        <p:nvSpPr>
          <p:cNvPr id="38" name="Rectangle 37">
            <a:extLst>
              <a:ext uri="{FF2B5EF4-FFF2-40B4-BE49-F238E27FC236}">
                <a16:creationId xmlns:a16="http://schemas.microsoft.com/office/drawing/2014/main" id="{E7D819D3-6A75-4713-93DF-651574293DA3}"/>
              </a:ext>
            </a:extLst>
          </p:cNvPr>
          <p:cNvSpPr/>
          <p:nvPr/>
        </p:nvSpPr>
        <p:spPr>
          <a:xfrm rot="10800000">
            <a:off x="933693" y="5205439"/>
            <a:ext cx="5262169"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9" name="직사각형 113">
            <a:extLst>
              <a:ext uri="{FF2B5EF4-FFF2-40B4-BE49-F238E27FC236}">
                <a16:creationId xmlns:a16="http://schemas.microsoft.com/office/drawing/2014/main" id="{D4D49B2E-4F0A-4B50-90AF-34028EA0146E}"/>
              </a:ext>
            </a:extLst>
          </p:cNvPr>
          <p:cNvSpPr>
            <a:spLocks noChangeArrowheads="1"/>
          </p:cNvSpPr>
          <p:nvPr/>
        </p:nvSpPr>
        <p:spPr bwMode="auto">
          <a:xfrm>
            <a:off x="3766827" y="5235218"/>
            <a:ext cx="1590164" cy="369332"/>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b="1">
                <a:solidFill>
                  <a:schemeClr val="bg1"/>
                </a:solidFill>
                <a:cs typeface="Arial" charset="0"/>
              </a:rPr>
              <a:t>Employees</a:t>
            </a:r>
          </a:p>
        </p:txBody>
      </p:sp>
      <p:sp>
        <p:nvSpPr>
          <p:cNvPr id="46" name="Round Same Side Corner Rectangle 3">
            <a:extLst>
              <a:ext uri="{FF2B5EF4-FFF2-40B4-BE49-F238E27FC236}">
                <a16:creationId xmlns:a16="http://schemas.microsoft.com/office/drawing/2014/main" id="{A00A3D98-7655-4A3C-B740-0D955BB17ECD}"/>
              </a:ext>
            </a:extLst>
          </p:cNvPr>
          <p:cNvSpPr/>
          <p:nvPr/>
        </p:nvSpPr>
        <p:spPr>
          <a:xfrm>
            <a:off x="6479029" y="2205504"/>
            <a:ext cx="180000" cy="3447288"/>
          </a:xfrm>
          <a:prstGeom prst="round2SameRect">
            <a:avLst>
              <a:gd name="adj1" fmla="val 50000"/>
              <a:gd name="adj2" fmla="val 0"/>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7" name="Rectangle 46">
            <a:extLst>
              <a:ext uri="{FF2B5EF4-FFF2-40B4-BE49-F238E27FC236}">
                <a16:creationId xmlns:a16="http://schemas.microsoft.com/office/drawing/2014/main" id="{CE1BE324-7DC4-454B-881A-C79170163A19}"/>
              </a:ext>
            </a:extLst>
          </p:cNvPr>
          <p:cNvSpPr/>
          <p:nvPr/>
        </p:nvSpPr>
        <p:spPr>
          <a:xfrm>
            <a:off x="6480550" y="3844287"/>
            <a:ext cx="4428242" cy="4572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8" name="직사각형 113">
            <a:extLst>
              <a:ext uri="{FF2B5EF4-FFF2-40B4-BE49-F238E27FC236}">
                <a16:creationId xmlns:a16="http://schemas.microsoft.com/office/drawing/2014/main" id="{AAE820E1-15B1-4437-85AD-CC78530DC80D}"/>
              </a:ext>
            </a:extLst>
          </p:cNvPr>
          <p:cNvSpPr>
            <a:spLocks noChangeArrowheads="1"/>
          </p:cNvSpPr>
          <p:nvPr/>
        </p:nvSpPr>
        <p:spPr bwMode="auto">
          <a:xfrm>
            <a:off x="6629105" y="3888221"/>
            <a:ext cx="1384573" cy="369332"/>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b="1">
                <a:solidFill>
                  <a:schemeClr val="bg1"/>
                </a:solidFill>
                <a:cs typeface="Arial" charset="0"/>
              </a:rPr>
              <a:t>Patients</a:t>
            </a:r>
          </a:p>
        </p:txBody>
      </p:sp>
      <p:sp>
        <p:nvSpPr>
          <p:cNvPr id="49" name="Text Placeholder 1">
            <a:extLst>
              <a:ext uri="{FF2B5EF4-FFF2-40B4-BE49-F238E27FC236}">
                <a16:creationId xmlns:a16="http://schemas.microsoft.com/office/drawing/2014/main" id="{7AEE9048-A316-46EB-A54D-311DB4EBD9C3}"/>
              </a:ext>
            </a:extLst>
          </p:cNvPr>
          <p:cNvSpPr txBox="1">
            <a:spLocks/>
          </p:cNvSpPr>
          <p:nvPr/>
        </p:nvSpPr>
        <p:spPr>
          <a:xfrm>
            <a:off x="4881672" y="1046775"/>
            <a:ext cx="5978318"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b="1">
                <a:latin typeface="Market Deco"/>
              </a:rPr>
              <a:t>User descriptions</a:t>
            </a:r>
            <a:endParaRPr lang="en-US" b="1">
              <a:latin typeface="Market Deco"/>
            </a:endParaRPr>
          </a:p>
        </p:txBody>
      </p:sp>
      <p:sp>
        <p:nvSpPr>
          <p:cNvPr id="57" name="TextBox 56">
            <a:extLst>
              <a:ext uri="{FF2B5EF4-FFF2-40B4-BE49-F238E27FC236}">
                <a16:creationId xmlns:a16="http://schemas.microsoft.com/office/drawing/2014/main" id="{3F731908-70DF-43EE-B681-FE349C49919A}"/>
              </a:ext>
            </a:extLst>
          </p:cNvPr>
          <p:cNvSpPr txBox="1"/>
          <p:nvPr/>
        </p:nvSpPr>
        <p:spPr>
          <a:xfrm>
            <a:off x="1107115" y="5637190"/>
            <a:ext cx="4309833" cy="307777"/>
          </a:xfrm>
          <a:prstGeom prst="rect">
            <a:avLst/>
          </a:prstGeom>
          <a:noFill/>
        </p:spPr>
        <p:txBody>
          <a:bodyPr wrap="square" rtlCol="0">
            <a:spAutoFit/>
          </a:bodyPr>
          <a:lstStyle/>
          <a:p>
            <a:pPr algn="r"/>
            <a:r>
              <a:rPr lang="en-US" altLang="ko-KR" sz="1400">
                <a:solidFill>
                  <a:schemeClr val="tx1">
                    <a:lumMod val="65000"/>
                    <a:lumOff val="35000"/>
                  </a:schemeClr>
                </a:solidFill>
                <a:cs typeface="Arial" pitchFamily="34" charset="0"/>
              </a:rPr>
              <a:t>This system’s developers and managers.</a:t>
            </a:r>
          </a:p>
        </p:txBody>
      </p:sp>
      <p:sp>
        <p:nvSpPr>
          <p:cNvPr id="13" name="Rectangle 12">
            <a:extLst>
              <a:ext uri="{FF2B5EF4-FFF2-40B4-BE49-F238E27FC236}">
                <a16:creationId xmlns:a16="http://schemas.microsoft.com/office/drawing/2014/main" id="{EB9C48B2-02E9-4FDF-8B79-807E0B6E5F25}"/>
              </a:ext>
            </a:extLst>
          </p:cNvPr>
          <p:cNvSpPr/>
          <p:nvPr/>
        </p:nvSpPr>
        <p:spPr>
          <a:xfrm>
            <a:off x="6336792" y="2849029"/>
            <a:ext cx="45720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4" name="직사각형 113">
            <a:extLst>
              <a:ext uri="{FF2B5EF4-FFF2-40B4-BE49-F238E27FC236}">
                <a16:creationId xmlns:a16="http://schemas.microsoft.com/office/drawing/2014/main" id="{95E1E875-94A2-461E-918A-8479336AC8BE}"/>
              </a:ext>
            </a:extLst>
          </p:cNvPr>
          <p:cNvSpPr>
            <a:spLocks noChangeArrowheads="1"/>
          </p:cNvSpPr>
          <p:nvPr/>
        </p:nvSpPr>
        <p:spPr bwMode="auto">
          <a:xfrm>
            <a:off x="6629015" y="2877574"/>
            <a:ext cx="2942238"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a:solidFill>
                  <a:schemeClr val="bg1"/>
                </a:solidFill>
                <a:cs typeface="Arial" charset="0"/>
              </a:rPr>
              <a:t>Hospitals’ employees</a:t>
            </a:r>
          </a:p>
        </p:txBody>
      </p:sp>
    </p:spTree>
    <p:extLst>
      <p:ext uri="{BB962C8B-B14F-4D97-AF65-F5344CB8AC3E}">
        <p14:creationId xmlns:p14="http://schemas.microsoft.com/office/powerpoint/2010/main" val="184736873"/>
      </p:ext>
    </p:extLst>
  </p:cSld>
  <p:clrMapOvr>
    <a:masterClrMapping/>
  </p:clrMapOvr>
  <p:transition spd="med">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17" name="TextBox 116">
            <a:extLst>
              <a:ext uri="{FF2B5EF4-FFF2-40B4-BE49-F238E27FC236}">
                <a16:creationId xmlns:a16="http://schemas.microsoft.com/office/drawing/2014/main" id="{B57ADB5D-22FA-410F-B49B-A5E54B92D59B}"/>
              </a:ext>
            </a:extLst>
          </p:cNvPr>
          <p:cNvSpPr txBox="1"/>
          <p:nvPr/>
        </p:nvSpPr>
        <p:spPr>
          <a:xfrm>
            <a:off x="6952256" y="2857577"/>
            <a:ext cx="4777152" cy="1754326"/>
          </a:xfrm>
          <a:prstGeom prst="rect">
            <a:avLst/>
          </a:prstGeom>
          <a:noFill/>
        </p:spPr>
        <p:txBody>
          <a:bodyPr wrap="square" rtlCol="0" anchor="ctr">
            <a:spAutoFit/>
          </a:bodyPr>
          <a:lstStyle/>
          <a:p>
            <a:pPr algn="r"/>
            <a:r>
              <a:rPr lang="vi-VN" altLang="ko-KR" sz="5400" b="1">
                <a:solidFill>
                  <a:schemeClr val="tx1">
                    <a:lumMod val="85000"/>
                    <a:lumOff val="15000"/>
                  </a:schemeClr>
                </a:solidFill>
                <a:latin typeface="Market Deco" panose="02000000000000000000" pitchFamily="2" charset="0"/>
                <a:cs typeface="Arial" pitchFamily="34" charset="0"/>
              </a:rPr>
              <a:t>PROJECT MANAGMENT</a:t>
            </a:r>
            <a:endParaRPr lang="ko-KR" altLang="en-US" sz="5400" b="1">
              <a:solidFill>
                <a:schemeClr val="tx1">
                  <a:lumMod val="85000"/>
                  <a:lumOff val="15000"/>
                </a:schemeClr>
              </a:solidFill>
              <a:latin typeface="Market Deco" panose="02000000000000000000" pitchFamily="2" charset="0"/>
              <a:cs typeface="Arial" pitchFamily="34" charset="0"/>
            </a:endParaRPr>
          </a:p>
        </p:txBody>
      </p:sp>
      <p:grpSp>
        <p:nvGrpSpPr>
          <p:cNvPr id="2" name="Group 1">
            <a:extLst>
              <a:ext uri="{FF2B5EF4-FFF2-40B4-BE49-F238E27FC236}">
                <a16:creationId xmlns:a16="http://schemas.microsoft.com/office/drawing/2014/main" id="{946A0955-C453-45E2-9909-2BC74B156A75}"/>
              </a:ext>
            </a:extLst>
          </p:cNvPr>
          <p:cNvGrpSpPr/>
          <p:nvPr/>
        </p:nvGrpSpPr>
        <p:grpSpPr>
          <a:xfrm>
            <a:off x="498918" y="0"/>
            <a:ext cx="6894847" cy="6532333"/>
            <a:chOff x="753139" y="-50052"/>
            <a:chExt cx="6894847" cy="6532333"/>
          </a:xfrm>
        </p:grpSpPr>
        <p:sp>
          <p:nvSpPr>
            <p:cNvPr id="115" name="Isosceles Triangle 67">
              <a:extLst>
                <a:ext uri="{FF2B5EF4-FFF2-40B4-BE49-F238E27FC236}">
                  <a16:creationId xmlns:a16="http://schemas.microsoft.com/office/drawing/2014/main" id="{FF900CB1-41F8-44E5-A37B-C3C8C4B321B7}"/>
                </a:ext>
              </a:extLst>
            </p:cNvPr>
            <p:cNvSpPr/>
            <p:nvPr/>
          </p:nvSpPr>
          <p:spPr>
            <a:xfrm rot="10800000">
              <a:off x="2942583" y="-18107"/>
              <a:ext cx="2842596" cy="6468442"/>
            </a:xfrm>
            <a:custGeom>
              <a:avLst/>
              <a:gdLst>
                <a:gd name="connsiteX0" fmla="*/ 0 w 2842596"/>
                <a:gd name="connsiteY0" fmla="*/ 6477967 h 6477967"/>
                <a:gd name="connsiteX1" fmla="*/ 1421298 w 2842596"/>
                <a:gd name="connsiteY1" fmla="*/ 0 h 6477967"/>
                <a:gd name="connsiteX2" fmla="*/ 2842596 w 2842596"/>
                <a:gd name="connsiteY2" fmla="*/ 6477967 h 6477967"/>
                <a:gd name="connsiteX3" fmla="*/ 0 w 2842596"/>
                <a:gd name="connsiteY3" fmla="*/ 6477967 h 6477967"/>
                <a:gd name="connsiteX0" fmla="*/ 0 w 2842596"/>
                <a:gd name="connsiteY0" fmla="*/ 6477967 h 6477967"/>
                <a:gd name="connsiteX1" fmla="*/ 1421298 w 2842596"/>
                <a:gd name="connsiteY1" fmla="*/ 0 h 6477967"/>
                <a:gd name="connsiteX2" fmla="*/ 2842596 w 2842596"/>
                <a:gd name="connsiteY2" fmla="*/ 6477967 h 6477967"/>
                <a:gd name="connsiteX3" fmla="*/ 0 w 2842596"/>
                <a:gd name="connsiteY3" fmla="*/ 6477967 h 6477967"/>
                <a:gd name="connsiteX0" fmla="*/ 0 w 2842596"/>
                <a:gd name="connsiteY0" fmla="*/ 6801817 h 6801817"/>
                <a:gd name="connsiteX1" fmla="*/ 1392723 w 2842596"/>
                <a:gd name="connsiteY1" fmla="*/ 0 h 6801817"/>
                <a:gd name="connsiteX2" fmla="*/ 2842596 w 2842596"/>
                <a:gd name="connsiteY2" fmla="*/ 6801817 h 6801817"/>
                <a:gd name="connsiteX3" fmla="*/ 0 w 2842596"/>
                <a:gd name="connsiteY3" fmla="*/ 6801817 h 6801817"/>
                <a:gd name="connsiteX0" fmla="*/ 0 w 2842596"/>
                <a:gd name="connsiteY0" fmla="*/ 6801817 h 6801817"/>
                <a:gd name="connsiteX1" fmla="*/ 1392723 w 2842596"/>
                <a:gd name="connsiteY1" fmla="*/ 0 h 6801817"/>
                <a:gd name="connsiteX2" fmla="*/ 2842596 w 2842596"/>
                <a:gd name="connsiteY2" fmla="*/ 6801817 h 6801817"/>
                <a:gd name="connsiteX3" fmla="*/ 0 w 2842596"/>
                <a:gd name="connsiteY3" fmla="*/ 6801817 h 680181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11317 h 6611317"/>
                <a:gd name="connsiteX1" fmla="*/ 1440348 w 2842596"/>
                <a:gd name="connsiteY1" fmla="*/ 0 h 6611317"/>
                <a:gd name="connsiteX2" fmla="*/ 2842596 w 2842596"/>
                <a:gd name="connsiteY2" fmla="*/ 6611317 h 6611317"/>
                <a:gd name="connsiteX3" fmla="*/ 0 w 2842596"/>
                <a:gd name="connsiteY3" fmla="*/ 6611317 h 6611317"/>
                <a:gd name="connsiteX0" fmla="*/ 0 w 2842596"/>
                <a:gd name="connsiteY0" fmla="*/ 6611317 h 6611317"/>
                <a:gd name="connsiteX1" fmla="*/ 1440348 w 2842596"/>
                <a:gd name="connsiteY1" fmla="*/ 0 h 6611317"/>
                <a:gd name="connsiteX2" fmla="*/ 2842596 w 2842596"/>
                <a:gd name="connsiteY2" fmla="*/ 6611317 h 6611317"/>
                <a:gd name="connsiteX3" fmla="*/ 0 w 2842596"/>
                <a:gd name="connsiteY3" fmla="*/ 6611317 h 6611317"/>
                <a:gd name="connsiteX0" fmla="*/ 0 w 2842596"/>
                <a:gd name="connsiteY0" fmla="*/ 6468442 h 6468442"/>
                <a:gd name="connsiteX1" fmla="*/ 1402248 w 2842596"/>
                <a:gd name="connsiteY1" fmla="*/ 0 h 6468442"/>
                <a:gd name="connsiteX2" fmla="*/ 2842596 w 2842596"/>
                <a:gd name="connsiteY2" fmla="*/ 6468442 h 6468442"/>
                <a:gd name="connsiteX3" fmla="*/ 0 w 2842596"/>
                <a:gd name="connsiteY3" fmla="*/ 6468442 h 6468442"/>
              </a:gdLst>
              <a:ahLst/>
              <a:cxnLst>
                <a:cxn ang="0">
                  <a:pos x="connsiteX0" y="connsiteY0"/>
                </a:cxn>
                <a:cxn ang="0">
                  <a:pos x="connsiteX1" y="connsiteY1"/>
                </a:cxn>
                <a:cxn ang="0">
                  <a:pos x="connsiteX2" y="connsiteY2"/>
                </a:cxn>
                <a:cxn ang="0">
                  <a:pos x="connsiteX3" y="connsiteY3"/>
                </a:cxn>
              </a:cxnLst>
              <a:rect l="l" t="t" r="r" b="b"/>
              <a:pathLst>
                <a:path w="2842596" h="6468442">
                  <a:moveTo>
                    <a:pt x="0" y="6468442"/>
                  </a:moveTo>
                  <a:cubicBezTo>
                    <a:pt x="32441" y="3896370"/>
                    <a:pt x="1065007" y="705172"/>
                    <a:pt x="1402248" y="0"/>
                  </a:cubicBezTo>
                  <a:cubicBezTo>
                    <a:pt x="1856964" y="730572"/>
                    <a:pt x="2768880" y="3928120"/>
                    <a:pt x="2842596" y="6468442"/>
                  </a:cubicBezTo>
                  <a:lnTo>
                    <a:pt x="0" y="64684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Shape 115">
              <a:extLst>
                <a:ext uri="{FF2B5EF4-FFF2-40B4-BE49-F238E27FC236}">
                  <a16:creationId xmlns:a16="http://schemas.microsoft.com/office/drawing/2014/main" id="{1C8714B8-27DB-49E0-9AA2-80DAB18C26DF}"/>
                </a:ext>
              </a:extLst>
            </p:cNvPr>
            <p:cNvSpPr/>
            <p:nvPr/>
          </p:nvSpPr>
          <p:spPr>
            <a:xfrm>
              <a:off x="3706963" y="1074251"/>
              <a:ext cx="1281676" cy="5333238"/>
            </a:xfrm>
            <a:custGeom>
              <a:avLst/>
              <a:gdLst>
                <a:gd name="connsiteX0" fmla="*/ 325098 w 1281676"/>
                <a:gd name="connsiteY0" fmla="*/ 0 h 5333238"/>
                <a:gd name="connsiteX1" fmla="*/ 954042 w 1281676"/>
                <a:gd name="connsiteY1" fmla="*/ 0 h 5333238"/>
                <a:gd name="connsiteX2" fmla="*/ 1281676 w 1281676"/>
                <a:gd name="connsiteY2" fmla="*/ 4285901 h 5333238"/>
                <a:gd name="connsiteX3" fmla="*/ 650829 w 1281676"/>
                <a:gd name="connsiteY3" fmla="*/ 5333238 h 5333238"/>
                <a:gd name="connsiteX4" fmla="*/ 0 w 1281676"/>
                <a:gd name="connsiteY4" fmla="*/ 4252727 h 533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1676" h="5333238">
                  <a:moveTo>
                    <a:pt x="325098" y="0"/>
                  </a:moveTo>
                  <a:lnTo>
                    <a:pt x="954042" y="0"/>
                  </a:lnTo>
                  <a:lnTo>
                    <a:pt x="1281676" y="4285901"/>
                  </a:lnTo>
                  <a:lnTo>
                    <a:pt x="650829" y="5333238"/>
                  </a:lnTo>
                  <a:lnTo>
                    <a:pt x="0" y="4252727"/>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9" name="Trapezoid 118">
              <a:extLst>
                <a:ext uri="{FF2B5EF4-FFF2-40B4-BE49-F238E27FC236}">
                  <a16:creationId xmlns:a16="http://schemas.microsoft.com/office/drawing/2014/main" id="{84FDFBE3-38D6-480A-84A5-AE610C81C3F5}"/>
                </a:ext>
              </a:extLst>
            </p:cNvPr>
            <p:cNvSpPr/>
            <p:nvPr/>
          </p:nvSpPr>
          <p:spPr>
            <a:xfrm rot="10800000">
              <a:off x="3618685" y="-21830"/>
              <a:ext cx="1474316" cy="1130853"/>
            </a:xfrm>
            <a:prstGeom prst="trapezoid">
              <a:avLst>
                <a:gd name="adj" fmla="val 39007"/>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Isosceles Triangle 119">
              <a:extLst>
                <a:ext uri="{FF2B5EF4-FFF2-40B4-BE49-F238E27FC236}">
                  <a16:creationId xmlns:a16="http://schemas.microsoft.com/office/drawing/2014/main" id="{3BFBA259-8372-4050-B850-DDF0A5EB53E1}"/>
                </a:ext>
              </a:extLst>
            </p:cNvPr>
            <p:cNvSpPr/>
            <p:nvPr/>
          </p:nvSpPr>
          <p:spPr>
            <a:xfrm rot="10800000">
              <a:off x="2942582" y="-18106"/>
              <a:ext cx="1406827" cy="951872"/>
            </a:xfrm>
            <a:prstGeom prst="triangle">
              <a:avLst>
                <a:gd name="adj" fmla="val 57973"/>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a:extLst>
                <a:ext uri="{FF2B5EF4-FFF2-40B4-BE49-F238E27FC236}">
                  <a16:creationId xmlns:a16="http://schemas.microsoft.com/office/drawing/2014/main" id="{60AD03B3-175C-4FC1-821B-6A6A3E344948}"/>
                </a:ext>
              </a:extLst>
            </p:cNvPr>
            <p:cNvSpPr/>
            <p:nvPr/>
          </p:nvSpPr>
          <p:spPr>
            <a:xfrm rot="10800000" flipH="1">
              <a:off x="4351031" y="-18106"/>
              <a:ext cx="1406827" cy="951872"/>
            </a:xfrm>
            <a:prstGeom prst="triangle">
              <a:avLst>
                <a:gd name="adj" fmla="val 57973"/>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a:extLst>
                <a:ext uri="{FF2B5EF4-FFF2-40B4-BE49-F238E27FC236}">
                  <a16:creationId xmlns:a16="http://schemas.microsoft.com/office/drawing/2014/main" id="{AE1543E9-63F3-4EA4-8208-64209AC602F1}"/>
                </a:ext>
              </a:extLst>
            </p:cNvPr>
            <p:cNvGrpSpPr/>
            <p:nvPr/>
          </p:nvGrpSpPr>
          <p:grpSpPr>
            <a:xfrm>
              <a:off x="1096799" y="-18107"/>
              <a:ext cx="3284106" cy="6500388"/>
              <a:chOff x="907647" y="-18107"/>
              <a:chExt cx="3284106" cy="6500388"/>
            </a:xfrm>
          </p:grpSpPr>
          <p:sp>
            <p:nvSpPr>
              <p:cNvPr id="123" name="Freeform: Shape 122">
                <a:extLst>
                  <a:ext uri="{FF2B5EF4-FFF2-40B4-BE49-F238E27FC236}">
                    <a16:creationId xmlns:a16="http://schemas.microsoft.com/office/drawing/2014/main" id="{8AF97509-2D1A-4D1C-B661-4553AC1BD25D}"/>
                  </a:ext>
                </a:extLst>
              </p:cNvPr>
              <p:cNvSpPr/>
              <p:nvPr/>
            </p:nvSpPr>
            <p:spPr>
              <a:xfrm>
                <a:off x="907647" y="91430"/>
                <a:ext cx="3204262" cy="6281313"/>
              </a:xfrm>
              <a:custGeom>
                <a:avLst/>
                <a:gdLst>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49122 w 3247054"/>
                  <a:gd name="connsiteY0" fmla="*/ 27160 h 6500388"/>
                  <a:gd name="connsiteX1" fmla="*/ 177930 w 3247054"/>
                  <a:gd name="connsiteY1" fmla="*/ 398353 h 6500388"/>
                  <a:gd name="connsiteX2" fmla="*/ 196037 w 3247054"/>
                  <a:gd name="connsiteY2" fmla="*/ 479834 h 6500388"/>
                  <a:gd name="connsiteX3" fmla="*/ 1164757 w 3247054"/>
                  <a:gd name="connsiteY3" fmla="*/ 1240325 h 6500388"/>
                  <a:gd name="connsiteX4" fmla="*/ 1191918 w 3247054"/>
                  <a:gd name="connsiteY4" fmla="*/ 1330859 h 6500388"/>
                  <a:gd name="connsiteX5" fmla="*/ 24021 w 3247054"/>
                  <a:gd name="connsiteY5" fmla="*/ 2082297 h 6500388"/>
                  <a:gd name="connsiteX6" fmla="*/ 42128 w 3247054"/>
                  <a:gd name="connsiteY6" fmla="*/ 2236206 h 6500388"/>
                  <a:gd name="connsiteX7" fmla="*/ 3247054 w 3247054"/>
                  <a:gd name="connsiteY7" fmla="*/ 6500388 h 6500388"/>
                  <a:gd name="connsiteX8" fmla="*/ 1952409 w 3247054"/>
                  <a:gd name="connsiteY8" fmla="*/ 0 h 6500388"/>
                  <a:gd name="connsiteX9" fmla="*/ 549122 w 3247054"/>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4262" h="6281313">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04262" y="6281313"/>
                    </a:lnTo>
                    <a:cubicBezTo>
                      <a:pt x="2655239" y="4216117"/>
                      <a:pt x="2163365" y="2360471"/>
                      <a:pt x="1957242" y="0"/>
                    </a:cubicBezTo>
                    <a:lnTo>
                      <a:pt x="560630" y="17149"/>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Shape 123">
                <a:extLst>
                  <a:ext uri="{FF2B5EF4-FFF2-40B4-BE49-F238E27FC236}">
                    <a16:creationId xmlns:a16="http://schemas.microsoft.com/office/drawing/2014/main" id="{31C3DC25-50C6-4235-92F0-B889597B18AD}"/>
                  </a:ext>
                </a:extLst>
              </p:cNvPr>
              <p:cNvSpPr/>
              <p:nvPr/>
            </p:nvSpPr>
            <p:spPr>
              <a:xfrm>
                <a:off x="939866" y="-18107"/>
                <a:ext cx="3251887" cy="6500388"/>
              </a:xfrm>
              <a:custGeom>
                <a:avLst/>
                <a:gdLst>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49122 w 3247054"/>
                  <a:gd name="connsiteY0" fmla="*/ 27160 h 6500388"/>
                  <a:gd name="connsiteX1" fmla="*/ 177930 w 3247054"/>
                  <a:gd name="connsiteY1" fmla="*/ 398353 h 6500388"/>
                  <a:gd name="connsiteX2" fmla="*/ 196037 w 3247054"/>
                  <a:gd name="connsiteY2" fmla="*/ 479834 h 6500388"/>
                  <a:gd name="connsiteX3" fmla="*/ 1164757 w 3247054"/>
                  <a:gd name="connsiteY3" fmla="*/ 1240325 h 6500388"/>
                  <a:gd name="connsiteX4" fmla="*/ 1191918 w 3247054"/>
                  <a:gd name="connsiteY4" fmla="*/ 1330859 h 6500388"/>
                  <a:gd name="connsiteX5" fmla="*/ 24021 w 3247054"/>
                  <a:gd name="connsiteY5" fmla="*/ 2082297 h 6500388"/>
                  <a:gd name="connsiteX6" fmla="*/ 42128 w 3247054"/>
                  <a:gd name="connsiteY6" fmla="*/ 2236206 h 6500388"/>
                  <a:gd name="connsiteX7" fmla="*/ 3247054 w 3247054"/>
                  <a:gd name="connsiteY7" fmla="*/ 6500388 h 6500388"/>
                  <a:gd name="connsiteX8" fmla="*/ 1952409 w 3247054"/>
                  <a:gd name="connsiteY8" fmla="*/ 0 h 6500388"/>
                  <a:gd name="connsiteX9" fmla="*/ 549122 w 3247054"/>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51887" h="6500388">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51887" y="6500388"/>
                    </a:lnTo>
                    <a:cubicBezTo>
                      <a:pt x="2667939" y="4352642"/>
                      <a:pt x="2188765" y="2519221"/>
                      <a:pt x="1957242" y="0"/>
                    </a:cubicBezTo>
                    <a:lnTo>
                      <a:pt x="560630" y="1714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a:extLst>
                <a:ext uri="{FF2B5EF4-FFF2-40B4-BE49-F238E27FC236}">
                  <a16:creationId xmlns:a16="http://schemas.microsoft.com/office/drawing/2014/main" id="{46204879-FED2-4A40-9FE3-06FC2B5DA360}"/>
                </a:ext>
              </a:extLst>
            </p:cNvPr>
            <p:cNvGrpSpPr/>
            <p:nvPr/>
          </p:nvGrpSpPr>
          <p:grpSpPr>
            <a:xfrm flipH="1">
              <a:off x="4363880" y="-18107"/>
              <a:ext cx="3284106" cy="6500388"/>
              <a:chOff x="1060047" y="134293"/>
              <a:chExt cx="3284106" cy="6500388"/>
            </a:xfrm>
          </p:grpSpPr>
          <p:sp>
            <p:nvSpPr>
              <p:cNvPr id="126" name="Freeform: Shape 125">
                <a:extLst>
                  <a:ext uri="{FF2B5EF4-FFF2-40B4-BE49-F238E27FC236}">
                    <a16:creationId xmlns:a16="http://schemas.microsoft.com/office/drawing/2014/main" id="{18625E46-736A-416B-8E86-15F5428CA157}"/>
                  </a:ext>
                </a:extLst>
              </p:cNvPr>
              <p:cNvSpPr/>
              <p:nvPr/>
            </p:nvSpPr>
            <p:spPr>
              <a:xfrm>
                <a:off x="1060047" y="243830"/>
                <a:ext cx="3204262" cy="6281313"/>
              </a:xfrm>
              <a:custGeom>
                <a:avLst/>
                <a:gdLst>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49122 w 3247054"/>
                  <a:gd name="connsiteY0" fmla="*/ 27160 h 6500388"/>
                  <a:gd name="connsiteX1" fmla="*/ 177930 w 3247054"/>
                  <a:gd name="connsiteY1" fmla="*/ 398353 h 6500388"/>
                  <a:gd name="connsiteX2" fmla="*/ 196037 w 3247054"/>
                  <a:gd name="connsiteY2" fmla="*/ 479834 h 6500388"/>
                  <a:gd name="connsiteX3" fmla="*/ 1164757 w 3247054"/>
                  <a:gd name="connsiteY3" fmla="*/ 1240325 h 6500388"/>
                  <a:gd name="connsiteX4" fmla="*/ 1191918 w 3247054"/>
                  <a:gd name="connsiteY4" fmla="*/ 1330859 h 6500388"/>
                  <a:gd name="connsiteX5" fmla="*/ 24021 w 3247054"/>
                  <a:gd name="connsiteY5" fmla="*/ 2082297 h 6500388"/>
                  <a:gd name="connsiteX6" fmla="*/ 42128 w 3247054"/>
                  <a:gd name="connsiteY6" fmla="*/ 2236206 h 6500388"/>
                  <a:gd name="connsiteX7" fmla="*/ 3247054 w 3247054"/>
                  <a:gd name="connsiteY7" fmla="*/ 6500388 h 6500388"/>
                  <a:gd name="connsiteX8" fmla="*/ 1952409 w 3247054"/>
                  <a:gd name="connsiteY8" fmla="*/ 0 h 6500388"/>
                  <a:gd name="connsiteX9" fmla="*/ 549122 w 3247054"/>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4262" h="6281313">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04262" y="6281313"/>
                    </a:lnTo>
                    <a:cubicBezTo>
                      <a:pt x="2655239" y="4216117"/>
                      <a:pt x="2163365" y="2360471"/>
                      <a:pt x="1957242" y="0"/>
                    </a:cubicBezTo>
                    <a:lnTo>
                      <a:pt x="560630" y="17149"/>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Shape 126">
                <a:extLst>
                  <a:ext uri="{FF2B5EF4-FFF2-40B4-BE49-F238E27FC236}">
                    <a16:creationId xmlns:a16="http://schemas.microsoft.com/office/drawing/2014/main" id="{72D99AC6-2B67-46D9-9AF4-E384F0FD3C61}"/>
                  </a:ext>
                </a:extLst>
              </p:cNvPr>
              <p:cNvSpPr/>
              <p:nvPr/>
            </p:nvSpPr>
            <p:spPr>
              <a:xfrm>
                <a:off x="1092266" y="134293"/>
                <a:ext cx="3251887" cy="6500388"/>
              </a:xfrm>
              <a:custGeom>
                <a:avLst/>
                <a:gdLst>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49122 w 3247054"/>
                  <a:gd name="connsiteY0" fmla="*/ 27160 h 6500388"/>
                  <a:gd name="connsiteX1" fmla="*/ 177930 w 3247054"/>
                  <a:gd name="connsiteY1" fmla="*/ 398353 h 6500388"/>
                  <a:gd name="connsiteX2" fmla="*/ 196037 w 3247054"/>
                  <a:gd name="connsiteY2" fmla="*/ 479834 h 6500388"/>
                  <a:gd name="connsiteX3" fmla="*/ 1164757 w 3247054"/>
                  <a:gd name="connsiteY3" fmla="*/ 1240325 h 6500388"/>
                  <a:gd name="connsiteX4" fmla="*/ 1191918 w 3247054"/>
                  <a:gd name="connsiteY4" fmla="*/ 1330859 h 6500388"/>
                  <a:gd name="connsiteX5" fmla="*/ 24021 w 3247054"/>
                  <a:gd name="connsiteY5" fmla="*/ 2082297 h 6500388"/>
                  <a:gd name="connsiteX6" fmla="*/ 42128 w 3247054"/>
                  <a:gd name="connsiteY6" fmla="*/ 2236206 h 6500388"/>
                  <a:gd name="connsiteX7" fmla="*/ 3247054 w 3247054"/>
                  <a:gd name="connsiteY7" fmla="*/ 6500388 h 6500388"/>
                  <a:gd name="connsiteX8" fmla="*/ 1952409 w 3247054"/>
                  <a:gd name="connsiteY8" fmla="*/ 0 h 6500388"/>
                  <a:gd name="connsiteX9" fmla="*/ 549122 w 3247054"/>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51887" h="6500388">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51887" y="6500388"/>
                    </a:lnTo>
                    <a:cubicBezTo>
                      <a:pt x="2667939" y="4352642"/>
                      <a:pt x="2188765" y="2519221"/>
                      <a:pt x="1957242" y="0"/>
                    </a:cubicBezTo>
                    <a:lnTo>
                      <a:pt x="560630" y="1714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8" name="Group 127">
              <a:extLst>
                <a:ext uri="{FF2B5EF4-FFF2-40B4-BE49-F238E27FC236}">
                  <a16:creationId xmlns:a16="http://schemas.microsoft.com/office/drawing/2014/main" id="{92CF519B-F6F6-4305-95C5-4D1D50922726}"/>
                </a:ext>
              </a:extLst>
            </p:cNvPr>
            <p:cNvGrpSpPr/>
            <p:nvPr/>
          </p:nvGrpSpPr>
          <p:grpSpPr>
            <a:xfrm>
              <a:off x="753139" y="-50052"/>
              <a:ext cx="2660463" cy="5621834"/>
              <a:chOff x="925903" y="-56577"/>
              <a:chExt cx="2660463" cy="5621834"/>
            </a:xfrm>
          </p:grpSpPr>
          <p:grpSp>
            <p:nvGrpSpPr>
              <p:cNvPr id="129" name="Group 128">
                <a:extLst>
                  <a:ext uri="{FF2B5EF4-FFF2-40B4-BE49-F238E27FC236}">
                    <a16:creationId xmlns:a16="http://schemas.microsoft.com/office/drawing/2014/main" id="{A9EF1A7C-1142-403F-8322-6FE83C6267B3}"/>
                  </a:ext>
                </a:extLst>
              </p:cNvPr>
              <p:cNvGrpSpPr/>
              <p:nvPr/>
            </p:nvGrpSpPr>
            <p:grpSpPr>
              <a:xfrm rot="10228926">
                <a:off x="2345141" y="4256162"/>
                <a:ext cx="1127546" cy="1309095"/>
                <a:chOff x="4802271" y="1897244"/>
                <a:chExt cx="492910" cy="572275"/>
              </a:xfrm>
            </p:grpSpPr>
            <p:sp>
              <p:nvSpPr>
                <p:cNvPr id="135" name="Rectangle 8">
                  <a:extLst>
                    <a:ext uri="{FF2B5EF4-FFF2-40B4-BE49-F238E27FC236}">
                      <a16:creationId xmlns:a16="http://schemas.microsoft.com/office/drawing/2014/main" id="{7D39375B-2B62-4DE1-B346-31A190C79307}"/>
                    </a:ext>
                  </a:extLst>
                </p:cNvPr>
                <p:cNvSpPr/>
                <p:nvPr/>
              </p:nvSpPr>
              <p:spPr>
                <a:xfrm rot="11220000">
                  <a:off x="4802271" y="1897244"/>
                  <a:ext cx="341441" cy="572275"/>
                </a:xfrm>
                <a:custGeom>
                  <a:avLst/>
                  <a:gdLst/>
                  <a:ahLst/>
                  <a:cxnLst/>
                  <a:rect l="l" t="t" r="r" b="b"/>
                  <a:pathLst>
                    <a:path w="462473" h="775132">
                      <a:moveTo>
                        <a:pt x="401001" y="0"/>
                      </a:moveTo>
                      <a:lnTo>
                        <a:pt x="462201" y="0"/>
                      </a:lnTo>
                      <a:lnTo>
                        <a:pt x="462202" y="601175"/>
                      </a:lnTo>
                      <a:lnTo>
                        <a:pt x="462473" y="601187"/>
                      </a:lnTo>
                      <a:lnTo>
                        <a:pt x="462202" y="604277"/>
                      </a:lnTo>
                      <a:lnTo>
                        <a:pt x="462201" y="612000"/>
                      </a:lnTo>
                      <a:lnTo>
                        <a:pt x="461523" y="612000"/>
                      </a:lnTo>
                      <a:cubicBezTo>
                        <a:pt x="456162" y="675114"/>
                        <a:pt x="453746" y="748270"/>
                        <a:pt x="392546" y="770377"/>
                      </a:cubicBezTo>
                      <a:cubicBezTo>
                        <a:pt x="292280" y="799787"/>
                        <a:pt x="77213" y="684479"/>
                        <a:pt x="0" y="651700"/>
                      </a:cubicBezTo>
                      <a:lnTo>
                        <a:pt x="20368" y="598081"/>
                      </a:lnTo>
                      <a:cubicBezTo>
                        <a:pt x="130899" y="631017"/>
                        <a:pt x="313896" y="720128"/>
                        <a:pt x="370989" y="709586"/>
                      </a:cubicBezTo>
                      <a:cubicBezTo>
                        <a:pt x="401045" y="687002"/>
                        <a:pt x="394312" y="666925"/>
                        <a:pt x="400233" y="598442"/>
                      </a:cubicBezTo>
                      <a:lnTo>
                        <a:pt x="401001" y="598476"/>
                      </a:lnTo>
                      <a:close/>
                    </a:path>
                  </a:pathLst>
                </a:cu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6" name="Oval 16">
                  <a:extLst>
                    <a:ext uri="{FF2B5EF4-FFF2-40B4-BE49-F238E27FC236}">
                      <a16:creationId xmlns:a16="http://schemas.microsoft.com/office/drawing/2014/main" id="{D73B280D-6AC1-4D44-B325-CC40B083DC88}"/>
                    </a:ext>
                  </a:extLst>
                </p:cNvPr>
                <p:cNvSpPr/>
                <p:nvPr/>
              </p:nvSpPr>
              <p:spPr>
                <a:xfrm rot="2337237">
                  <a:off x="5134487" y="1994694"/>
                  <a:ext cx="160694" cy="122843"/>
                </a:xfrm>
                <a:custGeom>
                  <a:avLst/>
                  <a:gdLst/>
                  <a:ahLst/>
                  <a:cxnLst/>
                  <a:rect l="l" t="t" r="r" b="b"/>
                  <a:pathLst>
                    <a:path w="217656" h="166388">
                      <a:moveTo>
                        <a:pt x="193289" y="142021"/>
                      </a:moveTo>
                      <a:cubicBezTo>
                        <a:pt x="178234" y="157076"/>
                        <a:pt x="157435" y="166388"/>
                        <a:pt x="134462" y="166388"/>
                      </a:cubicBezTo>
                      <a:cubicBezTo>
                        <a:pt x="112031" y="166388"/>
                        <a:pt x="91674" y="157511"/>
                        <a:pt x="76905" y="142878"/>
                      </a:cubicBezTo>
                      <a:lnTo>
                        <a:pt x="14686" y="153039"/>
                      </a:lnTo>
                      <a:lnTo>
                        <a:pt x="0" y="63111"/>
                      </a:lnTo>
                      <a:lnTo>
                        <a:pt x="57209" y="53768"/>
                      </a:lnTo>
                      <a:cubicBezTo>
                        <a:pt x="68633" y="22251"/>
                        <a:pt x="98949" y="0"/>
                        <a:pt x="134462" y="0"/>
                      </a:cubicBezTo>
                      <a:cubicBezTo>
                        <a:pt x="180409" y="0"/>
                        <a:pt x="217656" y="37247"/>
                        <a:pt x="217656" y="83194"/>
                      </a:cubicBezTo>
                      <a:cubicBezTo>
                        <a:pt x="217656" y="106167"/>
                        <a:pt x="208344" y="126966"/>
                        <a:pt x="193289" y="142021"/>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30" name="Group 129">
                <a:extLst>
                  <a:ext uri="{FF2B5EF4-FFF2-40B4-BE49-F238E27FC236}">
                    <a16:creationId xmlns:a16="http://schemas.microsoft.com/office/drawing/2014/main" id="{9FBB470A-DAAE-4CED-9FB0-A05250A2170B}"/>
                  </a:ext>
                </a:extLst>
              </p:cNvPr>
              <p:cNvGrpSpPr/>
              <p:nvPr/>
            </p:nvGrpSpPr>
            <p:grpSpPr>
              <a:xfrm rot="11371074" flipH="1">
                <a:off x="1007937" y="4256162"/>
                <a:ext cx="1127546" cy="1309095"/>
                <a:chOff x="4802271" y="1897244"/>
                <a:chExt cx="492910" cy="572275"/>
              </a:xfrm>
            </p:grpSpPr>
            <p:sp>
              <p:nvSpPr>
                <p:cNvPr id="133" name="Rectangle 8">
                  <a:extLst>
                    <a:ext uri="{FF2B5EF4-FFF2-40B4-BE49-F238E27FC236}">
                      <a16:creationId xmlns:a16="http://schemas.microsoft.com/office/drawing/2014/main" id="{D5836B69-B984-4B80-B719-3D261F2E8C4F}"/>
                    </a:ext>
                  </a:extLst>
                </p:cNvPr>
                <p:cNvSpPr/>
                <p:nvPr/>
              </p:nvSpPr>
              <p:spPr>
                <a:xfrm rot="11220000">
                  <a:off x="4802271" y="1897244"/>
                  <a:ext cx="341441" cy="572275"/>
                </a:xfrm>
                <a:custGeom>
                  <a:avLst/>
                  <a:gdLst/>
                  <a:ahLst/>
                  <a:cxnLst/>
                  <a:rect l="l" t="t" r="r" b="b"/>
                  <a:pathLst>
                    <a:path w="462473" h="775132">
                      <a:moveTo>
                        <a:pt x="401001" y="0"/>
                      </a:moveTo>
                      <a:lnTo>
                        <a:pt x="462201" y="0"/>
                      </a:lnTo>
                      <a:lnTo>
                        <a:pt x="462202" y="601175"/>
                      </a:lnTo>
                      <a:lnTo>
                        <a:pt x="462473" y="601187"/>
                      </a:lnTo>
                      <a:lnTo>
                        <a:pt x="462202" y="604277"/>
                      </a:lnTo>
                      <a:lnTo>
                        <a:pt x="462201" y="612000"/>
                      </a:lnTo>
                      <a:lnTo>
                        <a:pt x="461523" y="612000"/>
                      </a:lnTo>
                      <a:cubicBezTo>
                        <a:pt x="456162" y="675114"/>
                        <a:pt x="453746" y="748270"/>
                        <a:pt x="392546" y="770377"/>
                      </a:cubicBezTo>
                      <a:cubicBezTo>
                        <a:pt x="292280" y="799787"/>
                        <a:pt x="77213" y="684479"/>
                        <a:pt x="0" y="651700"/>
                      </a:cubicBezTo>
                      <a:lnTo>
                        <a:pt x="20368" y="598081"/>
                      </a:lnTo>
                      <a:cubicBezTo>
                        <a:pt x="130899" y="631017"/>
                        <a:pt x="313896" y="720128"/>
                        <a:pt x="370989" y="709586"/>
                      </a:cubicBezTo>
                      <a:cubicBezTo>
                        <a:pt x="401045" y="687002"/>
                        <a:pt x="394312" y="666925"/>
                        <a:pt x="400233" y="598442"/>
                      </a:cubicBezTo>
                      <a:lnTo>
                        <a:pt x="401001" y="598476"/>
                      </a:lnTo>
                      <a:close/>
                    </a:path>
                  </a:pathLst>
                </a:cu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4" name="Oval 16">
                  <a:extLst>
                    <a:ext uri="{FF2B5EF4-FFF2-40B4-BE49-F238E27FC236}">
                      <a16:creationId xmlns:a16="http://schemas.microsoft.com/office/drawing/2014/main" id="{6DC883E0-07CB-41C3-922E-894B4754CC09}"/>
                    </a:ext>
                  </a:extLst>
                </p:cNvPr>
                <p:cNvSpPr/>
                <p:nvPr/>
              </p:nvSpPr>
              <p:spPr>
                <a:xfrm rot="2337237">
                  <a:off x="5134487" y="1994694"/>
                  <a:ext cx="160694" cy="122843"/>
                </a:xfrm>
                <a:custGeom>
                  <a:avLst/>
                  <a:gdLst/>
                  <a:ahLst/>
                  <a:cxnLst/>
                  <a:rect l="l" t="t" r="r" b="b"/>
                  <a:pathLst>
                    <a:path w="217656" h="166388">
                      <a:moveTo>
                        <a:pt x="193289" y="142021"/>
                      </a:moveTo>
                      <a:cubicBezTo>
                        <a:pt x="178234" y="157076"/>
                        <a:pt x="157435" y="166388"/>
                        <a:pt x="134462" y="166388"/>
                      </a:cubicBezTo>
                      <a:cubicBezTo>
                        <a:pt x="112031" y="166388"/>
                        <a:pt x="91674" y="157511"/>
                        <a:pt x="76905" y="142878"/>
                      </a:cubicBezTo>
                      <a:lnTo>
                        <a:pt x="14686" y="153039"/>
                      </a:lnTo>
                      <a:lnTo>
                        <a:pt x="0" y="63111"/>
                      </a:lnTo>
                      <a:lnTo>
                        <a:pt x="57209" y="53768"/>
                      </a:lnTo>
                      <a:cubicBezTo>
                        <a:pt x="68633" y="22251"/>
                        <a:pt x="98949" y="0"/>
                        <a:pt x="134462" y="0"/>
                      </a:cubicBezTo>
                      <a:cubicBezTo>
                        <a:pt x="180409" y="0"/>
                        <a:pt x="217656" y="37247"/>
                        <a:pt x="217656" y="83194"/>
                      </a:cubicBezTo>
                      <a:cubicBezTo>
                        <a:pt x="217656" y="106167"/>
                        <a:pt x="208344" y="126966"/>
                        <a:pt x="193289" y="142021"/>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131" name="Freeform: Shape 130">
                <a:extLst>
                  <a:ext uri="{FF2B5EF4-FFF2-40B4-BE49-F238E27FC236}">
                    <a16:creationId xmlns:a16="http://schemas.microsoft.com/office/drawing/2014/main" id="{DD3B9376-1528-4123-A614-A15118352CCE}"/>
                  </a:ext>
                </a:extLst>
              </p:cNvPr>
              <p:cNvSpPr/>
              <p:nvPr/>
            </p:nvSpPr>
            <p:spPr>
              <a:xfrm rot="10800000">
                <a:off x="2186635" y="-56577"/>
                <a:ext cx="643214" cy="2504922"/>
              </a:xfrm>
              <a:custGeom>
                <a:avLst/>
                <a:gdLst>
                  <a:gd name="connsiteX0" fmla="*/ 216501 w 643214"/>
                  <a:gd name="connsiteY0" fmla="*/ 2504922 h 2504922"/>
                  <a:gd name="connsiteX1" fmla="*/ 0 w 643214"/>
                  <a:gd name="connsiteY1" fmla="*/ 2504922 h 2504922"/>
                  <a:gd name="connsiteX2" fmla="*/ 161536 w 643214"/>
                  <a:gd name="connsiteY2" fmla="*/ 2023432 h 2504922"/>
                  <a:gd name="connsiteX3" fmla="*/ 441068 w 643214"/>
                  <a:gd name="connsiteY3" fmla="*/ 787787 h 2504922"/>
                  <a:gd name="connsiteX4" fmla="*/ 448805 w 643214"/>
                  <a:gd name="connsiteY4" fmla="*/ 34502 h 2504922"/>
                  <a:gd name="connsiteX5" fmla="*/ 448786 w 643214"/>
                  <a:gd name="connsiteY5" fmla="*/ 34443 h 2504922"/>
                  <a:gd name="connsiteX6" fmla="*/ 641908 w 643214"/>
                  <a:gd name="connsiteY6" fmla="*/ 0 h 2504922"/>
                  <a:gd name="connsiteX7" fmla="*/ 642457 w 643214"/>
                  <a:gd name="connsiteY7" fmla="*/ 28564 h 2504922"/>
                  <a:gd name="connsiteX8" fmla="*/ 555351 w 643214"/>
                  <a:gd name="connsiteY8" fmla="*/ 1233242 h 2504922"/>
                  <a:gd name="connsiteX9" fmla="*/ 315478 w 643214"/>
                  <a:gd name="connsiteY9" fmla="*/ 2204996 h 250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3214" h="2504922">
                    <a:moveTo>
                      <a:pt x="216501" y="2504922"/>
                    </a:moveTo>
                    <a:lnTo>
                      <a:pt x="0" y="2504922"/>
                    </a:lnTo>
                    <a:lnTo>
                      <a:pt x="161536" y="2023432"/>
                    </a:lnTo>
                    <a:cubicBezTo>
                      <a:pt x="283541" y="1633302"/>
                      <a:pt x="386241" y="1228986"/>
                      <a:pt x="441068" y="787787"/>
                    </a:cubicBezTo>
                    <a:cubicBezTo>
                      <a:pt x="467417" y="575523"/>
                      <a:pt x="463617" y="136249"/>
                      <a:pt x="448805" y="34502"/>
                    </a:cubicBezTo>
                    <a:lnTo>
                      <a:pt x="448786" y="34443"/>
                    </a:lnTo>
                    <a:lnTo>
                      <a:pt x="641908" y="0"/>
                    </a:lnTo>
                    <a:lnTo>
                      <a:pt x="642457" y="28564"/>
                    </a:lnTo>
                    <a:cubicBezTo>
                      <a:pt x="644706" y="175329"/>
                      <a:pt x="647915" y="790092"/>
                      <a:pt x="555351" y="1233242"/>
                    </a:cubicBezTo>
                    <a:cubicBezTo>
                      <a:pt x="493961" y="1573719"/>
                      <a:pt x="411723" y="1895841"/>
                      <a:pt x="315478" y="2204996"/>
                    </a:cubicBezTo>
                    <a:close/>
                  </a:path>
                </a:pathLst>
              </a:custGeom>
              <a:solidFill>
                <a:schemeClr val="tx1">
                  <a:lumMod val="75000"/>
                  <a:lumOff val="25000"/>
                </a:schemeClr>
              </a:solidFill>
              <a:ln w="4780" cap="flat">
                <a:noFill/>
                <a:prstDash val="solid"/>
                <a:miter/>
              </a:ln>
            </p:spPr>
            <p:txBody>
              <a:bodyPr wrap="square" rtlCol="0" anchor="ctr">
                <a:noAutofit/>
              </a:bodyPr>
              <a:lstStyle/>
              <a:p>
                <a:endParaRPr lang="en-US"/>
              </a:p>
            </p:txBody>
          </p:sp>
          <p:pic>
            <p:nvPicPr>
              <p:cNvPr id="132" name="Graphic 131">
                <a:extLst>
                  <a:ext uri="{FF2B5EF4-FFF2-40B4-BE49-F238E27FC236}">
                    <a16:creationId xmlns:a16="http://schemas.microsoft.com/office/drawing/2014/main" id="{376C61D1-775A-41DB-84D3-09C24156F3C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5903" y="2257689"/>
                <a:ext cx="2660463" cy="2037959"/>
              </a:xfrm>
              <a:prstGeom prst="rect">
                <a:avLst/>
              </a:prstGeom>
            </p:spPr>
          </p:pic>
        </p:grpSp>
        <p:grpSp>
          <p:nvGrpSpPr>
            <p:cNvPr id="137" name="Group 136">
              <a:extLst>
                <a:ext uri="{FF2B5EF4-FFF2-40B4-BE49-F238E27FC236}">
                  <a16:creationId xmlns:a16="http://schemas.microsoft.com/office/drawing/2014/main" id="{27358683-7192-4186-B383-EB28E2B761A9}"/>
                </a:ext>
              </a:extLst>
            </p:cNvPr>
            <p:cNvGrpSpPr/>
            <p:nvPr/>
          </p:nvGrpSpPr>
          <p:grpSpPr>
            <a:xfrm>
              <a:off x="5655344" y="0"/>
              <a:ext cx="1325557" cy="5965066"/>
              <a:chOff x="5655344" y="0"/>
              <a:chExt cx="1325557" cy="5965066"/>
            </a:xfrm>
          </p:grpSpPr>
          <p:grpSp>
            <p:nvGrpSpPr>
              <p:cNvPr id="138" name="Group 137">
                <a:extLst>
                  <a:ext uri="{FF2B5EF4-FFF2-40B4-BE49-F238E27FC236}">
                    <a16:creationId xmlns:a16="http://schemas.microsoft.com/office/drawing/2014/main" id="{FD1B5B64-9251-472F-B3F0-B43C9F743801}"/>
                  </a:ext>
                </a:extLst>
              </p:cNvPr>
              <p:cNvGrpSpPr/>
              <p:nvPr/>
            </p:nvGrpSpPr>
            <p:grpSpPr>
              <a:xfrm>
                <a:off x="5655344" y="4480259"/>
                <a:ext cx="1212531" cy="1484807"/>
                <a:chOff x="5655344" y="4480259"/>
                <a:chExt cx="1212531" cy="1484807"/>
              </a:xfrm>
            </p:grpSpPr>
            <p:sp>
              <p:nvSpPr>
                <p:cNvPr id="140" name="Rectangle 139">
                  <a:extLst>
                    <a:ext uri="{FF2B5EF4-FFF2-40B4-BE49-F238E27FC236}">
                      <a16:creationId xmlns:a16="http://schemas.microsoft.com/office/drawing/2014/main" id="{D51FBB94-1B7E-408A-B3FC-326AF513D448}"/>
                    </a:ext>
                  </a:extLst>
                </p:cNvPr>
                <p:cNvSpPr/>
                <p:nvPr/>
              </p:nvSpPr>
              <p:spPr>
                <a:xfrm rot="536029">
                  <a:off x="6343989" y="4480259"/>
                  <a:ext cx="163022" cy="3161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1" name="Group 140">
                  <a:extLst>
                    <a:ext uri="{FF2B5EF4-FFF2-40B4-BE49-F238E27FC236}">
                      <a16:creationId xmlns:a16="http://schemas.microsoft.com/office/drawing/2014/main" id="{9207B422-B706-4A32-8256-DEAB11514EFB}"/>
                    </a:ext>
                  </a:extLst>
                </p:cNvPr>
                <p:cNvGrpSpPr/>
                <p:nvPr/>
              </p:nvGrpSpPr>
              <p:grpSpPr>
                <a:xfrm rot="11700000">
                  <a:off x="5655344" y="4752535"/>
                  <a:ext cx="1212531" cy="1212531"/>
                  <a:chOff x="7123973" y="1204727"/>
                  <a:chExt cx="252497" cy="252497"/>
                </a:xfrm>
              </p:grpSpPr>
              <p:grpSp>
                <p:nvGrpSpPr>
                  <p:cNvPr id="142" name="Group 141">
                    <a:extLst>
                      <a:ext uri="{FF2B5EF4-FFF2-40B4-BE49-F238E27FC236}">
                        <a16:creationId xmlns:a16="http://schemas.microsoft.com/office/drawing/2014/main" id="{731A7488-AB70-4563-9598-99B060789856}"/>
                      </a:ext>
                    </a:extLst>
                  </p:cNvPr>
                  <p:cNvGrpSpPr/>
                  <p:nvPr/>
                </p:nvGrpSpPr>
                <p:grpSpPr>
                  <a:xfrm>
                    <a:off x="7123973" y="1204727"/>
                    <a:ext cx="252497" cy="252497"/>
                    <a:chOff x="4915373" y="1633391"/>
                    <a:chExt cx="342000" cy="342000"/>
                  </a:xfrm>
                </p:grpSpPr>
                <p:sp>
                  <p:nvSpPr>
                    <p:cNvPr id="145" name="Oval 144">
                      <a:extLst>
                        <a:ext uri="{FF2B5EF4-FFF2-40B4-BE49-F238E27FC236}">
                          <a16:creationId xmlns:a16="http://schemas.microsoft.com/office/drawing/2014/main" id="{62B9DD17-F0C9-4D6B-99DB-D5F9C22E52FC}"/>
                        </a:ext>
                      </a:extLst>
                    </p:cNvPr>
                    <p:cNvSpPr/>
                    <p:nvPr/>
                  </p:nvSpPr>
                  <p:spPr>
                    <a:xfrm>
                      <a:off x="4915373" y="1633391"/>
                      <a:ext cx="342000" cy="342000"/>
                    </a:xfrm>
                    <a:prstGeom prst="ellipse">
                      <a:avLst/>
                    </a:pr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6" name="Oval 145">
                      <a:extLst>
                        <a:ext uri="{FF2B5EF4-FFF2-40B4-BE49-F238E27FC236}">
                          <a16:creationId xmlns:a16="http://schemas.microsoft.com/office/drawing/2014/main" id="{435DFCB8-9C43-48BC-9BDA-6B4C563711FC}"/>
                        </a:ext>
                      </a:extLst>
                    </p:cNvPr>
                    <p:cNvSpPr/>
                    <p:nvPr/>
                  </p:nvSpPr>
                  <p:spPr>
                    <a:xfrm>
                      <a:off x="4932040" y="1666488"/>
                      <a:ext cx="295795" cy="295795"/>
                    </a:xfrm>
                    <a:prstGeom prst="ellipse">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7" name="Oval 146">
                      <a:extLst>
                        <a:ext uri="{FF2B5EF4-FFF2-40B4-BE49-F238E27FC236}">
                          <a16:creationId xmlns:a16="http://schemas.microsoft.com/office/drawing/2014/main" id="{6436AA8E-DFDF-4802-A60A-9AC6B92BA0B9}"/>
                        </a:ext>
                      </a:extLst>
                    </p:cNvPr>
                    <p:cNvSpPr/>
                    <p:nvPr/>
                  </p:nvSpPr>
                  <p:spPr>
                    <a:xfrm>
                      <a:off x="4970613" y="1724593"/>
                      <a:ext cx="207640" cy="207640"/>
                    </a:xfrm>
                    <a:prstGeom prst="ellipse">
                      <a:avLst/>
                    </a:prstGeom>
                    <a:solidFill>
                      <a:schemeClr val="bg1">
                        <a:lumMod val="85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143" name="Chord 142">
                    <a:extLst>
                      <a:ext uri="{FF2B5EF4-FFF2-40B4-BE49-F238E27FC236}">
                        <a16:creationId xmlns:a16="http://schemas.microsoft.com/office/drawing/2014/main" id="{5418E43C-1057-4103-96B4-C4E8267AD738}"/>
                      </a:ext>
                    </a:extLst>
                  </p:cNvPr>
                  <p:cNvSpPr/>
                  <p:nvPr/>
                </p:nvSpPr>
                <p:spPr>
                  <a:xfrm rot="20881907">
                    <a:off x="7167196" y="1276843"/>
                    <a:ext cx="152933" cy="152933"/>
                  </a:xfrm>
                  <a:prstGeom prst="chord">
                    <a:avLst>
                      <a:gd name="adj1" fmla="val 5070744"/>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4" name="Chord 143">
                    <a:extLst>
                      <a:ext uri="{FF2B5EF4-FFF2-40B4-BE49-F238E27FC236}">
                        <a16:creationId xmlns:a16="http://schemas.microsoft.com/office/drawing/2014/main" id="{433D0561-382F-4A04-BAAB-C7D0409CA79B}"/>
                      </a:ext>
                    </a:extLst>
                  </p:cNvPr>
                  <p:cNvSpPr/>
                  <p:nvPr/>
                </p:nvSpPr>
                <p:spPr>
                  <a:xfrm rot="20881907">
                    <a:off x="7167196" y="1276843"/>
                    <a:ext cx="152933" cy="152933"/>
                  </a:xfrm>
                  <a:prstGeom prst="chord">
                    <a:avLst>
                      <a:gd name="adj1" fmla="val 16204063"/>
                      <a:gd name="adj2" fmla="val 539167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sp>
            <p:nvSpPr>
              <p:cNvPr id="139" name="Freeform: Shape 138">
                <a:extLst>
                  <a:ext uri="{FF2B5EF4-FFF2-40B4-BE49-F238E27FC236}">
                    <a16:creationId xmlns:a16="http://schemas.microsoft.com/office/drawing/2014/main" id="{71DA735F-1F72-4DAE-A71B-50C9C0D09B56}"/>
                  </a:ext>
                </a:extLst>
              </p:cNvPr>
              <p:cNvSpPr/>
              <p:nvPr/>
            </p:nvSpPr>
            <p:spPr>
              <a:xfrm rot="10800000">
                <a:off x="6332106" y="0"/>
                <a:ext cx="648795" cy="4657780"/>
              </a:xfrm>
              <a:custGeom>
                <a:avLst/>
                <a:gdLst>
                  <a:gd name="connsiteX0" fmla="*/ 216501 w 643214"/>
                  <a:gd name="connsiteY0" fmla="*/ 2504922 h 2504922"/>
                  <a:gd name="connsiteX1" fmla="*/ 0 w 643214"/>
                  <a:gd name="connsiteY1" fmla="*/ 2504922 h 2504922"/>
                  <a:gd name="connsiteX2" fmla="*/ 161536 w 643214"/>
                  <a:gd name="connsiteY2" fmla="*/ 2023432 h 2504922"/>
                  <a:gd name="connsiteX3" fmla="*/ 441068 w 643214"/>
                  <a:gd name="connsiteY3" fmla="*/ 787787 h 2504922"/>
                  <a:gd name="connsiteX4" fmla="*/ 448805 w 643214"/>
                  <a:gd name="connsiteY4" fmla="*/ 34502 h 2504922"/>
                  <a:gd name="connsiteX5" fmla="*/ 448786 w 643214"/>
                  <a:gd name="connsiteY5" fmla="*/ 34443 h 2504922"/>
                  <a:gd name="connsiteX6" fmla="*/ 641908 w 643214"/>
                  <a:gd name="connsiteY6" fmla="*/ 0 h 2504922"/>
                  <a:gd name="connsiteX7" fmla="*/ 642457 w 643214"/>
                  <a:gd name="connsiteY7" fmla="*/ 28564 h 2504922"/>
                  <a:gd name="connsiteX8" fmla="*/ 555351 w 643214"/>
                  <a:gd name="connsiteY8" fmla="*/ 1233242 h 2504922"/>
                  <a:gd name="connsiteX9" fmla="*/ 315478 w 643214"/>
                  <a:gd name="connsiteY9" fmla="*/ 2204996 h 2504922"/>
                  <a:gd name="connsiteX0" fmla="*/ 407001 w 643214"/>
                  <a:gd name="connsiteY0" fmla="*/ 4314672 h 4314672"/>
                  <a:gd name="connsiteX1" fmla="*/ 0 w 643214"/>
                  <a:gd name="connsiteY1" fmla="*/ 2504922 h 4314672"/>
                  <a:gd name="connsiteX2" fmla="*/ 161536 w 643214"/>
                  <a:gd name="connsiteY2" fmla="*/ 2023432 h 4314672"/>
                  <a:gd name="connsiteX3" fmla="*/ 441068 w 643214"/>
                  <a:gd name="connsiteY3" fmla="*/ 787787 h 4314672"/>
                  <a:gd name="connsiteX4" fmla="*/ 448805 w 643214"/>
                  <a:gd name="connsiteY4" fmla="*/ 34502 h 4314672"/>
                  <a:gd name="connsiteX5" fmla="*/ 448786 w 643214"/>
                  <a:gd name="connsiteY5" fmla="*/ 34443 h 4314672"/>
                  <a:gd name="connsiteX6" fmla="*/ 641908 w 643214"/>
                  <a:gd name="connsiteY6" fmla="*/ 0 h 4314672"/>
                  <a:gd name="connsiteX7" fmla="*/ 642457 w 643214"/>
                  <a:gd name="connsiteY7" fmla="*/ 28564 h 4314672"/>
                  <a:gd name="connsiteX8" fmla="*/ 555351 w 643214"/>
                  <a:gd name="connsiteY8" fmla="*/ 1233242 h 4314672"/>
                  <a:gd name="connsiteX9" fmla="*/ 315478 w 643214"/>
                  <a:gd name="connsiteY9" fmla="*/ 2204996 h 4314672"/>
                  <a:gd name="connsiteX10" fmla="*/ 407001 w 643214"/>
                  <a:gd name="connsiteY10" fmla="*/ 4314672 h 4314672"/>
                  <a:gd name="connsiteX0" fmla="*/ 245465 w 481678"/>
                  <a:gd name="connsiteY0" fmla="*/ 4314672 h 4409922"/>
                  <a:gd name="connsiteX1" fmla="*/ 28964 w 481678"/>
                  <a:gd name="connsiteY1" fmla="*/ 4409922 h 4409922"/>
                  <a:gd name="connsiteX2" fmla="*/ 0 w 481678"/>
                  <a:gd name="connsiteY2" fmla="*/ 2023432 h 4409922"/>
                  <a:gd name="connsiteX3" fmla="*/ 279532 w 481678"/>
                  <a:gd name="connsiteY3" fmla="*/ 787787 h 4409922"/>
                  <a:gd name="connsiteX4" fmla="*/ 287269 w 481678"/>
                  <a:gd name="connsiteY4" fmla="*/ 34502 h 4409922"/>
                  <a:gd name="connsiteX5" fmla="*/ 287250 w 481678"/>
                  <a:gd name="connsiteY5" fmla="*/ 34443 h 4409922"/>
                  <a:gd name="connsiteX6" fmla="*/ 480372 w 481678"/>
                  <a:gd name="connsiteY6" fmla="*/ 0 h 4409922"/>
                  <a:gd name="connsiteX7" fmla="*/ 480921 w 481678"/>
                  <a:gd name="connsiteY7" fmla="*/ 28564 h 4409922"/>
                  <a:gd name="connsiteX8" fmla="*/ 393815 w 481678"/>
                  <a:gd name="connsiteY8" fmla="*/ 1233242 h 4409922"/>
                  <a:gd name="connsiteX9" fmla="*/ 153942 w 481678"/>
                  <a:gd name="connsiteY9" fmla="*/ 2204996 h 4409922"/>
                  <a:gd name="connsiteX10" fmla="*/ 245465 w 481678"/>
                  <a:gd name="connsiteY10" fmla="*/ 4314672 h 4409922"/>
                  <a:gd name="connsiteX0" fmla="*/ 245465 w 481678"/>
                  <a:gd name="connsiteY0" fmla="*/ 4314672 h 4314672"/>
                  <a:gd name="connsiteX1" fmla="*/ 48014 w 481678"/>
                  <a:gd name="connsiteY1" fmla="*/ 4314672 h 4314672"/>
                  <a:gd name="connsiteX2" fmla="*/ 0 w 481678"/>
                  <a:gd name="connsiteY2" fmla="*/ 2023432 h 4314672"/>
                  <a:gd name="connsiteX3" fmla="*/ 279532 w 481678"/>
                  <a:gd name="connsiteY3" fmla="*/ 787787 h 4314672"/>
                  <a:gd name="connsiteX4" fmla="*/ 287269 w 481678"/>
                  <a:gd name="connsiteY4" fmla="*/ 34502 h 4314672"/>
                  <a:gd name="connsiteX5" fmla="*/ 287250 w 481678"/>
                  <a:gd name="connsiteY5" fmla="*/ 34443 h 4314672"/>
                  <a:gd name="connsiteX6" fmla="*/ 480372 w 481678"/>
                  <a:gd name="connsiteY6" fmla="*/ 0 h 4314672"/>
                  <a:gd name="connsiteX7" fmla="*/ 480921 w 481678"/>
                  <a:gd name="connsiteY7" fmla="*/ 28564 h 4314672"/>
                  <a:gd name="connsiteX8" fmla="*/ 393815 w 481678"/>
                  <a:gd name="connsiteY8" fmla="*/ 1233242 h 4314672"/>
                  <a:gd name="connsiteX9" fmla="*/ 153942 w 481678"/>
                  <a:gd name="connsiteY9" fmla="*/ 2204996 h 4314672"/>
                  <a:gd name="connsiteX10" fmla="*/ 245465 w 481678"/>
                  <a:gd name="connsiteY10" fmla="*/ 4314672 h 4314672"/>
                  <a:gd name="connsiteX0" fmla="*/ 341148 w 577361"/>
                  <a:gd name="connsiteY0" fmla="*/ 4314672 h 4314672"/>
                  <a:gd name="connsiteX1" fmla="*/ 143697 w 577361"/>
                  <a:gd name="connsiteY1" fmla="*/ 4314672 h 4314672"/>
                  <a:gd name="connsiteX2" fmla="*/ 95683 w 577361"/>
                  <a:gd name="connsiteY2" fmla="*/ 2023432 h 4314672"/>
                  <a:gd name="connsiteX3" fmla="*/ 375215 w 577361"/>
                  <a:gd name="connsiteY3" fmla="*/ 787787 h 4314672"/>
                  <a:gd name="connsiteX4" fmla="*/ 382952 w 577361"/>
                  <a:gd name="connsiteY4" fmla="*/ 34502 h 4314672"/>
                  <a:gd name="connsiteX5" fmla="*/ 382933 w 577361"/>
                  <a:gd name="connsiteY5" fmla="*/ 34443 h 4314672"/>
                  <a:gd name="connsiteX6" fmla="*/ 576055 w 577361"/>
                  <a:gd name="connsiteY6" fmla="*/ 0 h 4314672"/>
                  <a:gd name="connsiteX7" fmla="*/ 576604 w 577361"/>
                  <a:gd name="connsiteY7" fmla="*/ 28564 h 4314672"/>
                  <a:gd name="connsiteX8" fmla="*/ 489498 w 577361"/>
                  <a:gd name="connsiteY8" fmla="*/ 1233242 h 4314672"/>
                  <a:gd name="connsiteX9" fmla="*/ 249625 w 577361"/>
                  <a:gd name="connsiteY9" fmla="*/ 2204996 h 4314672"/>
                  <a:gd name="connsiteX10" fmla="*/ 341148 w 577361"/>
                  <a:gd name="connsiteY10" fmla="*/ 4314672 h 4314672"/>
                  <a:gd name="connsiteX0" fmla="*/ 341148 w 577361"/>
                  <a:gd name="connsiteY0" fmla="*/ 4314672 h 4314672"/>
                  <a:gd name="connsiteX1" fmla="*/ 143697 w 577361"/>
                  <a:gd name="connsiteY1" fmla="*/ 4314672 h 4314672"/>
                  <a:gd name="connsiteX2" fmla="*/ 95683 w 577361"/>
                  <a:gd name="connsiteY2" fmla="*/ 2023432 h 4314672"/>
                  <a:gd name="connsiteX3" fmla="*/ 375215 w 577361"/>
                  <a:gd name="connsiteY3" fmla="*/ 787787 h 4314672"/>
                  <a:gd name="connsiteX4" fmla="*/ 382952 w 577361"/>
                  <a:gd name="connsiteY4" fmla="*/ 34502 h 4314672"/>
                  <a:gd name="connsiteX5" fmla="*/ 382933 w 577361"/>
                  <a:gd name="connsiteY5" fmla="*/ 34443 h 4314672"/>
                  <a:gd name="connsiteX6" fmla="*/ 576055 w 577361"/>
                  <a:gd name="connsiteY6" fmla="*/ 0 h 4314672"/>
                  <a:gd name="connsiteX7" fmla="*/ 576604 w 577361"/>
                  <a:gd name="connsiteY7" fmla="*/ 28564 h 4314672"/>
                  <a:gd name="connsiteX8" fmla="*/ 489498 w 577361"/>
                  <a:gd name="connsiteY8" fmla="*/ 1233242 h 4314672"/>
                  <a:gd name="connsiteX9" fmla="*/ 249625 w 577361"/>
                  <a:gd name="connsiteY9" fmla="*/ 2204996 h 4314672"/>
                  <a:gd name="connsiteX10" fmla="*/ 341148 w 577361"/>
                  <a:gd name="connsiteY10" fmla="*/ 4314672 h 4314672"/>
                  <a:gd name="connsiteX0" fmla="*/ 341148 w 577361"/>
                  <a:gd name="connsiteY0" fmla="*/ 4314672 h 4314672"/>
                  <a:gd name="connsiteX1" fmla="*/ 143697 w 577361"/>
                  <a:gd name="connsiteY1" fmla="*/ 4314672 h 4314672"/>
                  <a:gd name="connsiteX2" fmla="*/ 95683 w 577361"/>
                  <a:gd name="connsiteY2" fmla="*/ 2023432 h 4314672"/>
                  <a:gd name="connsiteX3" fmla="*/ 375215 w 577361"/>
                  <a:gd name="connsiteY3" fmla="*/ 787787 h 4314672"/>
                  <a:gd name="connsiteX4" fmla="*/ 382952 w 577361"/>
                  <a:gd name="connsiteY4" fmla="*/ 34502 h 4314672"/>
                  <a:gd name="connsiteX5" fmla="*/ 382933 w 577361"/>
                  <a:gd name="connsiteY5" fmla="*/ 34443 h 4314672"/>
                  <a:gd name="connsiteX6" fmla="*/ 576055 w 577361"/>
                  <a:gd name="connsiteY6" fmla="*/ 0 h 4314672"/>
                  <a:gd name="connsiteX7" fmla="*/ 576604 w 577361"/>
                  <a:gd name="connsiteY7" fmla="*/ 28564 h 4314672"/>
                  <a:gd name="connsiteX8" fmla="*/ 489498 w 577361"/>
                  <a:gd name="connsiteY8" fmla="*/ 1233242 h 4314672"/>
                  <a:gd name="connsiteX9" fmla="*/ 249625 w 577361"/>
                  <a:gd name="connsiteY9" fmla="*/ 2204996 h 4314672"/>
                  <a:gd name="connsiteX10" fmla="*/ 341148 w 577361"/>
                  <a:gd name="connsiteY10" fmla="*/ 4314672 h 4314672"/>
                  <a:gd name="connsiteX0" fmla="*/ 414347 w 650560"/>
                  <a:gd name="connsiteY0" fmla="*/ 4314672 h 4314672"/>
                  <a:gd name="connsiteX1" fmla="*/ 216896 w 650560"/>
                  <a:gd name="connsiteY1" fmla="*/ 4314672 h 4314672"/>
                  <a:gd name="connsiteX2" fmla="*/ 168882 w 650560"/>
                  <a:gd name="connsiteY2" fmla="*/ 2023432 h 4314672"/>
                  <a:gd name="connsiteX3" fmla="*/ 448414 w 650560"/>
                  <a:gd name="connsiteY3" fmla="*/ 787787 h 4314672"/>
                  <a:gd name="connsiteX4" fmla="*/ 456151 w 650560"/>
                  <a:gd name="connsiteY4" fmla="*/ 34502 h 4314672"/>
                  <a:gd name="connsiteX5" fmla="*/ 456132 w 650560"/>
                  <a:gd name="connsiteY5" fmla="*/ 34443 h 4314672"/>
                  <a:gd name="connsiteX6" fmla="*/ 649254 w 650560"/>
                  <a:gd name="connsiteY6" fmla="*/ 0 h 4314672"/>
                  <a:gd name="connsiteX7" fmla="*/ 649803 w 650560"/>
                  <a:gd name="connsiteY7" fmla="*/ 28564 h 4314672"/>
                  <a:gd name="connsiteX8" fmla="*/ 562697 w 650560"/>
                  <a:gd name="connsiteY8" fmla="*/ 1233242 h 4314672"/>
                  <a:gd name="connsiteX9" fmla="*/ 322824 w 650560"/>
                  <a:gd name="connsiteY9" fmla="*/ 2204996 h 4314672"/>
                  <a:gd name="connsiteX10" fmla="*/ 414347 w 650560"/>
                  <a:gd name="connsiteY10" fmla="*/ 4314672 h 4314672"/>
                  <a:gd name="connsiteX0" fmla="*/ 414347 w 650560"/>
                  <a:gd name="connsiteY0" fmla="*/ 4314672 h 4314672"/>
                  <a:gd name="connsiteX1" fmla="*/ 216896 w 650560"/>
                  <a:gd name="connsiteY1" fmla="*/ 4314672 h 4314672"/>
                  <a:gd name="connsiteX2" fmla="*/ 168882 w 650560"/>
                  <a:gd name="connsiteY2" fmla="*/ 2023432 h 4314672"/>
                  <a:gd name="connsiteX3" fmla="*/ 448414 w 650560"/>
                  <a:gd name="connsiteY3" fmla="*/ 787787 h 4314672"/>
                  <a:gd name="connsiteX4" fmla="*/ 456151 w 650560"/>
                  <a:gd name="connsiteY4" fmla="*/ 34502 h 4314672"/>
                  <a:gd name="connsiteX5" fmla="*/ 456132 w 650560"/>
                  <a:gd name="connsiteY5" fmla="*/ 34443 h 4314672"/>
                  <a:gd name="connsiteX6" fmla="*/ 649254 w 650560"/>
                  <a:gd name="connsiteY6" fmla="*/ 0 h 4314672"/>
                  <a:gd name="connsiteX7" fmla="*/ 649803 w 650560"/>
                  <a:gd name="connsiteY7" fmla="*/ 28564 h 4314672"/>
                  <a:gd name="connsiteX8" fmla="*/ 562697 w 650560"/>
                  <a:gd name="connsiteY8" fmla="*/ 1233242 h 4314672"/>
                  <a:gd name="connsiteX9" fmla="*/ 322824 w 650560"/>
                  <a:gd name="connsiteY9" fmla="*/ 2204996 h 4314672"/>
                  <a:gd name="connsiteX10" fmla="*/ 414347 w 650560"/>
                  <a:gd name="connsiteY10" fmla="*/ 4314672 h 4314672"/>
                  <a:gd name="connsiteX0" fmla="*/ 434653 w 670866"/>
                  <a:gd name="connsiteY0" fmla="*/ 4314672 h 4314672"/>
                  <a:gd name="connsiteX1" fmla="*/ 237202 w 670866"/>
                  <a:gd name="connsiteY1" fmla="*/ 4314672 h 4314672"/>
                  <a:gd name="connsiteX2" fmla="*/ 151088 w 670866"/>
                  <a:gd name="connsiteY2" fmla="*/ 2080582 h 4314672"/>
                  <a:gd name="connsiteX3" fmla="*/ 468720 w 670866"/>
                  <a:gd name="connsiteY3" fmla="*/ 787787 h 4314672"/>
                  <a:gd name="connsiteX4" fmla="*/ 476457 w 670866"/>
                  <a:gd name="connsiteY4" fmla="*/ 34502 h 4314672"/>
                  <a:gd name="connsiteX5" fmla="*/ 476438 w 670866"/>
                  <a:gd name="connsiteY5" fmla="*/ 34443 h 4314672"/>
                  <a:gd name="connsiteX6" fmla="*/ 669560 w 670866"/>
                  <a:gd name="connsiteY6" fmla="*/ 0 h 4314672"/>
                  <a:gd name="connsiteX7" fmla="*/ 670109 w 670866"/>
                  <a:gd name="connsiteY7" fmla="*/ 28564 h 4314672"/>
                  <a:gd name="connsiteX8" fmla="*/ 583003 w 670866"/>
                  <a:gd name="connsiteY8" fmla="*/ 1233242 h 4314672"/>
                  <a:gd name="connsiteX9" fmla="*/ 343130 w 670866"/>
                  <a:gd name="connsiteY9" fmla="*/ 2204996 h 4314672"/>
                  <a:gd name="connsiteX10" fmla="*/ 434653 w 670866"/>
                  <a:gd name="connsiteY10" fmla="*/ 4314672 h 4314672"/>
                  <a:gd name="connsiteX0" fmla="*/ 404825 w 641038"/>
                  <a:gd name="connsiteY0" fmla="*/ 4314672 h 4314672"/>
                  <a:gd name="connsiteX1" fmla="*/ 207374 w 641038"/>
                  <a:gd name="connsiteY1" fmla="*/ 4314672 h 4314672"/>
                  <a:gd name="connsiteX2" fmla="*/ 121260 w 641038"/>
                  <a:gd name="connsiteY2" fmla="*/ 2080582 h 4314672"/>
                  <a:gd name="connsiteX3" fmla="*/ 438892 w 641038"/>
                  <a:gd name="connsiteY3" fmla="*/ 787787 h 4314672"/>
                  <a:gd name="connsiteX4" fmla="*/ 446629 w 641038"/>
                  <a:gd name="connsiteY4" fmla="*/ 34502 h 4314672"/>
                  <a:gd name="connsiteX5" fmla="*/ 446610 w 641038"/>
                  <a:gd name="connsiteY5" fmla="*/ 34443 h 4314672"/>
                  <a:gd name="connsiteX6" fmla="*/ 639732 w 641038"/>
                  <a:gd name="connsiteY6" fmla="*/ 0 h 4314672"/>
                  <a:gd name="connsiteX7" fmla="*/ 640281 w 641038"/>
                  <a:gd name="connsiteY7" fmla="*/ 28564 h 4314672"/>
                  <a:gd name="connsiteX8" fmla="*/ 553175 w 641038"/>
                  <a:gd name="connsiteY8" fmla="*/ 1233242 h 4314672"/>
                  <a:gd name="connsiteX9" fmla="*/ 313302 w 641038"/>
                  <a:gd name="connsiteY9" fmla="*/ 2204996 h 4314672"/>
                  <a:gd name="connsiteX10" fmla="*/ 404825 w 641038"/>
                  <a:gd name="connsiteY10" fmla="*/ 4314672 h 4314672"/>
                  <a:gd name="connsiteX0" fmla="*/ 397704 w 633917"/>
                  <a:gd name="connsiteY0" fmla="*/ 4314672 h 4314672"/>
                  <a:gd name="connsiteX1" fmla="*/ 200253 w 633917"/>
                  <a:gd name="connsiteY1" fmla="*/ 4314672 h 4314672"/>
                  <a:gd name="connsiteX2" fmla="*/ 114139 w 633917"/>
                  <a:gd name="connsiteY2" fmla="*/ 2080582 h 4314672"/>
                  <a:gd name="connsiteX3" fmla="*/ 431771 w 633917"/>
                  <a:gd name="connsiteY3" fmla="*/ 787787 h 4314672"/>
                  <a:gd name="connsiteX4" fmla="*/ 439508 w 633917"/>
                  <a:gd name="connsiteY4" fmla="*/ 34502 h 4314672"/>
                  <a:gd name="connsiteX5" fmla="*/ 439489 w 633917"/>
                  <a:gd name="connsiteY5" fmla="*/ 34443 h 4314672"/>
                  <a:gd name="connsiteX6" fmla="*/ 632611 w 633917"/>
                  <a:gd name="connsiteY6" fmla="*/ 0 h 4314672"/>
                  <a:gd name="connsiteX7" fmla="*/ 633160 w 633917"/>
                  <a:gd name="connsiteY7" fmla="*/ 28564 h 4314672"/>
                  <a:gd name="connsiteX8" fmla="*/ 546054 w 633917"/>
                  <a:gd name="connsiteY8" fmla="*/ 1233242 h 4314672"/>
                  <a:gd name="connsiteX9" fmla="*/ 306181 w 633917"/>
                  <a:gd name="connsiteY9" fmla="*/ 2204996 h 4314672"/>
                  <a:gd name="connsiteX10" fmla="*/ 397704 w 633917"/>
                  <a:gd name="connsiteY10" fmla="*/ 4314672 h 431467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39508 w 633917"/>
                  <a:gd name="connsiteY4" fmla="*/ 77732 h 4357902"/>
                  <a:gd name="connsiteX5" fmla="*/ 479949 w 633917"/>
                  <a:gd name="connsiteY5" fmla="*/ 0 h 4357902"/>
                  <a:gd name="connsiteX6" fmla="*/ 632611 w 633917"/>
                  <a:gd name="connsiteY6" fmla="*/ 43230 h 4357902"/>
                  <a:gd name="connsiteX7" fmla="*/ 633160 w 633917"/>
                  <a:gd name="connsiteY7" fmla="*/ 71794 h 4357902"/>
                  <a:gd name="connsiteX8" fmla="*/ 546054 w 633917"/>
                  <a:gd name="connsiteY8" fmla="*/ 1276472 h 4357902"/>
                  <a:gd name="connsiteX9" fmla="*/ 306181 w 633917"/>
                  <a:gd name="connsiteY9" fmla="*/ 2248226 h 4357902"/>
                  <a:gd name="connsiteX10" fmla="*/ 397704 w 633917"/>
                  <a:gd name="connsiteY10" fmla="*/ 4357902 h 435790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79949 w 633917"/>
                  <a:gd name="connsiteY4" fmla="*/ 0 h 4357902"/>
                  <a:gd name="connsiteX5" fmla="*/ 632611 w 633917"/>
                  <a:gd name="connsiteY5" fmla="*/ 43230 h 4357902"/>
                  <a:gd name="connsiteX6" fmla="*/ 633160 w 633917"/>
                  <a:gd name="connsiteY6" fmla="*/ 71794 h 4357902"/>
                  <a:gd name="connsiteX7" fmla="*/ 546054 w 633917"/>
                  <a:gd name="connsiteY7" fmla="*/ 1276472 h 4357902"/>
                  <a:gd name="connsiteX8" fmla="*/ 306181 w 633917"/>
                  <a:gd name="connsiteY8" fmla="*/ 2248226 h 4357902"/>
                  <a:gd name="connsiteX9" fmla="*/ 397704 w 633917"/>
                  <a:gd name="connsiteY9" fmla="*/ 4357902 h 435790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79949 w 633917"/>
                  <a:gd name="connsiteY4" fmla="*/ 0 h 4357902"/>
                  <a:gd name="connsiteX5" fmla="*/ 632611 w 633917"/>
                  <a:gd name="connsiteY5" fmla="*/ 43230 h 4357902"/>
                  <a:gd name="connsiteX6" fmla="*/ 633160 w 633917"/>
                  <a:gd name="connsiteY6" fmla="*/ 71794 h 4357902"/>
                  <a:gd name="connsiteX7" fmla="*/ 546054 w 633917"/>
                  <a:gd name="connsiteY7" fmla="*/ 1276472 h 4357902"/>
                  <a:gd name="connsiteX8" fmla="*/ 306181 w 633917"/>
                  <a:gd name="connsiteY8" fmla="*/ 2248226 h 4357902"/>
                  <a:gd name="connsiteX9" fmla="*/ 397704 w 633917"/>
                  <a:gd name="connsiteY9" fmla="*/ 4357902 h 435790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47581 w 633917"/>
                  <a:gd name="connsiteY4" fmla="*/ 0 h 4357902"/>
                  <a:gd name="connsiteX5" fmla="*/ 632611 w 633917"/>
                  <a:gd name="connsiteY5" fmla="*/ 43230 h 4357902"/>
                  <a:gd name="connsiteX6" fmla="*/ 633160 w 633917"/>
                  <a:gd name="connsiteY6" fmla="*/ 71794 h 4357902"/>
                  <a:gd name="connsiteX7" fmla="*/ 546054 w 633917"/>
                  <a:gd name="connsiteY7" fmla="*/ 1276472 h 4357902"/>
                  <a:gd name="connsiteX8" fmla="*/ 306181 w 633917"/>
                  <a:gd name="connsiteY8" fmla="*/ 2248226 h 4357902"/>
                  <a:gd name="connsiteX9" fmla="*/ 397704 w 633917"/>
                  <a:gd name="connsiteY9" fmla="*/ 4357902 h 435790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47581 w 633917"/>
                  <a:gd name="connsiteY4" fmla="*/ 0 h 4357902"/>
                  <a:gd name="connsiteX5" fmla="*/ 632611 w 633917"/>
                  <a:gd name="connsiteY5" fmla="*/ 43230 h 4357902"/>
                  <a:gd name="connsiteX6" fmla="*/ 633160 w 633917"/>
                  <a:gd name="connsiteY6" fmla="*/ 71794 h 4357902"/>
                  <a:gd name="connsiteX7" fmla="*/ 546054 w 633917"/>
                  <a:gd name="connsiteY7" fmla="*/ 1276472 h 4357902"/>
                  <a:gd name="connsiteX8" fmla="*/ 306181 w 633917"/>
                  <a:gd name="connsiteY8" fmla="*/ 2248226 h 4357902"/>
                  <a:gd name="connsiteX9" fmla="*/ 397704 w 633917"/>
                  <a:gd name="connsiteY9" fmla="*/ 4357902 h 4357902"/>
                  <a:gd name="connsiteX0" fmla="*/ 397704 w 632611"/>
                  <a:gd name="connsiteY0" fmla="*/ 4357902 h 4357902"/>
                  <a:gd name="connsiteX1" fmla="*/ 200253 w 632611"/>
                  <a:gd name="connsiteY1" fmla="*/ 4357902 h 4357902"/>
                  <a:gd name="connsiteX2" fmla="*/ 114139 w 632611"/>
                  <a:gd name="connsiteY2" fmla="*/ 2123812 h 4357902"/>
                  <a:gd name="connsiteX3" fmla="*/ 431771 w 632611"/>
                  <a:gd name="connsiteY3" fmla="*/ 831017 h 4357902"/>
                  <a:gd name="connsiteX4" fmla="*/ 447581 w 632611"/>
                  <a:gd name="connsiteY4" fmla="*/ 0 h 4357902"/>
                  <a:gd name="connsiteX5" fmla="*/ 632611 w 632611"/>
                  <a:gd name="connsiteY5" fmla="*/ 43230 h 4357902"/>
                  <a:gd name="connsiteX6" fmla="*/ 546054 w 632611"/>
                  <a:gd name="connsiteY6" fmla="*/ 1276472 h 4357902"/>
                  <a:gd name="connsiteX7" fmla="*/ 306181 w 632611"/>
                  <a:gd name="connsiteY7" fmla="*/ 2248226 h 4357902"/>
                  <a:gd name="connsiteX8" fmla="*/ 397704 w 632611"/>
                  <a:gd name="connsiteY8" fmla="*/ 4357902 h 4357902"/>
                  <a:gd name="connsiteX0" fmla="*/ 397704 w 648795"/>
                  <a:gd name="connsiteY0" fmla="*/ 4361276 h 4361276"/>
                  <a:gd name="connsiteX1" fmla="*/ 200253 w 648795"/>
                  <a:gd name="connsiteY1" fmla="*/ 4361276 h 4361276"/>
                  <a:gd name="connsiteX2" fmla="*/ 114139 w 648795"/>
                  <a:gd name="connsiteY2" fmla="*/ 2127186 h 4361276"/>
                  <a:gd name="connsiteX3" fmla="*/ 431771 w 648795"/>
                  <a:gd name="connsiteY3" fmla="*/ 834391 h 4361276"/>
                  <a:gd name="connsiteX4" fmla="*/ 447581 w 648795"/>
                  <a:gd name="connsiteY4" fmla="*/ 3374 h 4361276"/>
                  <a:gd name="connsiteX5" fmla="*/ 648795 w 648795"/>
                  <a:gd name="connsiteY5" fmla="*/ 0 h 4361276"/>
                  <a:gd name="connsiteX6" fmla="*/ 546054 w 648795"/>
                  <a:gd name="connsiteY6" fmla="*/ 1279846 h 4361276"/>
                  <a:gd name="connsiteX7" fmla="*/ 306181 w 648795"/>
                  <a:gd name="connsiteY7" fmla="*/ 2251600 h 4361276"/>
                  <a:gd name="connsiteX8" fmla="*/ 397704 w 648795"/>
                  <a:gd name="connsiteY8" fmla="*/ 4361276 h 4361276"/>
                  <a:gd name="connsiteX0" fmla="*/ 397704 w 648795"/>
                  <a:gd name="connsiteY0" fmla="*/ 4361276 h 4361276"/>
                  <a:gd name="connsiteX1" fmla="*/ 200253 w 648795"/>
                  <a:gd name="connsiteY1" fmla="*/ 4361276 h 4361276"/>
                  <a:gd name="connsiteX2" fmla="*/ 114139 w 648795"/>
                  <a:gd name="connsiteY2" fmla="*/ 2127186 h 4361276"/>
                  <a:gd name="connsiteX3" fmla="*/ 431771 w 648795"/>
                  <a:gd name="connsiteY3" fmla="*/ 834391 h 4361276"/>
                  <a:gd name="connsiteX4" fmla="*/ 447581 w 648795"/>
                  <a:gd name="connsiteY4" fmla="*/ 3374 h 4361276"/>
                  <a:gd name="connsiteX5" fmla="*/ 648795 w 648795"/>
                  <a:gd name="connsiteY5" fmla="*/ 0 h 4361276"/>
                  <a:gd name="connsiteX6" fmla="*/ 546054 w 648795"/>
                  <a:gd name="connsiteY6" fmla="*/ 1279846 h 4361276"/>
                  <a:gd name="connsiteX7" fmla="*/ 306181 w 648795"/>
                  <a:gd name="connsiteY7" fmla="*/ 2251600 h 4361276"/>
                  <a:gd name="connsiteX8" fmla="*/ 397704 w 648795"/>
                  <a:gd name="connsiteY8" fmla="*/ 4361276 h 4361276"/>
                  <a:gd name="connsiteX0" fmla="*/ 397704 w 648795"/>
                  <a:gd name="connsiteY0" fmla="*/ 4361276 h 4361276"/>
                  <a:gd name="connsiteX1" fmla="*/ 200253 w 648795"/>
                  <a:gd name="connsiteY1" fmla="*/ 4361276 h 4361276"/>
                  <a:gd name="connsiteX2" fmla="*/ 114139 w 648795"/>
                  <a:gd name="connsiteY2" fmla="*/ 2127186 h 4361276"/>
                  <a:gd name="connsiteX3" fmla="*/ 431771 w 648795"/>
                  <a:gd name="connsiteY3" fmla="*/ 834391 h 4361276"/>
                  <a:gd name="connsiteX4" fmla="*/ 447581 w 648795"/>
                  <a:gd name="connsiteY4" fmla="*/ 3374 h 4361276"/>
                  <a:gd name="connsiteX5" fmla="*/ 648795 w 648795"/>
                  <a:gd name="connsiteY5" fmla="*/ 0 h 4361276"/>
                  <a:gd name="connsiteX6" fmla="*/ 546054 w 648795"/>
                  <a:gd name="connsiteY6" fmla="*/ 1279846 h 4361276"/>
                  <a:gd name="connsiteX7" fmla="*/ 306181 w 648795"/>
                  <a:gd name="connsiteY7" fmla="*/ 2251600 h 4361276"/>
                  <a:gd name="connsiteX8" fmla="*/ 397704 w 648795"/>
                  <a:gd name="connsiteY8" fmla="*/ 4361276 h 4361276"/>
                  <a:gd name="connsiteX0" fmla="*/ 397704 w 648795"/>
                  <a:gd name="connsiteY0" fmla="*/ 4361276 h 4361276"/>
                  <a:gd name="connsiteX1" fmla="*/ 200253 w 648795"/>
                  <a:gd name="connsiteY1" fmla="*/ 4361276 h 4361276"/>
                  <a:gd name="connsiteX2" fmla="*/ 114139 w 648795"/>
                  <a:gd name="connsiteY2" fmla="*/ 2127186 h 4361276"/>
                  <a:gd name="connsiteX3" fmla="*/ 431771 w 648795"/>
                  <a:gd name="connsiteY3" fmla="*/ 834391 h 4361276"/>
                  <a:gd name="connsiteX4" fmla="*/ 447581 w 648795"/>
                  <a:gd name="connsiteY4" fmla="*/ 3374 h 4361276"/>
                  <a:gd name="connsiteX5" fmla="*/ 648795 w 648795"/>
                  <a:gd name="connsiteY5" fmla="*/ 0 h 4361276"/>
                  <a:gd name="connsiteX6" fmla="*/ 546054 w 648795"/>
                  <a:gd name="connsiteY6" fmla="*/ 1279846 h 4361276"/>
                  <a:gd name="connsiteX7" fmla="*/ 306181 w 648795"/>
                  <a:gd name="connsiteY7" fmla="*/ 2251600 h 4361276"/>
                  <a:gd name="connsiteX8" fmla="*/ 397704 w 648795"/>
                  <a:gd name="connsiteY8" fmla="*/ 4361276 h 4361276"/>
                  <a:gd name="connsiteX0" fmla="*/ 397704 w 648795"/>
                  <a:gd name="connsiteY0" fmla="*/ 4365669 h 4365669"/>
                  <a:gd name="connsiteX1" fmla="*/ 200253 w 648795"/>
                  <a:gd name="connsiteY1" fmla="*/ 4365669 h 4365669"/>
                  <a:gd name="connsiteX2" fmla="*/ 114139 w 648795"/>
                  <a:gd name="connsiteY2" fmla="*/ 2131579 h 4365669"/>
                  <a:gd name="connsiteX3" fmla="*/ 431771 w 648795"/>
                  <a:gd name="connsiteY3" fmla="*/ 838784 h 4365669"/>
                  <a:gd name="connsiteX4" fmla="*/ 471857 w 648795"/>
                  <a:gd name="connsiteY4" fmla="*/ 0 h 4365669"/>
                  <a:gd name="connsiteX5" fmla="*/ 648795 w 648795"/>
                  <a:gd name="connsiteY5" fmla="*/ 4393 h 4365669"/>
                  <a:gd name="connsiteX6" fmla="*/ 546054 w 648795"/>
                  <a:gd name="connsiteY6" fmla="*/ 1284239 h 4365669"/>
                  <a:gd name="connsiteX7" fmla="*/ 306181 w 648795"/>
                  <a:gd name="connsiteY7" fmla="*/ 2255993 h 4365669"/>
                  <a:gd name="connsiteX8" fmla="*/ 397704 w 648795"/>
                  <a:gd name="connsiteY8" fmla="*/ 4365669 h 4365669"/>
                  <a:gd name="connsiteX0" fmla="*/ 397704 w 648795"/>
                  <a:gd name="connsiteY0" fmla="*/ 4365669 h 4365669"/>
                  <a:gd name="connsiteX1" fmla="*/ 200253 w 648795"/>
                  <a:gd name="connsiteY1" fmla="*/ 4365669 h 4365669"/>
                  <a:gd name="connsiteX2" fmla="*/ 114139 w 648795"/>
                  <a:gd name="connsiteY2" fmla="*/ 2131579 h 4365669"/>
                  <a:gd name="connsiteX3" fmla="*/ 431771 w 648795"/>
                  <a:gd name="connsiteY3" fmla="*/ 838784 h 4365669"/>
                  <a:gd name="connsiteX4" fmla="*/ 471857 w 648795"/>
                  <a:gd name="connsiteY4" fmla="*/ 0 h 4365669"/>
                  <a:gd name="connsiteX5" fmla="*/ 648795 w 648795"/>
                  <a:gd name="connsiteY5" fmla="*/ 4393 h 4365669"/>
                  <a:gd name="connsiteX6" fmla="*/ 546054 w 648795"/>
                  <a:gd name="connsiteY6" fmla="*/ 1284239 h 4365669"/>
                  <a:gd name="connsiteX7" fmla="*/ 306181 w 648795"/>
                  <a:gd name="connsiteY7" fmla="*/ 2255993 h 4365669"/>
                  <a:gd name="connsiteX8" fmla="*/ 397704 w 648795"/>
                  <a:gd name="connsiteY8" fmla="*/ 4365669 h 4365669"/>
                  <a:gd name="connsiteX0" fmla="*/ 397704 w 648795"/>
                  <a:gd name="connsiteY0" fmla="*/ 4411414 h 4411414"/>
                  <a:gd name="connsiteX1" fmla="*/ 200253 w 648795"/>
                  <a:gd name="connsiteY1" fmla="*/ 4411414 h 4411414"/>
                  <a:gd name="connsiteX2" fmla="*/ 114139 w 648795"/>
                  <a:gd name="connsiteY2" fmla="*/ 2177324 h 4411414"/>
                  <a:gd name="connsiteX3" fmla="*/ 431771 w 648795"/>
                  <a:gd name="connsiteY3" fmla="*/ 884529 h 4411414"/>
                  <a:gd name="connsiteX4" fmla="*/ 455672 w 648795"/>
                  <a:gd name="connsiteY4" fmla="*/ 0 h 4411414"/>
                  <a:gd name="connsiteX5" fmla="*/ 648795 w 648795"/>
                  <a:gd name="connsiteY5" fmla="*/ 50138 h 4411414"/>
                  <a:gd name="connsiteX6" fmla="*/ 546054 w 648795"/>
                  <a:gd name="connsiteY6" fmla="*/ 1329984 h 4411414"/>
                  <a:gd name="connsiteX7" fmla="*/ 306181 w 648795"/>
                  <a:gd name="connsiteY7" fmla="*/ 2301738 h 4411414"/>
                  <a:gd name="connsiteX8" fmla="*/ 397704 w 648795"/>
                  <a:gd name="connsiteY8" fmla="*/ 4411414 h 4411414"/>
                  <a:gd name="connsiteX0" fmla="*/ 397704 w 648795"/>
                  <a:gd name="connsiteY0" fmla="*/ 4388540 h 4388540"/>
                  <a:gd name="connsiteX1" fmla="*/ 200253 w 648795"/>
                  <a:gd name="connsiteY1" fmla="*/ 4388540 h 4388540"/>
                  <a:gd name="connsiteX2" fmla="*/ 114139 w 648795"/>
                  <a:gd name="connsiteY2" fmla="*/ 2154450 h 4388540"/>
                  <a:gd name="connsiteX3" fmla="*/ 431771 w 648795"/>
                  <a:gd name="connsiteY3" fmla="*/ 861655 h 4388540"/>
                  <a:gd name="connsiteX4" fmla="*/ 455672 w 648795"/>
                  <a:gd name="connsiteY4" fmla="*/ 0 h 4388540"/>
                  <a:gd name="connsiteX5" fmla="*/ 648795 w 648795"/>
                  <a:gd name="connsiteY5" fmla="*/ 27264 h 4388540"/>
                  <a:gd name="connsiteX6" fmla="*/ 546054 w 648795"/>
                  <a:gd name="connsiteY6" fmla="*/ 1307110 h 4388540"/>
                  <a:gd name="connsiteX7" fmla="*/ 306181 w 648795"/>
                  <a:gd name="connsiteY7" fmla="*/ 2278864 h 4388540"/>
                  <a:gd name="connsiteX8" fmla="*/ 397704 w 648795"/>
                  <a:gd name="connsiteY8" fmla="*/ 4388540 h 4388540"/>
                  <a:gd name="connsiteX0" fmla="*/ 397704 w 648795"/>
                  <a:gd name="connsiteY0" fmla="*/ 4388540 h 4388540"/>
                  <a:gd name="connsiteX1" fmla="*/ 200253 w 648795"/>
                  <a:gd name="connsiteY1" fmla="*/ 4388540 h 4388540"/>
                  <a:gd name="connsiteX2" fmla="*/ 114139 w 648795"/>
                  <a:gd name="connsiteY2" fmla="*/ 2154450 h 4388540"/>
                  <a:gd name="connsiteX3" fmla="*/ 431771 w 648795"/>
                  <a:gd name="connsiteY3" fmla="*/ 861655 h 4388540"/>
                  <a:gd name="connsiteX4" fmla="*/ 455672 w 648795"/>
                  <a:gd name="connsiteY4" fmla="*/ 0 h 4388540"/>
                  <a:gd name="connsiteX5" fmla="*/ 648795 w 648795"/>
                  <a:gd name="connsiteY5" fmla="*/ 27264 h 4388540"/>
                  <a:gd name="connsiteX6" fmla="*/ 546054 w 648795"/>
                  <a:gd name="connsiteY6" fmla="*/ 1307110 h 4388540"/>
                  <a:gd name="connsiteX7" fmla="*/ 306181 w 648795"/>
                  <a:gd name="connsiteY7" fmla="*/ 2278864 h 4388540"/>
                  <a:gd name="connsiteX8" fmla="*/ 397704 w 648795"/>
                  <a:gd name="connsiteY8" fmla="*/ 4388540 h 4388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8795" h="4388540">
                    <a:moveTo>
                      <a:pt x="397704" y="4388540"/>
                    </a:moveTo>
                    <a:lnTo>
                      <a:pt x="200253" y="4388540"/>
                    </a:lnTo>
                    <a:cubicBezTo>
                      <a:pt x="-101502" y="3034243"/>
                      <a:pt x="-3206" y="2784847"/>
                      <a:pt x="114139" y="2154450"/>
                    </a:cubicBezTo>
                    <a:cubicBezTo>
                      <a:pt x="236144" y="1764320"/>
                      <a:pt x="374849" y="1220730"/>
                      <a:pt x="431771" y="861655"/>
                    </a:cubicBezTo>
                    <a:cubicBezTo>
                      <a:pt x="488693" y="502580"/>
                      <a:pt x="438383" y="286360"/>
                      <a:pt x="455672" y="0"/>
                    </a:cubicBezTo>
                    <a:lnTo>
                      <a:pt x="648795" y="27264"/>
                    </a:lnTo>
                    <a:cubicBezTo>
                      <a:pt x="646916" y="477181"/>
                      <a:pt x="645037" y="833890"/>
                      <a:pt x="546054" y="1307110"/>
                    </a:cubicBezTo>
                    <a:cubicBezTo>
                      <a:pt x="484664" y="1647587"/>
                      <a:pt x="402426" y="1969709"/>
                      <a:pt x="306181" y="2278864"/>
                    </a:cubicBezTo>
                    <a:cubicBezTo>
                      <a:pt x="196989" y="2664589"/>
                      <a:pt x="144946" y="3317015"/>
                      <a:pt x="397704" y="4388540"/>
                    </a:cubicBezTo>
                    <a:close/>
                  </a:path>
                </a:pathLst>
              </a:custGeom>
              <a:solidFill>
                <a:schemeClr val="tx1">
                  <a:lumMod val="75000"/>
                  <a:lumOff val="25000"/>
                </a:schemeClr>
              </a:solidFill>
              <a:ln w="4780" cap="flat">
                <a:noFill/>
                <a:prstDash val="solid"/>
                <a:miter/>
              </a:ln>
            </p:spPr>
            <p:txBody>
              <a:bodyPr wrap="square" rtlCol="0" anchor="ctr">
                <a:noAutofit/>
              </a:bodyPr>
              <a:lstStyle/>
              <a:p>
                <a:endParaRPr lang="en-US"/>
              </a:p>
            </p:txBody>
          </p:sp>
        </p:grpSp>
      </p:grpSp>
      <p:sp>
        <p:nvSpPr>
          <p:cNvPr id="37" name="TextBox 36">
            <a:extLst>
              <a:ext uri="{FF2B5EF4-FFF2-40B4-BE49-F238E27FC236}">
                <a16:creationId xmlns:a16="http://schemas.microsoft.com/office/drawing/2014/main" id="{A3CA30DA-DF2D-4184-B10C-484B3AC31EFB}"/>
              </a:ext>
            </a:extLst>
          </p:cNvPr>
          <p:cNvSpPr txBox="1"/>
          <p:nvPr/>
        </p:nvSpPr>
        <p:spPr>
          <a:xfrm>
            <a:off x="9603237" y="4591483"/>
            <a:ext cx="2126171" cy="400110"/>
          </a:xfrm>
          <a:prstGeom prst="rect">
            <a:avLst/>
          </a:prstGeom>
          <a:noFill/>
        </p:spPr>
        <p:txBody>
          <a:bodyPr wrap="square" rtlCol="0" anchor="ctr">
            <a:spAutoFit/>
          </a:bodyPr>
          <a:lstStyle/>
          <a:p>
            <a:r>
              <a:rPr lang="vi-VN" altLang="ko-KR" sz="2000" b="1">
                <a:solidFill>
                  <a:schemeClr val="accent2">
                    <a:lumMod val="75000"/>
                  </a:schemeClr>
                </a:solidFill>
                <a:cs typeface="Arial" pitchFamily="34" charset="0"/>
              </a:rPr>
              <a:t>Team Structure</a:t>
            </a:r>
            <a:endParaRPr lang="en-US" altLang="ko-KR" sz="2000" b="1">
              <a:solidFill>
                <a:schemeClr val="accent2">
                  <a:lumMod val="75000"/>
                </a:schemeClr>
              </a:solidFill>
              <a:cs typeface="Arial" pitchFamily="34" charset="0"/>
            </a:endParaRPr>
          </a:p>
        </p:txBody>
      </p:sp>
    </p:spTree>
    <p:extLst>
      <p:ext uri="{BB962C8B-B14F-4D97-AF65-F5344CB8AC3E}">
        <p14:creationId xmlns:p14="http://schemas.microsoft.com/office/powerpoint/2010/main" val="176459551"/>
      </p:ext>
    </p:extLst>
  </p:cSld>
  <p:clrMapOvr>
    <a:masterClrMapping/>
  </p:clrMapOvr>
  <p:transition spd="med">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98C21240-0903-4744-BA7F-8E32E91477AF}"/>
              </a:ext>
            </a:extLst>
          </p:cNvPr>
          <p:cNvSpPr/>
          <p:nvPr/>
        </p:nvSpPr>
        <p:spPr>
          <a:xfrm>
            <a:off x="1553729" y="2461690"/>
            <a:ext cx="1198101" cy="1198101"/>
          </a:xfrm>
          <a:prstGeom prst="ellipse">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4" name="Picture 23" descr="Icon&#10;&#10;Description automatically generated">
            <a:extLst>
              <a:ext uri="{FF2B5EF4-FFF2-40B4-BE49-F238E27FC236}">
                <a16:creationId xmlns:a16="http://schemas.microsoft.com/office/drawing/2014/main" id="{DAE4BA78-F9A6-404F-BEA2-9EEAD67E0D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3729" y="2474483"/>
            <a:ext cx="1198101" cy="1198101"/>
          </a:xfrm>
          <a:prstGeom prst="flowChartConnector">
            <a:avLst/>
          </a:prstGeom>
        </p:spPr>
      </p:pic>
      <p:sp>
        <p:nvSpPr>
          <p:cNvPr id="6" name="Text Placeholder 5">
            <a:extLst>
              <a:ext uri="{FF2B5EF4-FFF2-40B4-BE49-F238E27FC236}">
                <a16:creationId xmlns:a16="http://schemas.microsoft.com/office/drawing/2014/main" id="{B2667999-715C-4E0B-AC08-FCFC29573AA0}"/>
              </a:ext>
            </a:extLst>
          </p:cNvPr>
          <p:cNvSpPr>
            <a:spLocks noGrp="1"/>
          </p:cNvSpPr>
          <p:nvPr>
            <p:ph type="body" sz="quarter" idx="10"/>
          </p:nvPr>
        </p:nvSpPr>
        <p:spPr>
          <a:xfrm>
            <a:off x="340195" y="604711"/>
            <a:ext cx="11573197" cy="1278276"/>
          </a:xfrm>
        </p:spPr>
        <p:txBody>
          <a:bodyPr/>
          <a:lstStyle/>
          <a:p>
            <a:r>
              <a:rPr lang="en-US" sz="8800" b="1">
                <a:latin typeface="Market Deco" panose="02000000000000000000" pitchFamily="2" charset="0"/>
              </a:rPr>
              <a:t>Team </a:t>
            </a:r>
            <a:r>
              <a:rPr lang="vi-VN" sz="8800" b="1">
                <a:latin typeface="Market Deco" panose="02000000000000000000" pitchFamily="2" charset="0"/>
              </a:rPr>
              <a:t>S</a:t>
            </a:r>
            <a:r>
              <a:rPr lang="en-US" sz="8800" b="1" err="1">
                <a:latin typeface="Market Deco" panose="02000000000000000000" pitchFamily="2" charset="0"/>
              </a:rPr>
              <a:t>tructure</a:t>
            </a:r>
            <a:endParaRPr lang="en-US" sz="8800" b="1">
              <a:latin typeface="Market Deco" panose="02000000000000000000" pitchFamily="2" charset="0"/>
            </a:endParaRPr>
          </a:p>
        </p:txBody>
      </p:sp>
      <p:sp>
        <p:nvSpPr>
          <p:cNvPr id="14" name="TextBox 13">
            <a:extLst>
              <a:ext uri="{FF2B5EF4-FFF2-40B4-BE49-F238E27FC236}">
                <a16:creationId xmlns:a16="http://schemas.microsoft.com/office/drawing/2014/main" id="{A09BC9A0-411F-417E-B9E4-1881FC03585A}"/>
              </a:ext>
            </a:extLst>
          </p:cNvPr>
          <p:cNvSpPr txBox="1"/>
          <p:nvPr/>
        </p:nvSpPr>
        <p:spPr>
          <a:xfrm>
            <a:off x="1295528" y="3850995"/>
            <a:ext cx="1714500" cy="1446550"/>
          </a:xfrm>
          <a:prstGeom prst="rect">
            <a:avLst/>
          </a:prstGeom>
          <a:noFill/>
        </p:spPr>
        <p:txBody>
          <a:bodyPr wrap="square" rtlCol="0">
            <a:spAutoFit/>
          </a:bodyPr>
          <a:lstStyle/>
          <a:p>
            <a:pPr algn="ctr"/>
            <a:r>
              <a:rPr lang="en-US" sz="2000" b="1" err="1">
                <a:latin typeface="Lato" panose="020F0502020204030203" pitchFamily="34" charset="0"/>
                <a:cs typeface="Lato" panose="020F0502020204030203" pitchFamily="34" charset="0"/>
              </a:rPr>
              <a:t>Hồ</a:t>
            </a:r>
            <a:r>
              <a:rPr lang="en-US" sz="2000" b="1">
                <a:latin typeface="Lato" panose="020F0502020204030203" pitchFamily="34" charset="0"/>
                <a:cs typeface="Lato" panose="020F0502020204030203" pitchFamily="34" charset="0"/>
              </a:rPr>
              <a:t> </a:t>
            </a:r>
            <a:r>
              <a:rPr lang="en-US" sz="2000" b="1" err="1">
                <a:latin typeface="Lato" panose="020F0502020204030203" pitchFamily="34" charset="0"/>
                <a:cs typeface="Lato" panose="020F0502020204030203" pitchFamily="34" charset="0"/>
              </a:rPr>
              <a:t>Ngọc</a:t>
            </a:r>
            <a:r>
              <a:rPr lang="en-US" sz="2000" b="1">
                <a:latin typeface="Lato" panose="020F0502020204030203" pitchFamily="34" charset="0"/>
                <a:cs typeface="Lato" panose="020F0502020204030203" pitchFamily="34" charset="0"/>
              </a:rPr>
              <a:t> Minh </a:t>
            </a:r>
            <a:r>
              <a:rPr lang="en-US" sz="2000" b="1" err="1">
                <a:latin typeface="Lato" panose="020F0502020204030203" pitchFamily="34" charset="0"/>
                <a:cs typeface="Lato" panose="020F0502020204030203" pitchFamily="34" charset="0"/>
              </a:rPr>
              <a:t>Đức</a:t>
            </a:r>
            <a:endParaRPr lang="en-US" sz="2000" b="1">
              <a:latin typeface="Lato" panose="020F0502020204030203" pitchFamily="34" charset="0"/>
              <a:cs typeface="Lato" panose="020F0502020204030203" pitchFamily="34" charset="0"/>
            </a:endParaRPr>
          </a:p>
          <a:p>
            <a:pPr algn="ctr"/>
            <a:r>
              <a:rPr lang="en-US" sz="1600" b="1">
                <a:latin typeface="Lato" panose="020F0502020204030203" pitchFamily="34" charset="0"/>
                <a:cs typeface="Lato" panose="020F0502020204030203" pitchFamily="34" charset="0"/>
              </a:rPr>
              <a:t>-</a:t>
            </a:r>
          </a:p>
          <a:p>
            <a:pPr algn="ctr"/>
            <a:r>
              <a:rPr lang="en-US" sz="1600" b="1" i="1">
                <a:latin typeface="Lato" panose="020F0502020204030203" pitchFamily="34" charset="0"/>
                <a:cs typeface="Lato" panose="020F0502020204030203" pitchFamily="34" charset="0"/>
              </a:rPr>
              <a:t>Project manager &amp; Developer</a:t>
            </a:r>
          </a:p>
        </p:txBody>
      </p:sp>
      <p:sp>
        <p:nvSpPr>
          <p:cNvPr id="15" name="TextBox 14">
            <a:extLst>
              <a:ext uri="{FF2B5EF4-FFF2-40B4-BE49-F238E27FC236}">
                <a16:creationId xmlns:a16="http://schemas.microsoft.com/office/drawing/2014/main" id="{E4B05FDB-9CD0-4E47-8C2E-228750E54F85}"/>
              </a:ext>
            </a:extLst>
          </p:cNvPr>
          <p:cNvSpPr txBox="1"/>
          <p:nvPr/>
        </p:nvSpPr>
        <p:spPr>
          <a:xfrm>
            <a:off x="3282535" y="4158771"/>
            <a:ext cx="1714500" cy="830997"/>
          </a:xfrm>
          <a:prstGeom prst="rect">
            <a:avLst/>
          </a:prstGeom>
          <a:noFill/>
        </p:spPr>
        <p:txBody>
          <a:bodyPr wrap="square" rtlCol="0">
            <a:spAutoFit/>
          </a:bodyPr>
          <a:lstStyle/>
          <a:p>
            <a:pPr algn="ctr"/>
            <a:r>
              <a:rPr lang="en-US" sz="1600" b="1" err="1">
                <a:latin typeface="Lato" panose="020F0502020204030203" pitchFamily="34" charset="0"/>
                <a:cs typeface="Lato" panose="020F0502020204030203" pitchFamily="34" charset="0"/>
              </a:rPr>
              <a:t>Ngô</a:t>
            </a:r>
            <a:r>
              <a:rPr lang="en-US" sz="1600" b="1">
                <a:latin typeface="Lato" panose="020F0502020204030203" pitchFamily="34" charset="0"/>
                <a:cs typeface="Lato" panose="020F0502020204030203" pitchFamily="34" charset="0"/>
              </a:rPr>
              <a:t> </a:t>
            </a:r>
            <a:r>
              <a:rPr lang="en-US" sz="1600" b="1" err="1">
                <a:latin typeface="Lato" panose="020F0502020204030203" pitchFamily="34" charset="0"/>
                <a:cs typeface="Lato" panose="020F0502020204030203" pitchFamily="34" charset="0"/>
              </a:rPr>
              <a:t>Phú</a:t>
            </a:r>
            <a:r>
              <a:rPr lang="en-US" sz="1600" b="1">
                <a:latin typeface="Lato" panose="020F0502020204030203" pitchFamily="34" charset="0"/>
                <a:cs typeface="Lato" panose="020F0502020204030203" pitchFamily="34" charset="0"/>
              </a:rPr>
              <a:t> </a:t>
            </a:r>
            <a:r>
              <a:rPr lang="en-US" sz="1600" b="1" err="1">
                <a:latin typeface="Lato" panose="020F0502020204030203" pitchFamily="34" charset="0"/>
                <a:cs typeface="Lato" panose="020F0502020204030203" pitchFamily="34" charset="0"/>
              </a:rPr>
              <a:t>Chiến</a:t>
            </a:r>
            <a:endParaRPr lang="en-US" sz="1600" b="1">
              <a:latin typeface="Lato" panose="020F0502020204030203" pitchFamily="34" charset="0"/>
              <a:cs typeface="Lato" panose="020F0502020204030203" pitchFamily="34" charset="0"/>
            </a:endParaRPr>
          </a:p>
          <a:p>
            <a:pPr algn="ctr"/>
            <a:r>
              <a:rPr lang="en-US" sz="1600" b="1">
                <a:latin typeface="Lato" panose="020F0502020204030203" pitchFamily="34" charset="0"/>
                <a:cs typeface="Lato" panose="020F0502020204030203" pitchFamily="34" charset="0"/>
              </a:rPr>
              <a:t>-</a:t>
            </a:r>
          </a:p>
          <a:p>
            <a:pPr algn="ctr"/>
            <a:r>
              <a:rPr lang="en-US" sz="1600" b="1" i="1">
                <a:latin typeface="Lato" panose="020F0502020204030203" pitchFamily="34" charset="0"/>
                <a:cs typeface="Lato" panose="020F0502020204030203" pitchFamily="34" charset="0"/>
              </a:rPr>
              <a:t>Developer</a:t>
            </a:r>
          </a:p>
        </p:txBody>
      </p:sp>
      <p:sp>
        <p:nvSpPr>
          <p:cNvPr id="16" name="TextBox 15">
            <a:extLst>
              <a:ext uri="{FF2B5EF4-FFF2-40B4-BE49-F238E27FC236}">
                <a16:creationId xmlns:a16="http://schemas.microsoft.com/office/drawing/2014/main" id="{08E01086-E0A2-4921-A922-1CCE6BBEA3A2}"/>
              </a:ext>
            </a:extLst>
          </p:cNvPr>
          <p:cNvSpPr txBox="1"/>
          <p:nvPr/>
        </p:nvSpPr>
        <p:spPr>
          <a:xfrm>
            <a:off x="5139235" y="3912550"/>
            <a:ext cx="1987009" cy="1077218"/>
          </a:xfrm>
          <a:prstGeom prst="rect">
            <a:avLst/>
          </a:prstGeom>
          <a:noFill/>
        </p:spPr>
        <p:txBody>
          <a:bodyPr wrap="square" rtlCol="0">
            <a:spAutoFit/>
          </a:bodyPr>
          <a:lstStyle/>
          <a:p>
            <a:pPr algn="ctr"/>
            <a:r>
              <a:rPr lang="en-US" sz="1600" b="1" err="1">
                <a:latin typeface="Lato" panose="020F0502020204030203" pitchFamily="34" charset="0"/>
                <a:cs typeface="Lato" panose="020F0502020204030203" pitchFamily="34" charset="0"/>
              </a:rPr>
              <a:t>Nguyễn</a:t>
            </a:r>
            <a:endParaRPr lang="vi-VN" sz="1600" b="1">
              <a:latin typeface="Lato" panose="020F0502020204030203" pitchFamily="34" charset="0"/>
              <a:cs typeface="Lato" panose="020F0502020204030203" pitchFamily="34" charset="0"/>
            </a:endParaRPr>
          </a:p>
          <a:p>
            <a:pPr algn="ctr"/>
            <a:r>
              <a:rPr lang="en-US" sz="1600" b="1" err="1">
                <a:latin typeface="Lato" panose="020F0502020204030203" pitchFamily="34" charset="0"/>
                <a:cs typeface="Lato" panose="020F0502020204030203" pitchFamily="34" charset="0"/>
              </a:rPr>
              <a:t>Phương</a:t>
            </a:r>
            <a:r>
              <a:rPr lang="en-US" sz="1600" b="1">
                <a:latin typeface="Lato" panose="020F0502020204030203" pitchFamily="34" charset="0"/>
                <a:cs typeface="Lato" panose="020F0502020204030203" pitchFamily="34" charset="0"/>
              </a:rPr>
              <a:t> </a:t>
            </a:r>
            <a:r>
              <a:rPr lang="en-US" sz="1600" b="1" err="1">
                <a:latin typeface="Lato" panose="020F0502020204030203" pitchFamily="34" charset="0"/>
                <a:cs typeface="Lato" panose="020F0502020204030203" pitchFamily="34" charset="0"/>
              </a:rPr>
              <a:t>Vy</a:t>
            </a:r>
            <a:endParaRPr lang="en-US" sz="1600" b="1">
              <a:latin typeface="Lato" panose="020F0502020204030203" pitchFamily="34" charset="0"/>
              <a:cs typeface="Lato" panose="020F0502020204030203" pitchFamily="34" charset="0"/>
            </a:endParaRPr>
          </a:p>
          <a:p>
            <a:pPr algn="ctr"/>
            <a:r>
              <a:rPr lang="en-US" sz="1600" b="1">
                <a:latin typeface="Lato" panose="020F0502020204030203" pitchFamily="34" charset="0"/>
                <a:cs typeface="Lato" panose="020F0502020204030203" pitchFamily="34" charset="0"/>
              </a:rPr>
              <a:t>-</a:t>
            </a:r>
          </a:p>
          <a:p>
            <a:pPr algn="ctr"/>
            <a:r>
              <a:rPr lang="en-US" sz="1600" b="1" i="1">
                <a:latin typeface="Lato" panose="020F0502020204030203" pitchFamily="34" charset="0"/>
                <a:cs typeface="Lato" panose="020F0502020204030203" pitchFamily="34" charset="0"/>
              </a:rPr>
              <a:t>Database Designer</a:t>
            </a:r>
          </a:p>
        </p:txBody>
      </p:sp>
      <p:sp>
        <p:nvSpPr>
          <p:cNvPr id="17" name="TextBox 16">
            <a:extLst>
              <a:ext uri="{FF2B5EF4-FFF2-40B4-BE49-F238E27FC236}">
                <a16:creationId xmlns:a16="http://schemas.microsoft.com/office/drawing/2014/main" id="{C680A950-3324-4393-81CF-3652D9D4148E}"/>
              </a:ext>
            </a:extLst>
          </p:cNvPr>
          <p:cNvSpPr txBox="1"/>
          <p:nvPr/>
        </p:nvSpPr>
        <p:spPr>
          <a:xfrm>
            <a:off x="7256551" y="4158771"/>
            <a:ext cx="1714500" cy="830997"/>
          </a:xfrm>
          <a:prstGeom prst="rect">
            <a:avLst/>
          </a:prstGeom>
          <a:noFill/>
        </p:spPr>
        <p:txBody>
          <a:bodyPr wrap="square" rtlCol="0">
            <a:spAutoFit/>
          </a:bodyPr>
          <a:lstStyle/>
          <a:p>
            <a:pPr algn="ctr"/>
            <a:r>
              <a:rPr lang="en-US" sz="1600" b="1" err="1">
                <a:latin typeface="Lato" panose="020F0502020204030203" pitchFamily="34" charset="0"/>
                <a:cs typeface="Lato" panose="020F0502020204030203" pitchFamily="34" charset="0"/>
              </a:rPr>
              <a:t>Ngô</a:t>
            </a:r>
            <a:r>
              <a:rPr lang="en-US" sz="1600" b="1">
                <a:latin typeface="Lato" panose="020F0502020204030203" pitchFamily="34" charset="0"/>
                <a:cs typeface="Lato" panose="020F0502020204030203" pitchFamily="34" charset="0"/>
              </a:rPr>
              <a:t> </a:t>
            </a:r>
            <a:r>
              <a:rPr lang="en-US" sz="1600" b="1" err="1">
                <a:latin typeface="Lato" panose="020F0502020204030203" pitchFamily="34" charset="0"/>
                <a:cs typeface="Lato" panose="020F0502020204030203" pitchFamily="34" charset="0"/>
              </a:rPr>
              <a:t>Nhật</a:t>
            </a:r>
            <a:r>
              <a:rPr lang="en-US" sz="1600" b="1">
                <a:latin typeface="Lato" panose="020F0502020204030203" pitchFamily="34" charset="0"/>
                <a:cs typeface="Lato" panose="020F0502020204030203" pitchFamily="34" charset="0"/>
              </a:rPr>
              <a:t> Du</a:t>
            </a:r>
          </a:p>
          <a:p>
            <a:pPr algn="ctr"/>
            <a:r>
              <a:rPr lang="en-US" sz="1600" b="1">
                <a:latin typeface="Lato" panose="020F0502020204030203" pitchFamily="34" charset="0"/>
                <a:cs typeface="Lato" panose="020F0502020204030203" pitchFamily="34" charset="0"/>
              </a:rPr>
              <a:t>-</a:t>
            </a:r>
          </a:p>
          <a:p>
            <a:pPr algn="ctr"/>
            <a:r>
              <a:rPr lang="en-US" sz="1600" b="1" i="1">
                <a:latin typeface="Lato" panose="020F0502020204030203" pitchFamily="34" charset="0"/>
                <a:cs typeface="Lato" panose="020F0502020204030203" pitchFamily="34" charset="0"/>
              </a:rPr>
              <a:t>UI Designer</a:t>
            </a:r>
          </a:p>
        </p:txBody>
      </p:sp>
      <p:sp>
        <p:nvSpPr>
          <p:cNvPr id="18" name="TextBox 17">
            <a:extLst>
              <a:ext uri="{FF2B5EF4-FFF2-40B4-BE49-F238E27FC236}">
                <a16:creationId xmlns:a16="http://schemas.microsoft.com/office/drawing/2014/main" id="{5A11C27D-0715-478D-BFBD-6A6D1844B6B3}"/>
              </a:ext>
            </a:extLst>
          </p:cNvPr>
          <p:cNvSpPr txBox="1"/>
          <p:nvPr/>
        </p:nvSpPr>
        <p:spPr>
          <a:xfrm>
            <a:off x="9243558" y="3943819"/>
            <a:ext cx="1714500" cy="1077218"/>
          </a:xfrm>
          <a:prstGeom prst="rect">
            <a:avLst/>
          </a:prstGeom>
          <a:noFill/>
        </p:spPr>
        <p:txBody>
          <a:bodyPr wrap="square" rtlCol="0">
            <a:spAutoFit/>
          </a:bodyPr>
          <a:lstStyle/>
          <a:p>
            <a:pPr algn="ctr"/>
            <a:r>
              <a:rPr lang="en-US" sz="1600" b="1" err="1">
                <a:latin typeface="Lato" panose="020F0502020204030203" pitchFamily="34" charset="0"/>
                <a:cs typeface="Lato" panose="020F0502020204030203" pitchFamily="34" charset="0"/>
              </a:rPr>
              <a:t>Nguyễn</a:t>
            </a:r>
            <a:r>
              <a:rPr lang="en-US" sz="1600" b="1">
                <a:latin typeface="Lato" panose="020F0502020204030203" pitchFamily="34" charset="0"/>
                <a:cs typeface="Lato" panose="020F0502020204030203" pitchFamily="34" charset="0"/>
              </a:rPr>
              <a:t> Kim</a:t>
            </a:r>
            <a:endParaRPr lang="vi-VN" sz="1600" b="1">
              <a:latin typeface="Lato" panose="020F0502020204030203" pitchFamily="34" charset="0"/>
              <a:cs typeface="Lato" panose="020F0502020204030203" pitchFamily="34" charset="0"/>
            </a:endParaRPr>
          </a:p>
          <a:p>
            <a:pPr algn="ctr"/>
            <a:r>
              <a:rPr lang="en-US" sz="1600" b="1" err="1">
                <a:latin typeface="Lato" panose="020F0502020204030203" pitchFamily="34" charset="0"/>
                <a:cs typeface="Lato" panose="020F0502020204030203" pitchFamily="34" charset="0"/>
              </a:rPr>
              <a:t>Thị</a:t>
            </a:r>
            <a:r>
              <a:rPr lang="vi-VN" sz="1600" b="1">
                <a:latin typeface="Lato" panose="020F0502020204030203" pitchFamily="34" charset="0"/>
                <a:cs typeface="Lato" panose="020F0502020204030203" pitchFamily="34" charset="0"/>
              </a:rPr>
              <a:t> </a:t>
            </a:r>
            <a:r>
              <a:rPr lang="en-US" sz="1600" b="1" err="1">
                <a:latin typeface="Lato" panose="020F0502020204030203" pitchFamily="34" charset="0"/>
                <a:cs typeface="Lato" panose="020F0502020204030203" pitchFamily="34" charset="0"/>
              </a:rPr>
              <a:t>Tố</a:t>
            </a:r>
            <a:r>
              <a:rPr lang="en-US" sz="1600" b="1">
                <a:latin typeface="Lato" panose="020F0502020204030203" pitchFamily="34" charset="0"/>
                <a:cs typeface="Lato" panose="020F0502020204030203" pitchFamily="34" charset="0"/>
              </a:rPr>
              <a:t> Nga</a:t>
            </a:r>
          </a:p>
          <a:p>
            <a:pPr algn="ctr"/>
            <a:r>
              <a:rPr lang="en-US" sz="1600" b="1">
                <a:latin typeface="Lato" panose="020F0502020204030203" pitchFamily="34" charset="0"/>
                <a:cs typeface="Lato" panose="020F0502020204030203" pitchFamily="34" charset="0"/>
              </a:rPr>
              <a:t>-</a:t>
            </a:r>
          </a:p>
          <a:p>
            <a:pPr algn="ctr"/>
            <a:r>
              <a:rPr lang="en-US" sz="1600" b="1" i="1">
                <a:latin typeface="Lato" panose="020F0502020204030203" pitchFamily="34" charset="0"/>
                <a:cs typeface="Lato" panose="020F0502020204030203" pitchFamily="34" charset="0"/>
              </a:rPr>
              <a:t>Tester</a:t>
            </a:r>
          </a:p>
        </p:txBody>
      </p:sp>
      <p:sp>
        <p:nvSpPr>
          <p:cNvPr id="19" name="Oval 18">
            <a:extLst>
              <a:ext uri="{FF2B5EF4-FFF2-40B4-BE49-F238E27FC236}">
                <a16:creationId xmlns:a16="http://schemas.microsoft.com/office/drawing/2014/main" id="{A300C0BF-94B3-4F0A-88AD-BCDB141C4E90}"/>
              </a:ext>
            </a:extLst>
          </p:cNvPr>
          <p:cNvSpPr/>
          <p:nvPr/>
        </p:nvSpPr>
        <p:spPr>
          <a:xfrm>
            <a:off x="3540734" y="2474483"/>
            <a:ext cx="1198101" cy="1198101"/>
          </a:xfrm>
          <a:prstGeom prst="ellipse">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Oval 19">
            <a:extLst>
              <a:ext uri="{FF2B5EF4-FFF2-40B4-BE49-F238E27FC236}">
                <a16:creationId xmlns:a16="http://schemas.microsoft.com/office/drawing/2014/main" id="{B2E7244D-996A-4110-89A6-175F51A145D6}"/>
              </a:ext>
            </a:extLst>
          </p:cNvPr>
          <p:cNvSpPr/>
          <p:nvPr/>
        </p:nvSpPr>
        <p:spPr>
          <a:xfrm>
            <a:off x="5496949" y="2474483"/>
            <a:ext cx="1198101" cy="1198101"/>
          </a:xfrm>
          <a:prstGeom prst="ellipse">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Oval 20">
            <a:extLst>
              <a:ext uri="{FF2B5EF4-FFF2-40B4-BE49-F238E27FC236}">
                <a16:creationId xmlns:a16="http://schemas.microsoft.com/office/drawing/2014/main" id="{30E2C223-7348-4111-B4AF-1A0B4A37D4CA}"/>
              </a:ext>
            </a:extLst>
          </p:cNvPr>
          <p:cNvSpPr/>
          <p:nvPr/>
        </p:nvSpPr>
        <p:spPr>
          <a:xfrm>
            <a:off x="7514750" y="2474483"/>
            <a:ext cx="1198101" cy="1198101"/>
          </a:xfrm>
          <a:prstGeom prst="ellipse">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Oval 21">
            <a:extLst>
              <a:ext uri="{FF2B5EF4-FFF2-40B4-BE49-F238E27FC236}">
                <a16:creationId xmlns:a16="http://schemas.microsoft.com/office/drawing/2014/main" id="{5700F7FE-17D4-40D8-857F-0DB473467213}"/>
              </a:ext>
            </a:extLst>
          </p:cNvPr>
          <p:cNvSpPr/>
          <p:nvPr/>
        </p:nvSpPr>
        <p:spPr>
          <a:xfrm>
            <a:off x="9501757" y="2474483"/>
            <a:ext cx="1198101" cy="1198101"/>
          </a:xfrm>
          <a:prstGeom prst="ellipse">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5" name="Picture 4" descr="Icon&#10;&#10;Description automatically generated">
            <a:extLst>
              <a:ext uri="{FF2B5EF4-FFF2-40B4-BE49-F238E27FC236}">
                <a16:creationId xmlns:a16="http://schemas.microsoft.com/office/drawing/2014/main" id="{B545C48C-F933-4B6C-A3F7-0E0EB72825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7316" y="2555218"/>
            <a:ext cx="1117366" cy="1117366"/>
          </a:xfrm>
          <a:prstGeom prst="flowChartConnector">
            <a:avLst/>
          </a:prstGeom>
        </p:spPr>
      </p:pic>
      <p:pic>
        <p:nvPicPr>
          <p:cNvPr id="25" name="Picture 24" descr="Icon&#10;&#10;Description automatically generated">
            <a:extLst>
              <a:ext uri="{FF2B5EF4-FFF2-40B4-BE49-F238E27FC236}">
                <a16:creationId xmlns:a16="http://schemas.microsoft.com/office/drawing/2014/main" id="{C811D372-E041-4BA7-AB77-EE4674B724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9872" y="2555218"/>
            <a:ext cx="1117366" cy="1117366"/>
          </a:xfrm>
          <a:prstGeom prst="flowChartConnector">
            <a:avLst/>
          </a:prstGeom>
        </p:spPr>
      </p:pic>
      <p:pic>
        <p:nvPicPr>
          <p:cNvPr id="26" name="Picture 25" descr="Icon&#10;&#10;Description automatically generated">
            <a:extLst>
              <a:ext uri="{FF2B5EF4-FFF2-40B4-BE49-F238E27FC236}">
                <a16:creationId xmlns:a16="http://schemas.microsoft.com/office/drawing/2014/main" id="{3AF931A5-F89B-4184-815F-57F79E3A87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32551" y="2555218"/>
            <a:ext cx="1117366" cy="1117366"/>
          </a:xfrm>
          <a:prstGeom prst="flowChartConnector">
            <a:avLst/>
          </a:prstGeom>
        </p:spPr>
      </p:pic>
      <p:pic>
        <p:nvPicPr>
          <p:cNvPr id="27" name="Picture 26" descr="Icon&#10;&#10;Description automatically generated">
            <a:extLst>
              <a:ext uri="{FF2B5EF4-FFF2-40B4-BE49-F238E27FC236}">
                <a16:creationId xmlns:a16="http://schemas.microsoft.com/office/drawing/2014/main" id="{DB3E9C7D-9DF9-457C-892C-D77C6DBB3C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6315" y="2490874"/>
            <a:ext cx="1198101" cy="1198101"/>
          </a:xfrm>
          <a:prstGeom prst="flowChartConnector">
            <a:avLst/>
          </a:prstGeom>
        </p:spPr>
      </p:pic>
    </p:spTree>
    <p:extLst>
      <p:ext uri="{BB962C8B-B14F-4D97-AF65-F5344CB8AC3E}">
        <p14:creationId xmlns:p14="http://schemas.microsoft.com/office/powerpoint/2010/main" val="1426771885"/>
      </p:ext>
    </p:extLst>
  </p:cSld>
  <p:clrMapOvr>
    <a:masterClrMapping/>
  </p:clrMapOvr>
  <p:transition spd="med">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17" name="TextBox 116">
            <a:extLst>
              <a:ext uri="{FF2B5EF4-FFF2-40B4-BE49-F238E27FC236}">
                <a16:creationId xmlns:a16="http://schemas.microsoft.com/office/drawing/2014/main" id="{B57ADB5D-22FA-410F-B49B-A5E54B92D59B}"/>
              </a:ext>
            </a:extLst>
          </p:cNvPr>
          <p:cNvSpPr txBox="1"/>
          <p:nvPr/>
        </p:nvSpPr>
        <p:spPr>
          <a:xfrm>
            <a:off x="6650387" y="3059128"/>
            <a:ext cx="5177706" cy="1569660"/>
          </a:xfrm>
          <a:prstGeom prst="rect">
            <a:avLst/>
          </a:prstGeom>
          <a:noFill/>
        </p:spPr>
        <p:txBody>
          <a:bodyPr wrap="square" rtlCol="0" anchor="ctr">
            <a:spAutoFit/>
          </a:bodyPr>
          <a:lstStyle/>
          <a:p>
            <a:pPr algn="r"/>
            <a:r>
              <a:rPr lang="en-US" altLang="ko-KR" sz="4800" b="1">
                <a:solidFill>
                  <a:schemeClr val="tx1">
                    <a:lumMod val="85000"/>
                    <a:lumOff val="15000"/>
                  </a:schemeClr>
                </a:solidFill>
                <a:latin typeface="+mj-lt"/>
                <a:cs typeface="Arial" pitchFamily="34" charset="0"/>
              </a:rPr>
              <a:t>SOFTWARE REQUIREMENTS</a:t>
            </a:r>
            <a:endParaRPr lang="ko-KR" altLang="en-US" sz="4800" b="1">
              <a:solidFill>
                <a:schemeClr val="tx1">
                  <a:lumMod val="85000"/>
                  <a:lumOff val="15000"/>
                </a:schemeClr>
              </a:solidFill>
              <a:latin typeface="+mj-lt"/>
              <a:cs typeface="Arial" pitchFamily="34" charset="0"/>
            </a:endParaRPr>
          </a:p>
        </p:txBody>
      </p:sp>
      <p:sp>
        <p:nvSpPr>
          <p:cNvPr id="118" name="TextBox 117">
            <a:extLst>
              <a:ext uri="{FF2B5EF4-FFF2-40B4-BE49-F238E27FC236}">
                <a16:creationId xmlns:a16="http://schemas.microsoft.com/office/drawing/2014/main" id="{155A68A0-2380-4E67-8DF4-427ED4BAFEFE}"/>
              </a:ext>
            </a:extLst>
          </p:cNvPr>
          <p:cNvSpPr txBox="1"/>
          <p:nvPr/>
        </p:nvSpPr>
        <p:spPr>
          <a:xfrm>
            <a:off x="8624888" y="4738582"/>
            <a:ext cx="2158797" cy="400110"/>
          </a:xfrm>
          <a:prstGeom prst="rect">
            <a:avLst/>
          </a:prstGeom>
          <a:noFill/>
        </p:spPr>
        <p:txBody>
          <a:bodyPr wrap="square" rtlCol="0" anchor="ctr">
            <a:spAutoFit/>
          </a:bodyPr>
          <a:lstStyle/>
          <a:p>
            <a:r>
              <a:rPr lang="en-US" altLang="ko-KR" sz="2000" b="1">
                <a:solidFill>
                  <a:schemeClr val="accent2">
                    <a:lumMod val="75000"/>
                  </a:schemeClr>
                </a:solidFill>
                <a:cs typeface="Arial" pitchFamily="34" charset="0"/>
              </a:rPr>
              <a:t>Use-case model </a:t>
            </a:r>
          </a:p>
        </p:txBody>
      </p:sp>
      <p:grpSp>
        <p:nvGrpSpPr>
          <p:cNvPr id="2" name="Group 1">
            <a:extLst>
              <a:ext uri="{FF2B5EF4-FFF2-40B4-BE49-F238E27FC236}">
                <a16:creationId xmlns:a16="http://schemas.microsoft.com/office/drawing/2014/main" id="{946A0955-C453-45E2-9909-2BC74B156A75}"/>
              </a:ext>
            </a:extLst>
          </p:cNvPr>
          <p:cNvGrpSpPr/>
          <p:nvPr/>
        </p:nvGrpSpPr>
        <p:grpSpPr>
          <a:xfrm>
            <a:off x="498918" y="0"/>
            <a:ext cx="6894847" cy="6532333"/>
            <a:chOff x="753139" y="-50052"/>
            <a:chExt cx="6894847" cy="6532333"/>
          </a:xfrm>
        </p:grpSpPr>
        <p:sp>
          <p:nvSpPr>
            <p:cNvPr id="115" name="Isosceles Triangle 67">
              <a:extLst>
                <a:ext uri="{FF2B5EF4-FFF2-40B4-BE49-F238E27FC236}">
                  <a16:creationId xmlns:a16="http://schemas.microsoft.com/office/drawing/2014/main" id="{FF900CB1-41F8-44E5-A37B-C3C8C4B321B7}"/>
                </a:ext>
              </a:extLst>
            </p:cNvPr>
            <p:cNvSpPr/>
            <p:nvPr/>
          </p:nvSpPr>
          <p:spPr>
            <a:xfrm rot="10800000">
              <a:off x="2942583" y="-18107"/>
              <a:ext cx="2842596" cy="6468442"/>
            </a:xfrm>
            <a:custGeom>
              <a:avLst/>
              <a:gdLst>
                <a:gd name="connsiteX0" fmla="*/ 0 w 2842596"/>
                <a:gd name="connsiteY0" fmla="*/ 6477967 h 6477967"/>
                <a:gd name="connsiteX1" fmla="*/ 1421298 w 2842596"/>
                <a:gd name="connsiteY1" fmla="*/ 0 h 6477967"/>
                <a:gd name="connsiteX2" fmla="*/ 2842596 w 2842596"/>
                <a:gd name="connsiteY2" fmla="*/ 6477967 h 6477967"/>
                <a:gd name="connsiteX3" fmla="*/ 0 w 2842596"/>
                <a:gd name="connsiteY3" fmla="*/ 6477967 h 6477967"/>
                <a:gd name="connsiteX0" fmla="*/ 0 w 2842596"/>
                <a:gd name="connsiteY0" fmla="*/ 6477967 h 6477967"/>
                <a:gd name="connsiteX1" fmla="*/ 1421298 w 2842596"/>
                <a:gd name="connsiteY1" fmla="*/ 0 h 6477967"/>
                <a:gd name="connsiteX2" fmla="*/ 2842596 w 2842596"/>
                <a:gd name="connsiteY2" fmla="*/ 6477967 h 6477967"/>
                <a:gd name="connsiteX3" fmla="*/ 0 w 2842596"/>
                <a:gd name="connsiteY3" fmla="*/ 6477967 h 6477967"/>
                <a:gd name="connsiteX0" fmla="*/ 0 w 2842596"/>
                <a:gd name="connsiteY0" fmla="*/ 6801817 h 6801817"/>
                <a:gd name="connsiteX1" fmla="*/ 1392723 w 2842596"/>
                <a:gd name="connsiteY1" fmla="*/ 0 h 6801817"/>
                <a:gd name="connsiteX2" fmla="*/ 2842596 w 2842596"/>
                <a:gd name="connsiteY2" fmla="*/ 6801817 h 6801817"/>
                <a:gd name="connsiteX3" fmla="*/ 0 w 2842596"/>
                <a:gd name="connsiteY3" fmla="*/ 6801817 h 6801817"/>
                <a:gd name="connsiteX0" fmla="*/ 0 w 2842596"/>
                <a:gd name="connsiteY0" fmla="*/ 6801817 h 6801817"/>
                <a:gd name="connsiteX1" fmla="*/ 1392723 w 2842596"/>
                <a:gd name="connsiteY1" fmla="*/ 0 h 6801817"/>
                <a:gd name="connsiteX2" fmla="*/ 2842596 w 2842596"/>
                <a:gd name="connsiteY2" fmla="*/ 6801817 h 6801817"/>
                <a:gd name="connsiteX3" fmla="*/ 0 w 2842596"/>
                <a:gd name="connsiteY3" fmla="*/ 6801817 h 680181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11317 h 6611317"/>
                <a:gd name="connsiteX1" fmla="*/ 1440348 w 2842596"/>
                <a:gd name="connsiteY1" fmla="*/ 0 h 6611317"/>
                <a:gd name="connsiteX2" fmla="*/ 2842596 w 2842596"/>
                <a:gd name="connsiteY2" fmla="*/ 6611317 h 6611317"/>
                <a:gd name="connsiteX3" fmla="*/ 0 w 2842596"/>
                <a:gd name="connsiteY3" fmla="*/ 6611317 h 6611317"/>
                <a:gd name="connsiteX0" fmla="*/ 0 w 2842596"/>
                <a:gd name="connsiteY0" fmla="*/ 6611317 h 6611317"/>
                <a:gd name="connsiteX1" fmla="*/ 1440348 w 2842596"/>
                <a:gd name="connsiteY1" fmla="*/ 0 h 6611317"/>
                <a:gd name="connsiteX2" fmla="*/ 2842596 w 2842596"/>
                <a:gd name="connsiteY2" fmla="*/ 6611317 h 6611317"/>
                <a:gd name="connsiteX3" fmla="*/ 0 w 2842596"/>
                <a:gd name="connsiteY3" fmla="*/ 6611317 h 6611317"/>
                <a:gd name="connsiteX0" fmla="*/ 0 w 2842596"/>
                <a:gd name="connsiteY0" fmla="*/ 6468442 h 6468442"/>
                <a:gd name="connsiteX1" fmla="*/ 1402248 w 2842596"/>
                <a:gd name="connsiteY1" fmla="*/ 0 h 6468442"/>
                <a:gd name="connsiteX2" fmla="*/ 2842596 w 2842596"/>
                <a:gd name="connsiteY2" fmla="*/ 6468442 h 6468442"/>
                <a:gd name="connsiteX3" fmla="*/ 0 w 2842596"/>
                <a:gd name="connsiteY3" fmla="*/ 6468442 h 6468442"/>
              </a:gdLst>
              <a:ahLst/>
              <a:cxnLst>
                <a:cxn ang="0">
                  <a:pos x="connsiteX0" y="connsiteY0"/>
                </a:cxn>
                <a:cxn ang="0">
                  <a:pos x="connsiteX1" y="connsiteY1"/>
                </a:cxn>
                <a:cxn ang="0">
                  <a:pos x="connsiteX2" y="connsiteY2"/>
                </a:cxn>
                <a:cxn ang="0">
                  <a:pos x="connsiteX3" y="connsiteY3"/>
                </a:cxn>
              </a:cxnLst>
              <a:rect l="l" t="t" r="r" b="b"/>
              <a:pathLst>
                <a:path w="2842596" h="6468442">
                  <a:moveTo>
                    <a:pt x="0" y="6468442"/>
                  </a:moveTo>
                  <a:cubicBezTo>
                    <a:pt x="32441" y="3896370"/>
                    <a:pt x="1065007" y="705172"/>
                    <a:pt x="1402248" y="0"/>
                  </a:cubicBezTo>
                  <a:cubicBezTo>
                    <a:pt x="1856964" y="730572"/>
                    <a:pt x="2768880" y="3928120"/>
                    <a:pt x="2842596" y="6468442"/>
                  </a:cubicBezTo>
                  <a:lnTo>
                    <a:pt x="0" y="64684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Shape 115">
              <a:extLst>
                <a:ext uri="{FF2B5EF4-FFF2-40B4-BE49-F238E27FC236}">
                  <a16:creationId xmlns:a16="http://schemas.microsoft.com/office/drawing/2014/main" id="{1C8714B8-27DB-49E0-9AA2-80DAB18C26DF}"/>
                </a:ext>
              </a:extLst>
            </p:cNvPr>
            <p:cNvSpPr/>
            <p:nvPr/>
          </p:nvSpPr>
          <p:spPr>
            <a:xfrm>
              <a:off x="3706963" y="1074251"/>
              <a:ext cx="1281676" cy="5333238"/>
            </a:xfrm>
            <a:custGeom>
              <a:avLst/>
              <a:gdLst>
                <a:gd name="connsiteX0" fmla="*/ 325098 w 1281676"/>
                <a:gd name="connsiteY0" fmla="*/ 0 h 5333238"/>
                <a:gd name="connsiteX1" fmla="*/ 954042 w 1281676"/>
                <a:gd name="connsiteY1" fmla="*/ 0 h 5333238"/>
                <a:gd name="connsiteX2" fmla="*/ 1281676 w 1281676"/>
                <a:gd name="connsiteY2" fmla="*/ 4285901 h 5333238"/>
                <a:gd name="connsiteX3" fmla="*/ 650829 w 1281676"/>
                <a:gd name="connsiteY3" fmla="*/ 5333238 h 5333238"/>
                <a:gd name="connsiteX4" fmla="*/ 0 w 1281676"/>
                <a:gd name="connsiteY4" fmla="*/ 4252727 h 533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1676" h="5333238">
                  <a:moveTo>
                    <a:pt x="325098" y="0"/>
                  </a:moveTo>
                  <a:lnTo>
                    <a:pt x="954042" y="0"/>
                  </a:lnTo>
                  <a:lnTo>
                    <a:pt x="1281676" y="4285901"/>
                  </a:lnTo>
                  <a:lnTo>
                    <a:pt x="650829" y="5333238"/>
                  </a:lnTo>
                  <a:lnTo>
                    <a:pt x="0" y="4252727"/>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9" name="Trapezoid 118">
              <a:extLst>
                <a:ext uri="{FF2B5EF4-FFF2-40B4-BE49-F238E27FC236}">
                  <a16:creationId xmlns:a16="http://schemas.microsoft.com/office/drawing/2014/main" id="{84FDFBE3-38D6-480A-84A5-AE610C81C3F5}"/>
                </a:ext>
              </a:extLst>
            </p:cNvPr>
            <p:cNvSpPr/>
            <p:nvPr/>
          </p:nvSpPr>
          <p:spPr>
            <a:xfrm rot="10800000">
              <a:off x="3618685" y="-21830"/>
              <a:ext cx="1474316" cy="1130853"/>
            </a:xfrm>
            <a:prstGeom prst="trapezoid">
              <a:avLst>
                <a:gd name="adj" fmla="val 39007"/>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Isosceles Triangle 119">
              <a:extLst>
                <a:ext uri="{FF2B5EF4-FFF2-40B4-BE49-F238E27FC236}">
                  <a16:creationId xmlns:a16="http://schemas.microsoft.com/office/drawing/2014/main" id="{3BFBA259-8372-4050-B850-DDF0A5EB53E1}"/>
                </a:ext>
              </a:extLst>
            </p:cNvPr>
            <p:cNvSpPr/>
            <p:nvPr/>
          </p:nvSpPr>
          <p:spPr>
            <a:xfrm rot="10800000">
              <a:off x="2942582" y="-18106"/>
              <a:ext cx="1406827" cy="951872"/>
            </a:xfrm>
            <a:prstGeom prst="triangle">
              <a:avLst>
                <a:gd name="adj" fmla="val 57973"/>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a:extLst>
                <a:ext uri="{FF2B5EF4-FFF2-40B4-BE49-F238E27FC236}">
                  <a16:creationId xmlns:a16="http://schemas.microsoft.com/office/drawing/2014/main" id="{60AD03B3-175C-4FC1-821B-6A6A3E344948}"/>
                </a:ext>
              </a:extLst>
            </p:cNvPr>
            <p:cNvSpPr/>
            <p:nvPr/>
          </p:nvSpPr>
          <p:spPr>
            <a:xfrm rot="10800000" flipH="1">
              <a:off x="4351031" y="-18106"/>
              <a:ext cx="1406827" cy="951872"/>
            </a:xfrm>
            <a:prstGeom prst="triangle">
              <a:avLst>
                <a:gd name="adj" fmla="val 57973"/>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a:extLst>
                <a:ext uri="{FF2B5EF4-FFF2-40B4-BE49-F238E27FC236}">
                  <a16:creationId xmlns:a16="http://schemas.microsoft.com/office/drawing/2014/main" id="{AE1543E9-63F3-4EA4-8208-64209AC602F1}"/>
                </a:ext>
              </a:extLst>
            </p:cNvPr>
            <p:cNvGrpSpPr/>
            <p:nvPr/>
          </p:nvGrpSpPr>
          <p:grpSpPr>
            <a:xfrm>
              <a:off x="1096799" y="-18107"/>
              <a:ext cx="3284106" cy="6500388"/>
              <a:chOff x="907647" y="-18107"/>
              <a:chExt cx="3284106" cy="6500388"/>
            </a:xfrm>
          </p:grpSpPr>
          <p:sp>
            <p:nvSpPr>
              <p:cNvPr id="123" name="Freeform: Shape 122">
                <a:extLst>
                  <a:ext uri="{FF2B5EF4-FFF2-40B4-BE49-F238E27FC236}">
                    <a16:creationId xmlns:a16="http://schemas.microsoft.com/office/drawing/2014/main" id="{8AF97509-2D1A-4D1C-B661-4553AC1BD25D}"/>
                  </a:ext>
                </a:extLst>
              </p:cNvPr>
              <p:cNvSpPr/>
              <p:nvPr/>
            </p:nvSpPr>
            <p:spPr>
              <a:xfrm>
                <a:off x="907647" y="91430"/>
                <a:ext cx="3204262" cy="6281313"/>
              </a:xfrm>
              <a:custGeom>
                <a:avLst/>
                <a:gdLst>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49122 w 3247054"/>
                  <a:gd name="connsiteY0" fmla="*/ 27160 h 6500388"/>
                  <a:gd name="connsiteX1" fmla="*/ 177930 w 3247054"/>
                  <a:gd name="connsiteY1" fmla="*/ 398353 h 6500388"/>
                  <a:gd name="connsiteX2" fmla="*/ 196037 w 3247054"/>
                  <a:gd name="connsiteY2" fmla="*/ 479834 h 6500388"/>
                  <a:gd name="connsiteX3" fmla="*/ 1164757 w 3247054"/>
                  <a:gd name="connsiteY3" fmla="*/ 1240325 h 6500388"/>
                  <a:gd name="connsiteX4" fmla="*/ 1191918 w 3247054"/>
                  <a:gd name="connsiteY4" fmla="*/ 1330859 h 6500388"/>
                  <a:gd name="connsiteX5" fmla="*/ 24021 w 3247054"/>
                  <a:gd name="connsiteY5" fmla="*/ 2082297 h 6500388"/>
                  <a:gd name="connsiteX6" fmla="*/ 42128 w 3247054"/>
                  <a:gd name="connsiteY6" fmla="*/ 2236206 h 6500388"/>
                  <a:gd name="connsiteX7" fmla="*/ 3247054 w 3247054"/>
                  <a:gd name="connsiteY7" fmla="*/ 6500388 h 6500388"/>
                  <a:gd name="connsiteX8" fmla="*/ 1952409 w 3247054"/>
                  <a:gd name="connsiteY8" fmla="*/ 0 h 6500388"/>
                  <a:gd name="connsiteX9" fmla="*/ 549122 w 3247054"/>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4262" h="6281313">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04262" y="6281313"/>
                    </a:lnTo>
                    <a:cubicBezTo>
                      <a:pt x="2655239" y="4216117"/>
                      <a:pt x="2163365" y="2360471"/>
                      <a:pt x="1957242" y="0"/>
                    </a:cubicBezTo>
                    <a:lnTo>
                      <a:pt x="560630" y="17149"/>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Shape 123">
                <a:extLst>
                  <a:ext uri="{FF2B5EF4-FFF2-40B4-BE49-F238E27FC236}">
                    <a16:creationId xmlns:a16="http://schemas.microsoft.com/office/drawing/2014/main" id="{31C3DC25-50C6-4235-92F0-B889597B18AD}"/>
                  </a:ext>
                </a:extLst>
              </p:cNvPr>
              <p:cNvSpPr/>
              <p:nvPr/>
            </p:nvSpPr>
            <p:spPr>
              <a:xfrm>
                <a:off x="939866" y="-18107"/>
                <a:ext cx="3251887" cy="6500388"/>
              </a:xfrm>
              <a:custGeom>
                <a:avLst/>
                <a:gdLst>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49122 w 3247054"/>
                  <a:gd name="connsiteY0" fmla="*/ 27160 h 6500388"/>
                  <a:gd name="connsiteX1" fmla="*/ 177930 w 3247054"/>
                  <a:gd name="connsiteY1" fmla="*/ 398353 h 6500388"/>
                  <a:gd name="connsiteX2" fmla="*/ 196037 w 3247054"/>
                  <a:gd name="connsiteY2" fmla="*/ 479834 h 6500388"/>
                  <a:gd name="connsiteX3" fmla="*/ 1164757 w 3247054"/>
                  <a:gd name="connsiteY3" fmla="*/ 1240325 h 6500388"/>
                  <a:gd name="connsiteX4" fmla="*/ 1191918 w 3247054"/>
                  <a:gd name="connsiteY4" fmla="*/ 1330859 h 6500388"/>
                  <a:gd name="connsiteX5" fmla="*/ 24021 w 3247054"/>
                  <a:gd name="connsiteY5" fmla="*/ 2082297 h 6500388"/>
                  <a:gd name="connsiteX6" fmla="*/ 42128 w 3247054"/>
                  <a:gd name="connsiteY6" fmla="*/ 2236206 h 6500388"/>
                  <a:gd name="connsiteX7" fmla="*/ 3247054 w 3247054"/>
                  <a:gd name="connsiteY7" fmla="*/ 6500388 h 6500388"/>
                  <a:gd name="connsiteX8" fmla="*/ 1952409 w 3247054"/>
                  <a:gd name="connsiteY8" fmla="*/ 0 h 6500388"/>
                  <a:gd name="connsiteX9" fmla="*/ 549122 w 3247054"/>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51887" h="6500388">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51887" y="6500388"/>
                    </a:lnTo>
                    <a:cubicBezTo>
                      <a:pt x="2667939" y="4352642"/>
                      <a:pt x="2188765" y="2519221"/>
                      <a:pt x="1957242" y="0"/>
                    </a:cubicBezTo>
                    <a:lnTo>
                      <a:pt x="560630" y="1714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a:extLst>
                <a:ext uri="{FF2B5EF4-FFF2-40B4-BE49-F238E27FC236}">
                  <a16:creationId xmlns:a16="http://schemas.microsoft.com/office/drawing/2014/main" id="{46204879-FED2-4A40-9FE3-06FC2B5DA360}"/>
                </a:ext>
              </a:extLst>
            </p:cNvPr>
            <p:cNvGrpSpPr/>
            <p:nvPr/>
          </p:nvGrpSpPr>
          <p:grpSpPr>
            <a:xfrm flipH="1">
              <a:off x="4363880" y="-18107"/>
              <a:ext cx="3284106" cy="6500388"/>
              <a:chOff x="1060047" y="134293"/>
              <a:chExt cx="3284106" cy="6500388"/>
            </a:xfrm>
          </p:grpSpPr>
          <p:sp>
            <p:nvSpPr>
              <p:cNvPr id="126" name="Freeform: Shape 125">
                <a:extLst>
                  <a:ext uri="{FF2B5EF4-FFF2-40B4-BE49-F238E27FC236}">
                    <a16:creationId xmlns:a16="http://schemas.microsoft.com/office/drawing/2014/main" id="{18625E46-736A-416B-8E86-15F5428CA157}"/>
                  </a:ext>
                </a:extLst>
              </p:cNvPr>
              <p:cNvSpPr/>
              <p:nvPr/>
            </p:nvSpPr>
            <p:spPr>
              <a:xfrm>
                <a:off x="1060047" y="243830"/>
                <a:ext cx="3204262" cy="6281313"/>
              </a:xfrm>
              <a:custGeom>
                <a:avLst/>
                <a:gdLst>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49122 w 3247054"/>
                  <a:gd name="connsiteY0" fmla="*/ 27160 h 6500388"/>
                  <a:gd name="connsiteX1" fmla="*/ 177930 w 3247054"/>
                  <a:gd name="connsiteY1" fmla="*/ 398353 h 6500388"/>
                  <a:gd name="connsiteX2" fmla="*/ 196037 w 3247054"/>
                  <a:gd name="connsiteY2" fmla="*/ 479834 h 6500388"/>
                  <a:gd name="connsiteX3" fmla="*/ 1164757 w 3247054"/>
                  <a:gd name="connsiteY3" fmla="*/ 1240325 h 6500388"/>
                  <a:gd name="connsiteX4" fmla="*/ 1191918 w 3247054"/>
                  <a:gd name="connsiteY4" fmla="*/ 1330859 h 6500388"/>
                  <a:gd name="connsiteX5" fmla="*/ 24021 w 3247054"/>
                  <a:gd name="connsiteY5" fmla="*/ 2082297 h 6500388"/>
                  <a:gd name="connsiteX6" fmla="*/ 42128 w 3247054"/>
                  <a:gd name="connsiteY6" fmla="*/ 2236206 h 6500388"/>
                  <a:gd name="connsiteX7" fmla="*/ 3247054 w 3247054"/>
                  <a:gd name="connsiteY7" fmla="*/ 6500388 h 6500388"/>
                  <a:gd name="connsiteX8" fmla="*/ 1952409 w 3247054"/>
                  <a:gd name="connsiteY8" fmla="*/ 0 h 6500388"/>
                  <a:gd name="connsiteX9" fmla="*/ 549122 w 3247054"/>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4262" h="6281313">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04262" y="6281313"/>
                    </a:lnTo>
                    <a:cubicBezTo>
                      <a:pt x="2655239" y="4216117"/>
                      <a:pt x="2163365" y="2360471"/>
                      <a:pt x="1957242" y="0"/>
                    </a:cubicBezTo>
                    <a:lnTo>
                      <a:pt x="560630" y="17149"/>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Shape 126">
                <a:extLst>
                  <a:ext uri="{FF2B5EF4-FFF2-40B4-BE49-F238E27FC236}">
                    <a16:creationId xmlns:a16="http://schemas.microsoft.com/office/drawing/2014/main" id="{72D99AC6-2B67-46D9-9AF4-E384F0FD3C61}"/>
                  </a:ext>
                </a:extLst>
              </p:cNvPr>
              <p:cNvSpPr/>
              <p:nvPr/>
            </p:nvSpPr>
            <p:spPr>
              <a:xfrm>
                <a:off x="1092266" y="134293"/>
                <a:ext cx="3251887" cy="6500388"/>
              </a:xfrm>
              <a:custGeom>
                <a:avLst/>
                <a:gdLst>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49122 w 3247054"/>
                  <a:gd name="connsiteY0" fmla="*/ 27160 h 6500388"/>
                  <a:gd name="connsiteX1" fmla="*/ 177930 w 3247054"/>
                  <a:gd name="connsiteY1" fmla="*/ 398353 h 6500388"/>
                  <a:gd name="connsiteX2" fmla="*/ 196037 w 3247054"/>
                  <a:gd name="connsiteY2" fmla="*/ 479834 h 6500388"/>
                  <a:gd name="connsiteX3" fmla="*/ 1164757 w 3247054"/>
                  <a:gd name="connsiteY3" fmla="*/ 1240325 h 6500388"/>
                  <a:gd name="connsiteX4" fmla="*/ 1191918 w 3247054"/>
                  <a:gd name="connsiteY4" fmla="*/ 1330859 h 6500388"/>
                  <a:gd name="connsiteX5" fmla="*/ 24021 w 3247054"/>
                  <a:gd name="connsiteY5" fmla="*/ 2082297 h 6500388"/>
                  <a:gd name="connsiteX6" fmla="*/ 42128 w 3247054"/>
                  <a:gd name="connsiteY6" fmla="*/ 2236206 h 6500388"/>
                  <a:gd name="connsiteX7" fmla="*/ 3247054 w 3247054"/>
                  <a:gd name="connsiteY7" fmla="*/ 6500388 h 6500388"/>
                  <a:gd name="connsiteX8" fmla="*/ 1952409 w 3247054"/>
                  <a:gd name="connsiteY8" fmla="*/ 0 h 6500388"/>
                  <a:gd name="connsiteX9" fmla="*/ 549122 w 3247054"/>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51887" h="6500388">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51887" y="6500388"/>
                    </a:lnTo>
                    <a:cubicBezTo>
                      <a:pt x="2667939" y="4352642"/>
                      <a:pt x="2188765" y="2519221"/>
                      <a:pt x="1957242" y="0"/>
                    </a:cubicBezTo>
                    <a:lnTo>
                      <a:pt x="560630" y="1714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8" name="Group 127">
              <a:extLst>
                <a:ext uri="{FF2B5EF4-FFF2-40B4-BE49-F238E27FC236}">
                  <a16:creationId xmlns:a16="http://schemas.microsoft.com/office/drawing/2014/main" id="{92CF519B-F6F6-4305-95C5-4D1D50922726}"/>
                </a:ext>
              </a:extLst>
            </p:cNvPr>
            <p:cNvGrpSpPr/>
            <p:nvPr/>
          </p:nvGrpSpPr>
          <p:grpSpPr>
            <a:xfrm>
              <a:off x="753139" y="-50052"/>
              <a:ext cx="2660463" cy="5621834"/>
              <a:chOff x="925903" y="-56577"/>
              <a:chExt cx="2660463" cy="5621834"/>
            </a:xfrm>
          </p:grpSpPr>
          <p:grpSp>
            <p:nvGrpSpPr>
              <p:cNvPr id="129" name="Group 128">
                <a:extLst>
                  <a:ext uri="{FF2B5EF4-FFF2-40B4-BE49-F238E27FC236}">
                    <a16:creationId xmlns:a16="http://schemas.microsoft.com/office/drawing/2014/main" id="{A9EF1A7C-1142-403F-8322-6FE83C6267B3}"/>
                  </a:ext>
                </a:extLst>
              </p:cNvPr>
              <p:cNvGrpSpPr/>
              <p:nvPr/>
            </p:nvGrpSpPr>
            <p:grpSpPr>
              <a:xfrm rot="10228926">
                <a:off x="2345141" y="4256162"/>
                <a:ext cx="1127546" cy="1309095"/>
                <a:chOff x="4802271" y="1897244"/>
                <a:chExt cx="492910" cy="572275"/>
              </a:xfrm>
            </p:grpSpPr>
            <p:sp>
              <p:nvSpPr>
                <p:cNvPr id="135" name="Rectangle 8">
                  <a:extLst>
                    <a:ext uri="{FF2B5EF4-FFF2-40B4-BE49-F238E27FC236}">
                      <a16:creationId xmlns:a16="http://schemas.microsoft.com/office/drawing/2014/main" id="{7D39375B-2B62-4DE1-B346-31A190C79307}"/>
                    </a:ext>
                  </a:extLst>
                </p:cNvPr>
                <p:cNvSpPr/>
                <p:nvPr/>
              </p:nvSpPr>
              <p:spPr>
                <a:xfrm rot="11220000">
                  <a:off x="4802271" y="1897244"/>
                  <a:ext cx="341441" cy="572275"/>
                </a:xfrm>
                <a:custGeom>
                  <a:avLst/>
                  <a:gdLst/>
                  <a:ahLst/>
                  <a:cxnLst/>
                  <a:rect l="l" t="t" r="r" b="b"/>
                  <a:pathLst>
                    <a:path w="462473" h="775132">
                      <a:moveTo>
                        <a:pt x="401001" y="0"/>
                      </a:moveTo>
                      <a:lnTo>
                        <a:pt x="462201" y="0"/>
                      </a:lnTo>
                      <a:lnTo>
                        <a:pt x="462202" y="601175"/>
                      </a:lnTo>
                      <a:lnTo>
                        <a:pt x="462473" y="601187"/>
                      </a:lnTo>
                      <a:lnTo>
                        <a:pt x="462202" y="604277"/>
                      </a:lnTo>
                      <a:lnTo>
                        <a:pt x="462201" y="612000"/>
                      </a:lnTo>
                      <a:lnTo>
                        <a:pt x="461523" y="612000"/>
                      </a:lnTo>
                      <a:cubicBezTo>
                        <a:pt x="456162" y="675114"/>
                        <a:pt x="453746" y="748270"/>
                        <a:pt x="392546" y="770377"/>
                      </a:cubicBezTo>
                      <a:cubicBezTo>
                        <a:pt x="292280" y="799787"/>
                        <a:pt x="77213" y="684479"/>
                        <a:pt x="0" y="651700"/>
                      </a:cubicBezTo>
                      <a:lnTo>
                        <a:pt x="20368" y="598081"/>
                      </a:lnTo>
                      <a:cubicBezTo>
                        <a:pt x="130899" y="631017"/>
                        <a:pt x="313896" y="720128"/>
                        <a:pt x="370989" y="709586"/>
                      </a:cubicBezTo>
                      <a:cubicBezTo>
                        <a:pt x="401045" y="687002"/>
                        <a:pt x="394312" y="666925"/>
                        <a:pt x="400233" y="598442"/>
                      </a:cubicBezTo>
                      <a:lnTo>
                        <a:pt x="401001" y="598476"/>
                      </a:lnTo>
                      <a:close/>
                    </a:path>
                  </a:pathLst>
                </a:cu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6" name="Oval 16">
                  <a:extLst>
                    <a:ext uri="{FF2B5EF4-FFF2-40B4-BE49-F238E27FC236}">
                      <a16:creationId xmlns:a16="http://schemas.microsoft.com/office/drawing/2014/main" id="{D73B280D-6AC1-4D44-B325-CC40B083DC88}"/>
                    </a:ext>
                  </a:extLst>
                </p:cNvPr>
                <p:cNvSpPr/>
                <p:nvPr/>
              </p:nvSpPr>
              <p:spPr>
                <a:xfrm rot="2337237">
                  <a:off x="5134487" y="1994694"/>
                  <a:ext cx="160694" cy="122843"/>
                </a:xfrm>
                <a:custGeom>
                  <a:avLst/>
                  <a:gdLst/>
                  <a:ahLst/>
                  <a:cxnLst/>
                  <a:rect l="l" t="t" r="r" b="b"/>
                  <a:pathLst>
                    <a:path w="217656" h="166388">
                      <a:moveTo>
                        <a:pt x="193289" y="142021"/>
                      </a:moveTo>
                      <a:cubicBezTo>
                        <a:pt x="178234" y="157076"/>
                        <a:pt x="157435" y="166388"/>
                        <a:pt x="134462" y="166388"/>
                      </a:cubicBezTo>
                      <a:cubicBezTo>
                        <a:pt x="112031" y="166388"/>
                        <a:pt x="91674" y="157511"/>
                        <a:pt x="76905" y="142878"/>
                      </a:cubicBezTo>
                      <a:lnTo>
                        <a:pt x="14686" y="153039"/>
                      </a:lnTo>
                      <a:lnTo>
                        <a:pt x="0" y="63111"/>
                      </a:lnTo>
                      <a:lnTo>
                        <a:pt x="57209" y="53768"/>
                      </a:lnTo>
                      <a:cubicBezTo>
                        <a:pt x="68633" y="22251"/>
                        <a:pt x="98949" y="0"/>
                        <a:pt x="134462" y="0"/>
                      </a:cubicBezTo>
                      <a:cubicBezTo>
                        <a:pt x="180409" y="0"/>
                        <a:pt x="217656" y="37247"/>
                        <a:pt x="217656" y="83194"/>
                      </a:cubicBezTo>
                      <a:cubicBezTo>
                        <a:pt x="217656" y="106167"/>
                        <a:pt x="208344" y="126966"/>
                        <a:pt x="193289" y="142021"/>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30" name="Group 129">
                <a:extLst>
                  <a:ext uri="{FF2B5EF4-FFF2-40B4-BE49-F238E27FC236}">
                    <a16:creationId xmlns:a16="http://schemas.microsoft.com/office/drawing/2014/main" id="{9FBB470A-DAAE-4CED-9FB0-A05250A2170B}"/>
                  </a:ext>
                </a:extLst>
              </p:cNvPr>
              <p:cNvGrpSpPr/>
              <p:nvPr/>
            </p:nvGrpSpPr>
            <p:grpSpPr>
              <a:xfrm rot="11371074" flipH="1">
                <a:off x="1007937" y="4256162"/>
                <a:ext cx="1127546" cy="1309095"/>
                <a:chOff x="4802271" y="1897244"/>
                <a:chExt cx="492910" cy="572275"/>
              </a:xfrm>
            </p:grpSpPr>
            <p:sp>
              <p:nvSpPr>
                <p:cNvPr id="133" name="Rectangle 8">
                  <a:extLst>
                    <a:ext uri="{FF2B5EF4-FFF2-40B4-BE49-F238E27FC236}">
                      <a16:creationId xmlns:a16="http://schemas.microsoft.com/office/drawing/2014/main" id="{D5836B69-B984-4B80-B719-3D261F2E8C4F}"/>
                    </a:ext>
                  </a:extLst>
                </p:cNvPr>
                <p:cNvSpPr/>
                <p:nvPr/>
              </p:nvSpPr>
              <p:spPr>
                <a:xfrm rot="11220000">
                  <a:off x="4802271" y="1897244"/>
                  <a:ext cx="341441" cy="572275"/>
                </a:xfrm>
                <a:custGeom>
                  <a:avLst/>
                  <a:gdLst/>
                  <a:ahLst/>
                  <a:cxnLst/>
                  <a:rect l="l" t="t" r="r" b="b"/>
                  <a:pathLst>
                    <a:path w="462473" h="775132">
                      <a:moveTo>
                        <a:pt x="401001" y="0"/>
                      </a:moveTo>
                      <a:lnTo>
                        <a:pt x="462201" y="0"/>
                      </a:lnTo>
                      <a:lnTo>
                        <a:pt x="462202" y="601175"/>
                      </a:lnTo>
                      <a:lnTo>
                        <a:pt x="462473" y="601187"/>
                      </a:lnTo>
                      <a:lnTo>
                        <a:pt x="462202" y="604277"/>
                      </a:lnTo>
                      <a:lnTo>
                        <a:pt x="462201" y="612000"/>
                      </a:lnTo>
                      <a:lnTo>
                        <a:pt x="461523" y="612000"/>
                      </a:lnTo>
                      <a:cubicBezTo>
                        <a:pt x="456162" y="675114"/>
                        <a:pt x="453746" y="748270"/>
                        <a:pt x="392546" y="770377"/>
                      </a:cubicBezTo>
                      <a:cubicBezTo>
                        <a:pt x="292280" y="799787"/>
                        <a:pt x="77213" y="684479"/>
                        <a:pt x="0" y="651700"/>
                      </a:cubicBezTo>
                      <a:lnTo>
                        <a:pt x="20368" y="598081"/>
                      </a:lnTo>
                      <a:cubicBezTo>
                        <a:pt x="130899" y="631017"/>
                        <a:pt x="313896" y="720128"/>
                        <a:pt x="370989" y="709586"/>
                      </a:cubicBezTo>
                      <a:cubicBezTo>
                        <a:pt x="401045" y="687002"/>
                        <a:pt x="394312" y="666925"/>
                        <a:pt x="400233" y="598442"/>
                      </a:cubicBezTo>
                      <a:lnTo>
                        <a:pt x="401001" y="598476"/>
                      </a:lnTo>
                      <a:close/>
                    </a:path>
                  </a:pathLst>
                </a:cu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4" name="Oval 16">
                  <a:extLst>
                    <a:ext uri="{FF2B5EF4-FFF2-40B4-BE49-F238E27FC236}">
                      <a16:creationId xmlns:a16="http://schemas.microsoft.com/office/drawing/2014/main" id="{6DC883E0-07CB-41C3-922E-894B4754CC09}"/>
                    </a:ext>
                  </a:extLst>
                </p:cNvPr>
                <p:cNvSpPr/>
                <p:nvPr/>
              </p:nvSpPr>
              <p:spPr>
                <a:xfrm rot="2337237">
                  <a:off x="5134487" y="1994694"/>
                  <a:ext cx="160694" cy="122843"/>
                </a:xfrm>
                <a:custGeom>
                  <a:avLst/>
                  <a:gdLst/>
                  <a:ahLst/>
                  <a:cxnLst/>
                  <a:rect l="l" t="t" r="r" b="b"/>
                  <a:pathLst>
                    <a:path w="217656" h="166388">
                      <a:moveTo>
                        <a:pt x="193289" y="142021"/>
                      </a:moveTo>
                      <a:cubicBezTo>
                        <a:pt x="178234" y="157076"/>
                        <a:pt x="157435" y="166388"/>
                        <a:pt x="134462" y="166388"/>
                      </a:cubicBezTo>
                      <a:cubicBezTo>
                        <a:pt x="112031" y="166388"/>
                        <a:pt x="91674" y="157511"/>
                        <a:pt x="76905" y="142878"/>
                      </a:cubicBezTo>
                      <a:lnTo>
                        <a:pt x="14686" y="153039"/>
                      </a:lnTo>
                      <a:lnTo>
                        <a:pt x="0" y="63111"/>
                      </a:lnTo>
                      <a:lnTo>
                        <a:pt x="57209" y="53768"/>
                      </a:lnTo>
                      <a:cubicBezTo>
                        <a:pt x="68633" y="22251"/>
                        <a:pt x="98949" y="0"/>
                        <a:pt x="134462" y="0"/>
                      </a:cubicBezTo>
                      <a:cubicBezTo>
                        <a:pt x="180409" y="0"/>
                        <a:pt x="217656" y="37247"/>
                        <a:pt x="217656" y="83194"/>
                      </a:cubicBezTo>
                      <a:cubicBezTo>
                        <a:pt x="217656" y="106167"/>
                        <a:pt x="208344" y="126966"/>
                        <a:pt x="193289" y="142021"/>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131" name="Freeform: Shape 130">
                <a:extLst>
                  <a:ext uri="{FF2B5EF4-FFF2-40B4-BE49-F238E27FC236}">
                    <a16:creationId xmlns:a16="http://schemas.microsoft.com/office/drawing/2014/main" id="{DD3B9376-1528-4123-A614-A15118352CCE}"/>
                  </a:ext>
                </a:extLst>
              </p:cNvPr>
              <p:cNvSpPr/>
              <p:nvPr/>
            </p:nvSpPr>
            <p:spPr>
              <a:xfrm rot="10800000">
                <a:off x="2186635" y="-56577"/>
                <a:ext cx="643214" cy="2504922"/>
              </a:xfrm>
              <a:custGeom>
                <a:avLst/>
                <a:gdLst>
                  <a:gd name="connsiteX0" fmla="*/ 216501 w 643214"/>
                  <a:gd name="connsiteY0" fmla="*/ 2504922 h 2504922"/>
                  <a:gd name="connsiteX1" fmla="*/ 0 w 643214"/>
                  <a:gd name="connsiteY1" fmla="*/ 2504922 h 2504922"/>
                  <a:gd name="connsiteX2" fmla="*/ 161536 w 643214"/>
                  <a:gd name="connsiteY2" fmla="*/ 2023432 h 2504922"/>
                  <a:gd name="connsiteX3" fmla="*/ 441068 w 643214"/>
                  <a:gd name="connsiteY3" fmla="*/ 787787 h 2504922"/>
                  <a:gd name="connsiteX4" fmla="*/ 448805 w 643214"/>
                  <a:gd name="connsiteY4" fmla="*/ 34502 h 2504922"/>
                  <a:gd name="connsiteX5" fmla="*/ 448786 w 643214"/>
                  <a:gd name="connsiteY5" fmla="*/ 34443 h 2504922"/>
                  <a:gd name="connsiteX6" fmla="*/ 641908 w 643214"/>
                  <a:gd name="connsiteY6" fmla="*/ 0 h 2504922"/>
                  <a:gd name="connsiteX7" fmla="*/ 642457 w 643214"/>
                  <a:gd name="connsiteY7" fmla="*/ 28564 h 2504922"/>
                  <a:gd name="connsiteX8" fmla="*/ 555351 w 643214"/>
                  <a:gd name="connsiteY8" fmla="*/ 1233242 h 2504922"/>
                  <a:gd name="connsiteX9" fmla="*/ 315478 w 643214"/>
                  <a:gd name="connsiteY9" fmla="*/ 2204996 h 250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3214" h="2504922">
                    <a:moveTo>
                      <a:pt x="216501" y="2504922"/>
                    </a:moveTo>
                    <a:lnTo>
                      <a:pt x="0" y="2504922"/>
                    </a:lnTo>
                    <a:lnTo>
                      <a:pt x="161536" y="2023432"/>
                    </a:lnTo>
                    <a:cubicBezTo>
                      <a:pt x="283541" y="1633302"/>
                      <a:pt x="386241" y="1228986"/>
                      <a:pt x="441068" y="787787"/>
                    </a:cubicBezTo>
                    <a:cubicBezTo>
                      <a:pt x="467417" y="575523"/>
                      <a:pt x="463617" y="136249"/>
                      <a:pt x="448805" y="34502"/>
                    </a:cubicBezTo>
                    <a:lnTo>
                      <a:pt x="448786" y="34443"/>
                    </a:lnTo>
                    <a:lnTo>
                      <a:pt x="641908" y="0"/>
                    </a:lnTo>
                    <a:lnTo>
                      <a:pt x="642457" y="28564"/>
                    </a:lnTo>
                    <a:cubicBezTo>
                      <a:pt x="644706" y="175329"/>
                      <a:pt x="647915" y="790092"/>
                      <a:pt x="555351" y="1233242"/>
                    </a:cubicBezTo>
                    <a:cubicBezTo>
                      <a:pt x="493961" y="1573719"/>
                      <a:pt x="411723" y="1895841"/>
                      <a:pt x="315478" y="2204996"/>
                    </a:cubicBezTo>
                    <a:close/>
                  </a:path>
                </a:pathLst>
              </a:custGeom>
              <a:solidFill>
                <a:schemeClr val="tx1">
                  <a:lumMod val="75000"/>
                  <a:lumOff val="25000"/>
                </a:schemeClr>
              </a:solidFill>
              <a:ln w="4780" cap="flat">
                <a:noFill/>
                <a:prstDash val="solid"/>
                <a:miter/>
              </a:ln>
            </p:spPr>
            <p:txBody>
              <a:bodyPr wrap="square" rtlCol="0" anchor="ctr">
                <a:noAutofit/>
              </a:bodyPr>
              <a:lstStyle/>
              <a:p>
                <a:endParaRPr lang="en-US"/>
              </a:p>
            </p:txBody>
          </p:sp>
          <p:pic>
            <p:nvPicPr>
              <p:cNvPr id="132" name="Graphic 131">
                <a:extLst>
                  <a:ext uri="{FF2B5EF4-FFF2-40B4-BE49-F238E27FC236}">
                    <a16:creationId xmlns:a16="http://schemas.microsoft.com/office/drawing/2014/main" id="{376C61D1-775A-41DB-84D3-09C24156F3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5903" y="2257689"/>
                <a:ext cx="2660463" cy="2037959"/>
              </a:xfrm>
              <a:prstGeom prst="rect">
                <a:avLst/>
              </a:prstGeom>
            </p:spPr>
          </p:pic>
        </p:grpSp>
        <p:grpSp>
          <p:nvGrpSpPr>
            <p:cNvPr id="137" name="Group 136">
              <a:extLst>
                <a:ext uri="{FF2B5EF4-FFF2-40B4-BE49-F238E27FC236}">
                  <a16:creationId xmlns:a16="http://schemas.microsoft.com/office/drawing/2014/main" id="{27358683-7192-4186-B383-EB28E2B761A9}"/>
                </a:ext>
              </a:extLst>
            </p:cNvPr>
            <p:cNvGrpSpPr/>
            <p:nvPr/>
          </p:nvGrpSpPr>
          <p:grpSpPr>
            <a:xfrm>
              <a:off x="5655344" y="0"/>
              <a:ext cx="1325557" cy="5965066"/>
              <a:chOff x="5655344" y="0"/>
              <a:chExt cx="1325557" cy="5965066"/>
            </a:xfrm>
          </p:grpSpPr>
          <p:grpSp>
            <p:nvGrpSpPr>
              <p:cNvPr id="138" name="Group 137">
                <a:extLst>
                  <a:ext uri="{FF2B5EF4-FFF2-40B4-BE49-F238E27FC236}">
                    <a16:creationId xmlns:a16="http://schemas.microsoft.com/office/drawing/2014/main" id="{FD1B5B64-9251-472F-B3F0-B43C9F743801}"/>
                  </a:ext>
                </a:extLst>
              </p:cNvPr>
              <p:cNvGrpSpPr/>
              <p:nvPr/>
            </p:nvGrpSpPr>
            <p:grpSpPr>
              <a:xfrm>
                <a:off x="5655344" y="4480259"/>
                <a:ext cx="1212531" cy="1484807"/>
                <a:chOff x="5655344" y="4480259"/>
                <a:chExt cx="1212531" cy="1484807"/>
              </a:xfrm>
            </p:grpSpPr>
            <p:sp>
              <p:nvSpPr>
                <p:cNvPr id="140" name="Rectangle 139">
                  <a:extLst>
                    <a:ext uri="{FF2B5EF4-FFF2-40B4-BE49-F238E27FC236}">
                      <a16:creationId xmlns:a16="http://schemas.microsoft.com/office/drawing/2014/main" id="{D51FBB94-1B7E-408A-B3FC-326AF513D448}"/>
                    </a:ext>
                  </a:extLst>
                </p:cNvPr>
                <p:cNvSpPr/>
                <p:nvPr/>
              </p:nvSpPr>
              <p:spPr>
                <a:xfrm rot="536029">
                  <a:off x="6343989" y="4480259"/>
                  <a:ext cx="163022" cy="3161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1" name="Group 140">
                  <a:extLst>
                    <a:ext uri="{FF2B5EF4-FFF2-40B4-BE49-F238E27FC236}">
                      <a16:creationId xmlns:a16="http://schemas.microsoft.com/office/drawing/2014/main" id="{9207B422-B706-4A32-8256-DEAB11514EFB}"/>
                    </a:ext>
                  </a:extLst>
                </p:cNvPr>
                <p:cNvGrpSpPr/>
                <p:nvPr/>
              </p:nvGrpSpPr>
              <p:grpSpPr>
                <a:xfrm rot="11700000">
                  <a:off x="5655344" y="4752535"/>
                  <a:ext cx="1212531" cy="1212531"/>
                  <a:chOff x="7123973" y="1204727"/>
                  <a:chExt cx="252497" cy="252497"/>
                </a:xfrm>
              </p:grpSpPr>
              <p:grpSp>
                <p:nvGrpSpPr>
                  <p:cNvPr id="142" name="Group 141">
                    <a:extLst>
                      <a:ext uri="{FF2B5EF4-FFF2-40B4-BE49-F238E27FC236}">
                        <a16:creationId xmlns:a16="http://schemas.microsoft.com/office/drawing/2014/main" id="{731A7488-AB70-4563-9598-99B060789856}"/>
                      </a:ext>
                    </a:extLst>
                  </p:cNvPr>
                  <p:cNvGrpSpPr/>
                  <p:nvPr/>
                </p:nvGrpSpPr>
                <p:grpSpPr>
                  <a:xfrm>
                    <a:off x="7123973" y="1204727"/>
                    <a:ext cx="252497" cy="252497"/>
                    <a:chOff x="4915373" y="1633391"/>
                    <a:chExt cx="342000" cy="342000"/>
                  </a:xfrm>
                </p:grpSpPr>
                <p:sp>
                  <p:nvSpPr>
                    <p:cNvPr id="145" name="Oval 144">
                      <a:extLst>
                        <a:ext uri="{FF2B5EF4-FFF2-40B4-BE49-F238E27FC236}">
                          <a16:creationId xmlns:a16="http://schemas.microsoft.com/office/drawing/2014/main" id="{62B9DD17-F0C9-4D6B-99DB-D5F9C22E52FC}"/>
                        </a:ext>
                      </a:extLst>
                    </p:cNvPr>
                    <p:cNvSpPr/>
                    <p:nvPr/>
                  </p:nvSpPr>
                  <p:spPr>
                    <a:xfrm>
                      <a:off x="4915373" y="1633391"/>
                      <a:ext cx="342000" cy="342000"/>
                    </a:xfrm>
                    <a:prstGeom prst="ellipse">
                      <a:avLst/>
                    </a:pr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6" name="Oval 145">
                      <a:extLst>
                        <a:ext uri="{FF2B5EF4-FFF2-40B4-BE49-F238E27FC236}">
                          <a16:creationId xmlns:a16="http://schemas.microsoft.com/office/drawing/2014/main" id="{435DFCB8-9C43-48BC-9BDA-6B4C563711FC}"/>
                        </a:ext>
                      </a:extLst>
                    </p:cNvPr>
                    <p:cNvSpPr/>
                    <p:nvPr/>
                  </p:nvSpPr>
                  <p:spPr>
                    <a:xfrm>
                      <a:off x="4932040" y="1666488"/>
                      <a:ext cx="295795" cy="295795"/>
                    </a:xfrm>
                    <a:prstGeom prst="ellipse">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7" name="Oval 146">
                      <a:extLst>
                        <a:ext uri="{FF2B5EF4-FFF2-40B4-BE49-F238E27FC236}">
                          <a16:creationId xmlns:a16="http://schemas.microsoft.com/office/drawing/2014/main" id="{6436AA8E-DFDF-4802-A60A-9AC6B92BA0B9}"/>
                        </a:ext>
                      </a:extLst>
                    </p:cNvPr>
                    <p:cNvSpPr/>
                    <p:nvPr/>
                  </p:nvSpPr>
                  <p:spPr>
                    <a:xfrm>
                      <a:off x="4970613" y="1724593"/>
                      <a:ext cx="207640" cy="207640"/>
                    </a:xfrm>
                    <a:prstGeom prst="ellipse">
                      <a:avLst/>
                    </a:prstGeom>
                    <a:solidFill>
                      <a:schemeClr val="bg1">
                        <a:lumMod val="85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143" name="Chord 142">
                    <a:extLst>
                      <a:ext uri="{FF2B5EF4-FFF2-40B4-BE49-F238E27FC236}">
                        <a16:creationId xmlns:a16="http://schemas.microsoft.com/office/drawing/2014/main" id="{5418E43C-1057-4103-96B4-C4E8267AD738}"/>
                      </a:ext>
                    </a:extLst>
                  </p:cNvPr>
                  <p:cNvSpPr/>
                  <p:nvPr/>
                </p:nvSpPr>
                <p:spPr>
                  <a:xfrm rot="20881907">
                    <a:off x="7167196" y="1276843"/>
                    <a:ext cx="152933" cy="152933"/>
                  </a:xfrm>
                  <a:prstGeom prst="chord">
                    <a:avLst>
                      <a:gd name="adj1" fmla="val 5070744"/>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4" name="Chord 143">
                    <a:extLst>
                      <a:ext uri="{FF2B5EF4-FFF2-40B4-BE49-F238E27FC236}">
                        <a16:creationId xmlns:a16="http://schemas.microsoft.com/office/drawing/2014/main" id="{433D0561-382F-4A04-BAAB-C7D0409CA79B}"/>
                      </a:ext>
                    </a:extLst>
                  </p:cNvPr>
                  <p:cNvSpPr/>
                  <p:nvPr/>
                </p:nvSpPr>
                <p:spPr>
                  <a:xfrm rot="20881907">
                    <a:off x="7167196" y="1276843"/>
                    <a:ext cx="152933" cy="152933"/>
                  </a:xfrm>
                  <a:prstGeom prst="chord">
                    <a:avLst>
                      <a:gd name="adj1" fmla="val 16204063"/>
                      <a:gd name="adj2" fmla="val 539167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sp>
            <p:nvSpPr>
              <p:cNvPr id="139" name="Freeform: Shape 138">
                <a:extLst>
                  <a:ext uri="{FF2B5EF4-FFF2-40B4-BE49-F238E27FC236}">
                    <a16:creationId xmlns:a16="http://schemas.microsoft.com/office/drawing/2014/main" id="{71DA735F-1F72-4DAE-A71B-50C9C0D09B56}"/>
                  </a:ext>
                </a:extLst>
              </p:cNvPr>
              <p:cNvSpPr/>
              <p:nvPr/>
            </p:nvSpPr>
            <p:spPr>
              <a:xfrm rot="10800000">
                <a:off x="6332106" y="0"/>
                <a:ext cx="648795" cy="4657780"/>
              </a:xfrm>
              <a:custGeom>
                <a:avLst/>
                <a:gdLst>
                  <a:gd name="connsiteX0" fmla="*/ 216501 w 643214"/>
                  <a:gd name="connsiteY0" fmla="*/ 2504922 h 2504922"/>
                  <a:gd name="connsiteX1" fmla="*/ 0 w 643214"/>
                  <a:gd name="connsiteY1" fmla="*/ 2504922 h 2504922"/>
                  <a:gd name="connsiteX2" fmla="*/ 161536 w 643214"/>
                  <a:gd name="connsiteY2" fmla="*/ 2023432 h 2504922"/>
                  <a:gd name="connsiteX3" fmla="*/ 441068 w 643214"/>
                  <a:gd name="connsiteY3" fmla="*/ 787787 h 2504922"/>
                  <a:gd name="connsiteX4" fmla="*/ 448805 w 643214"/>
                  <a:gd name="connsiteY4" fmla="*/ 34502 h 2504922"/>
                  <a:gd name="connsiteX5" fmla="*/ 448786 w 643214"/>
                  <a:gd name="connsiteY5" fmla="*/ 34443 h 2504922"/>
                  <a:gd name="connsiteX6" fmla="*/ 641908 w 643214"/>
                  <a:gd name="connsiteY6" fmla="*/ 0 h 2504922"/>
                  <a:gd name="connsiteX7" fmla="*/ 642457 w 643214"/>
                  <a:gd name="connsiteY7" fmla="*/ 28564 h 2504922"/>
                  <a:gd name="connsiteX8" fmla="*/ 555351 w 643214"/>
                  <a:gd name="connsiteY8" fmla="*/ 1233242 h 2504922"/>
                  <a:gd name="connsiteX9" fmla="*/ 315478 w 643214"/>
                  <a:gd name="connsiteY9" fmla="*/ 2204996 h 2504922"/>
                  <a:gd name="connsiteX0" fmla="*/ 407001 w 643214"/>
                  <a:gd name="connsiteY0" fmla="*/ 4314672 h 4314672"/>
                  <a:gd name="connsiteX1" fmla="*/ 0 w 643214"/>
                  <a:gd name="connsiteY1" fmla="*/ 2504922 h 4314672"/>
                  <a:gd name="connsiteX2" fmla="*/ 161536 w 643214"/>
                  <a:gd name="connsiteY2" fmla="*/ 2023432 h 4314672"/>
                  <a:gd name="connsiteX3" fmla="*/ 441068 w 643214"/>
                  <a:gd name="connsiteY3" fmla="*/ 787787 h 4314672"/>
                  <a:gd name="connsiteX4" fmla="*/ 448805 w 643214"/>
                  <a:gd name="connsiteY4" fmla="*/ 34502 h 4314672"/>
                  <a:gd name="connsiteX5" fmla="*/ 448786 w 643214"/>
                  <a:gd name="connsiteY5" fmla="*/ 34443 h 4314672"/>
                  <a:gd name="connsiteX6" fmla="*/ 641908 w 643214"/>
                  <a:gd name="connsiteY6" fmla="*/ 0 h 4314672"/>
                  <a:gd name="connsiteX7" fmla="*/ 642457 w 643214"/>
                  <a:gd name="connsiteY7" fmla="*/ 28564 h 4314672"/>
                  <a:gd name="connsiteX8" fmla="*/ 555351 w 643214"/>
                  <a:gd name="connsiteY8" fmla="*/ 1233242 h 4314672"/>
                  <a:gd name="connsiteX9" fmla="*/ 315478 w 643214"/>
                  <a:gd name="connsiteY9" fmla="*/ 2204996 h 4314672"/>
                  <a:gd name="connsiteX10" fmla="*/ 407001 w 643214"/>
                  <a:gd name="connsiteY10" fmla="*/ 4314672 h 4314672"/>
                  <a:gd name="connsiteX0" fmla="*/ 245465 w 481678"/>
                  <a:gd name="connsiteY0" fmla="*/ 4314672 h 4409922"/>
                  <a:gd name="connsiteX1" fmla="*/ 28964 w 481678"/>
                  <a:gd name="connsiteY1" fmla="*/ 4409922 h 4409922"/>
                  <a:gd name="connsiteX2" fmla="*/ 0 w 481678"/>
                  <a:gd name="connsiteY2" fmla="*/ 2023432 h 4409922"/>
                  <a:gd name="connsiteX3" fmla="*/ 279532 w 481678"/>
                  <a:gd name="connsiteY3" fmla="*/ 787787 h 4409922"/>
                  <a:gd name="connsiteX4" fmla="*/ 287269 w 481678"/>
                  <a:gd name="connsiteY4" fmla="*/ 34502 h 4409922"/>
                  <a:gd name="connsiteX5" fmla="*/ 287250 w 481678"/>
                  <a:gd name="connsiteY5" fmla="*/ 34443 h 4409922"/>
                  <a:gd name="connsiteX6" fmla="*/ 480372 w 481678"/>
                  <a:gd name="connsiteY6" fmla="*/ 0 h 4409922"/>
                  <a:gd name="connsiteX7" fmla="*/ 480921 w 481678"/>
                  <a:gd name="connsiteY7" fmla="*/ 28564 h 4409922"/>
                  <a:gd name="connsiteX8" fmla="*/ 393815 w 481678"/>
                  <a:gd name="connsiteY8" fmla="*/ 1233242 h 4409922"/>
                  <a:gd name="connsiteX9" fmla="*/ 153942 w 481678"/>
                  <a:gd name="connsiteY9" fmla="*/ 2204996 h 4409922"/>
                  <a:gd name="connsiteX10" fmla="*/ 245465 w 481678"/>
                  <a:gd name="connsiteY10" fmla="*/ 4314672 h 4409922"/>
                  <a:gd name="connsiteX0" fmla="*/ 245465 w 481678"/>
                  <a:gd name="connsiteY0" fmla="*/ 4314672 h 4314672"/>
                  <a:gd name="connsiteX1" fmla="*/ 48014 w 481678"/>
                  <a:gd name="connsiteY1" fmla="*/ 4314672 h 4314672"/>
                  <a:gd name="connsiteX2" fmla="*/ 0 w 481678"/>
                  <a:gd name="connsiteY2" fmla="*/ 2023432 h 4314672"/>
                  <a:gd name="connsiteX3" fmla="*/ 279532 w 481678"/>
                  <a:gd name="connsiteY3" fmla="*/ 787787 h 4314672"/>
                  <a:gd name="connsiteX4" fmla="*/ 287269 w 481678"/>
                  <a:gd name="connsiteY4" fmla="*/ 34502 h 4314672"/>
                  <a:gd name="connsiteX5" fmla="*/ 287250 w 481678"/>
                  <a:gd name="connsiteY5" fmla="*/ 34443 h 4314672"/>
                  <a:gd name="connsiteX6" fmla="*/ 480372 w 481678"/>
                  <a:gd name="connsiteY6" fmla="*/ 0 h 4314672"/>
                  <a:gd name="connsiteX7" fmla="*/ 480921 w 481678"/>
                  <a:gd name="connsiteY7" fmla="*/ 28564 h 4314672"/>
                  <a:gd name="connsiteX8" fmla="*/ 393815 w 481678"/>
                  <a:gd name="connsiteY8" fmla="*/ 1233242 h 4314672"/>
                  <a:gd name="connsiteX9" fmla="*/ 153942 w 481678"/>
                  <a:gd name="connsiteY9" fmla="*/ 2204996 h 4314672"/>
                  <a:gd name="connsiteX10" fmla="*/ 245465 w 481678"/>
                  <a:gd name="connsiteY10" fmla="*/ 4314672 h 4314672"/>
                  <a:gd name="connsiteX0" fmla="*/ 341148 w 577361"/>
                  <a:gd name="connsiteY0" fmla="*/ 4314672 h 4314672"/>
                  <a:gd name="connsiteX1" fmla="*/ 143697 w 577361"/>
                  <a:gd name="connsiteY1" fmla="*/ 4314672 h 4314672"/>
                  <a:gd name="connsiteX2" fmla="*/ 95683 w 577361"/>
                  <a:gd name="connsiteY2" fmla="*/ 2023432 h 4314672"/>
                  <a:gd name="connsiteX3" fmla="*/ 375215 w 577361"/>
                  <a:gd name="connsiteY3" fmla="*/ 787787 h 4314672"/>
                  <a:gd name="connsiteX4" fmla="*/ 382952 w 577361"/>
                  <a:gd name="connsiteY4" fmla="*/ 34502 h 4314672"/>
                  <a:gd name="connsiteX5" fmla="*/ 382933 w 577361"/>
                  <a:gd name="connsiteY5" fmla="*/ 34443 h 4314672"/>
                  <a:gd name="connsiteX6" fmla="*/ 576055 w 577361"/>
                  <a:gd name="connsiteY6" fmla="*/ 0 h 4314672"/>
                  <a:gd name="connsiteX7" fmla="*/ 576604 w 577361"/>
                  <a:gd name="connsiteY7" fmla="*/ 28564 h 4314672"/>
                  <a:gd name="connsiteX8" fmla="*/ 489498 w 577361"/>
                  <a:gd name="connsiteY8" fmla="*/ 1233242 h 4314672"/>
                  <a:gd name="connsiteX9" fmla="*/ 249625 w 577361"/>
                  <a:gd name="connsiteY9" fmla="*/ 2204996 h 4314672"/>
                  <a:gd name="connsiteX10" fmla="*/ 341148 w 577361"/>
                  <a:gd name="connsiteY10" fmla="*/ 4314672 h 4314672"/>
                  <a:gd name="connsiteX0" fmla="*/ 341148 w 577361"/>
                  <a:gd name="connsiteY0" fmla="*/ 4314672 h 4314672"/>
                  <a:gd name="connsiteX1" fmla="*/ 143697 w 577361"/>
                  <a:gd name="connsiteY1" fmla="*/ 4314672 h 4314672"/>
                  <a:gd name="connsiteX2" fmla="*/ 95683 w 577361"/>
                  <a:gd name="connsiteY2" fmla="*/ 2023432 h 4314672"/>
                  <a:gd name="connsiteX3" fmla="*/ 375215 w 577361"/>
                  <a:gd name="connsiteY3" fmla="*/ 787787 h 4314672"/>
                  <a:gd name="connsiteX4" fmla="*/ 382952 w 577361"/>
                  <a:gd name="connsiteY4" fmla="*/ 34502 h 4314672"/>
                  <a:gd name="connsiteX5" fmla="*/ 382933 w 577361"/>
                  <a:gd name="connsiteY5" fmla="*/ 34443 h 4314672"/>
                  <a:gd name="connsiteX6" fmla="*/ 576055 w 577361"/>
                  <a:gd name="connsiteY6" fmla="*/ 0 h 4314672"/>
                  <a:gd name="connsiteX7" fmla="*/ 576604 w 577361"/>
                  <a:gd name="connsiteY7" fmla="*/ 28564 h 4314672"/>
                  <a:gd name="connsiteX8" fmla="*/ 489498 w 577361"/>
                  <a:gd name="connsiteY8" fmla="*/ 1233242 h 4314672"/>
                  <a:gd name="connsiteX9" fmla="*/ 249625 w 577361"/>
                  <a:gd name="connsiteY9" fmla="*/ 2204996 h 4314672"/>
                  <a:gd name="connsiteX10" fmla="*/ 341148 w 577361"/>
                  <a:gd name="connsiteY10" fmla="*/ 4314672 h 4314672"/>
                  <a:gd name="connsiteX0" fmla="*/ 341148 w 577361"/>
                  <a:gd name="connsiteY0" fmla="*/ 4314672 h 4314672"/>
                  <a:gd name="connsiteX1" fmla="*/ 143697 w 577361"/>
                  <a:gd name="connsiteY1" fmla="*/ 4314672 h 4314672"/>
                  <a:gd name="connsiteX2" fmla="*/ 95683 w 577361"/>
                  <a:gd name="connsiteY2" fmla="*/ 2023432 h 4314672"/>
                  <a:gd name="connsiteX3" fmla="*/ 375215 w 577361"/>
                  <a:gd name="connsiteY3" fmla="*/ 787787 h 4314672"/>
                  <a:gd name="connsiteX4" fmla="*/ 382952 w 577361"/>
                  <a:gd name="connsiteY4" fmla="*/ 34502 h 4314672"/>
                  <a:gd name="connsiteX5" fmla="*/ 382933 w 577361"/>
                  <a:gd name="connsiteY5" fmla="*/ 34443 h 4314672"/>
                  <a:gd name="connsiteX6" fmla="*/ 576055 w 577361"/>
                  <a:gd name="connsiteY6" fmla="*/ 0 h 4314672"/>
                  <a:gd name="connsiteX7" fmla="*/ 576604 w 577361"/>
                  <a:gd name="connsiteY7" fmla="*/ 28564 h 4314672"/>
                  <a:gd name="connsiteX8" fmla="*/ 489498 w 577361"/>
                  <a:gd name="connsiteY8" fmla="*/ 1233242 h 4314672"/>
                  <a:gd name="connsiteX9" fmla="*/ 249625 w 577361"/>
                  <a:gd name="connsiteY9" fmla="*/ 2204996 h 4314672"/>
                  <a:gd name="connsiteX10" fmla="*/ 341148 w 577361"/>
                  <a:gd name="connsiteY10" fmla="*/ 4314672 h 4314672"/>
                  <a:gd name="connsiteX0" fmla="*/ 414347 w 650560"/>
                  <a:gd name="connsiteY0" fmla="*/ 4314672 h 4314672"/>
                  <a:gd name="connsiteX1" fmla="*/ 216896 w 650560"/>
                  <a:gd name="connsiteY1" fmla="*/ 4314672 h 4314672"/>
                  <a:gd name="connsiteX2" fmla="*/ 168882 w 650560"/>
                  <a:gd name="connsiteY2" fmla="*/ 2023432 h 4314672"/>
                  <a:gd name="connsiteX3" fmla="*/ 448414 w 650560"/>
                  <a:gd name="connsiteY3" fmla="*/ 787787 h 4314672"/>
                  <a:gd name="connsiteX4" fmla="*/ 456151 w 650560"/>
                  <a:gd name="connsiteY4" fmla="*/ 34502 h 4314672"/>
                  <a:gd name="connsiteX5" fmla="*/ 456132 w 650560"/>
                  <a:gd name="connsiteY5" fmla="*/ 34443 h 4314672"/>
                  <a:gd name="connsiteX6" fmla="*/ 649254 w 650560"/>
                  <a:gd name="connsiteY6" fmla="*/ 0 h 4314672"/>
                  <a:gd name="connsiteX7" fmla="*/ 649803 w 650560"/>
                  <a:gd name="connsiteY7" fmla="*/ 28564 h 4314672"/>
                  <a:gd name="connsiteX8" fmla="*/ 562697 w 650560"/>
                  <a:gd name="connsiteY8" fmla="*/ 1233242 h 4314672"/>
                  <a:gd name="connsiteX9" fmla="*/ 322824 w 650560"/>
                  <a:gd name="connsiteY9" fmla="*/ 2204996 h 4314672"/>
                  <a:gd name="connsiteX10" fmla="*/ 414347 w 650560"/>
                  <a:gd name="connsiteY10" fmla="*/ 4314672 h 4314672"/>
                  <a:gd name="connsiteX0" fmla="*/ 414347 w 650560"/>
                  <a:gd name="connsiteY0" fmla="*/ 4314672 h 4314672"/>
                  <a:gd name="connsiteX1" fmla="*/ 216896 w 650560"/>
                  <a:gd name="connsiteY1" fmla="*/ 4314672 h 4314672"/>
                  <a:gd name="connsiteX2" fmla="*/ 168882 w 650560"/>
                  <a:gd name="connsiteY2" fmla="*/ 2023432 h 4314672"/>
                  <a:gd name="connsiteX3" fmla="*/ 448414 w 650560"/>
                  <a:gd name="connsiteY3" fmla="*/ 787787 h 4314672"/>
                  <a:gd name="connsiteX4" fmla="*/ 456151 w 650560"/>
                  <a:gd name="connsiteY4" fmla="*/ 34502 h 4314672"/>
                  <a:gd name="connsiteX5" fmla="*/ 456132 w 650560"/>
                  <a:gd name="connsiteY5" fmla="*/ 34443 h 4314672"/>
                  <a:gd name="connsiteX6" fmla="*/ 649254 w 650560"/>
                  <a:gd name="connsiteY6" fmla="*/ 0 h 4314672"/>
                  <a:gd name="connsiteX7" fmla="*/ 649803 w 650560"/>
                  <a:gd name="connsiteY7" fmla="*/ 28564 h 4314672"/>
                  <a:gd name="connsiteX8" fmla="*/ 562697 w 650560"/>
                  <a:gd name="connsiteY8" fmla="*/ 1233242 h 4314672"/>
                  <a:gd name="connsiteX9" fmla="*/ 322824 w 650560"/>
                  <a:gd name="connsiteY9" fmla="*/ 2204996 h 4314672"/>
                  <a:gd name="connsiteX10" fmla="*/ 414347 w 650560"/>
                  <a:gd name="connsiteY10" fmla="*/ 4314672 h 4314672"/>
                  <a:gd name="connsiteX0" fmla="*/ 434653 w 670866"/>
                  <a:gd name="connsiteY0" fmla="*/ 4314672 h 4314672"/>
                  <a:gd name="connsiteX1" fmla="*/ 237202 w 670866"/>
                  <a:gd name="connsiteY1" fmla="*/ 4314672 h 4314672"/>
                  <a:gd name="connsiteX2" fmla="*/ 151088 w 670866"/>
                  <a:gd name="connsiteY2" fmla="*/ 2080582 h 4314672"/>
                  <a:gd name="connsiteX3" fmla="*/ 468720 w 670866"/>
                  <a:gd name="connsiteY3" fmla="*/ 787787 h 4314672"/>
                  <a:gd name="connsiteX4" fmla="*/ 476457 w 670866"/>
                  <a:gd name="connsiteY4" fmla="*/ 34502 h 4314672"/>
                  <a:gd name="connsiteX5" fmla="*/ 476438 w 670866"/>
                  <a:gd name="connsiteY5" fmla="*/ 34443 h 4314672"/>
                  <a:gd name="connsiteX6" fmla="*/ 669560 w 670866"/>
                  <a:gd name="connsiteY6" fmla="*/ 0 h 4314672"/>
                  <a:gd name="connsiteX7" fmla="*/ 670109 w 670866"/>
                  <a:gd name="connsiteY7" fmla="*/ 28564 h 4314672"/>
                  <a:gd name="connsiteX8" fmla="*/ 583003 w 670866"/>
                  <a:gd name="connsiteY8" fmla="*/ 1233242 h 4314672"/>
                  <a:gd name="connsiteX9" fmla="*/ 343130 w 670866"/>
                  <a:gd name="connsiteY9" fmla="*/ 2204996 h 4314672"/>
                  <a:gd name="connsiteX10" fmla="*/ 434653 w 670866"/>
                  <a:gd name="connsiteY10" fmla="*/ 4314672 h 4314672"/>
                  <a:gd name="connsiteX0" fmla="*/ 404825 w 641038"/>
                  <a:gd name="connsiteY0" fmla="*/ 4314672 h 4314672"/>
                  <a:gd name="connsiteX1" fmla="*/ 207374 w 641038"/>
                  <a:gd name="connsiteY1" fmla="*/ 4314672 h 4314672"/>
                  <a:gd name="connsiteX2" fmla="*/ 121260 w 641038"/>
                  <a:gd name="connsiteY2" fmla="*/ 2080582 h 4314672"/>
                  <a:gd name="connsiteX3" fmla="*/ 438892 w 641038"/>
                  <a:gd name="connsiteY3" fmla="*/ 787787 h 4314672"/>
                  <a:gd name="connsiteX4" fmla="*/ 446629 w 641038"/>
                  <a:gd name="connsiteY4" fmla="*/ 34502 h 4314672"/>
                  <a:gd name="connsiteX5" fmla="*/ 446610 w 641038"/>
                  <a:gd name="connsiteY5" fmla="*/ 34443 h 4314672"/>
                  <a:gd name="connsiteX6" fmla="*/ 639732 w 641038"/>
                  <a:gd name="connsiteY6" fmla="*/ 0 h 4314672"/>
                  <a:gd name="connsiteX7" fmla="*/ 640281 w 641038"/>
                  <a:gd name="connsiteY7" fmla="*/ 28564 h 4314672"/>
                  <a:gd name="connsiteX8" fmla="*/ 553175 w 641038"/>
                  <a:gd name="connsiteY8" fmla="*/ 1233242 h 4314672"/>
                  <a:gd name="connsiteX9" fmla="*/ 313302 w 641038"/>
                  <a:gd name="connsiteY9" fmla="*/ 2204996 h 4314672"/>
                  <a:gd name="connsiteX10" fmla="*/ 404825 w 641038"/>
                  <a:gd name="connsiteY10" fmla="*/ 4314672 h 4314672"/>
                  <a:gd name="connsiteX0" fmla="*/ 397704 w 633917"/>
                  <a:gd name="connsiteY0" fmla="*/ 4314672 h 4314672"/>
                  <a:gd name="connsiteX1" fmla="*/ 200253 w 633917"/>
                  <a:gd name="connsiteY1" fmla="*/ 4314672 h 4314672"/>
                  <a:gd name="connsiteX2" fmla="*/ 114139 w 633917"/>
                  <a:gd name="connsiteY2" fmla="*/ 2080582 h 4314672"/>
                  <a:gd name="connsiteX3" fmla="*/ 431771 w 633917"/>
                  <a:gd name="connsiteY3" fmla="*/ 787787 h 4314672"/>
                  <a:gd name="connsiteX4" fmla="*/ 439508 w 633917"/>
                  <a:gd name="connsiteY4" fmla="*/ 34502 h 4314672"/>
                  <a:gd name="connsiteX5" fmla="*/ 439489 w 633917"/>
                  <a:gd name="connsiteY5" fmla="*/ 34443 h 4314672"/>
                  <a:gd name="connsiteX6" fmla="*/ 632611 w 633917"/>
                  <a:gd name="connsiteY6" fmla="*/ 0 h 4314672"/>
                  <a:gd name="connsiteX7" fmla="*/ 633160 w 633917"/>
                  <a:gd name="connsiteY7" fmla="*/ 28564 h 4314672"/>
                  <a:gd name="connsiteX8" fmla="*/ 546054 w 633917"/>
                  <a:gd name="connsiteY8" fmla="*/ 1233242 h 4314672"/>
                  <a:gd name="connsiteX9" fmla="*/ 306181 w 633917"/>
                  <a:gd name="connsiteY9" fmla="*/ 2204996 h 4314672"/>
                  <a:gd name="connsiteX10" fmla="*/ 397704 w 633917"/>
                  <a:gd name="connsiteY10" fmla="*/ 4314672 h 431467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39508 w 633917"/>
                  <a:gd name="connsiteY4" fmla="*/ 77732 h 4357902"/>
                  <a:gd name="connsiteX5" fmla="*/ 479949 w 633917"/>
                  <a:gd name="connsiteY5" fmla="*/ 0 h 4357902"/>
                  <a:gd name="connsiteX6" fmla="*/ 632611 w 633917"/>
                  <a:gd name="connsiteY6" fmla="*/ 43230 h 4357902"/>
                  <a:gd name="connsiteX7" fmla="*/ 633160 w 633917"/>
                  <a:gd name="connsiteY7" fmla="*/ 71794 h 4357902"/>
                  <a:gd name="connsiteX8" fmla="*/ 546054 w 633917"/>
                  <a:gd name="connsiteY8" fmla="*/ 1276472 h 4357902"/>
                  <a:gd name="connsiteX9" fmla="*/ 306181 w 633917"/>
                  <a:gd name="connsiteY9" fmla="*/ 2248226 h 4357902"/>
                  <a:gd name="connsiteX10" fmla="*/ 397704 w 633917"/>
                  <a:gd name="connsiteY10" fmla="*/ 4357902 h 435790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79949 w 633917"/>
                  <a:gd name="connsiteY4" fmla="*/ 0 h 4357902"/>
                  <a:gd name="connsiteX5" fmla="*/ 632611 w 633917"/>
                  <a:gd name="connsiteY5" fmla="*/ 43230 h 4357902"/>
                  <a:gd name="connsiteX6" fmla="*/ 633160 w 633917"/>
                  <a:gd name="connsiteY6" fmla="*/ 71794 h 4357902"/>
                  <a:gd name="connsiteX7" fmla="*/ 546054 w 633917"/>
                  <a:gd name="connsiteY7" fmla="*/ 1276472 h 4357902"/>
                  <a:gd name="connsiteX8" fmla="*/ 306181 w 633917"/>
                  <a:gd name="connsiteY8" fmla="*/ 2248226 h 4357902"/>
                  <a:gd name="connsiteX9" fmla="*/ 397704 w 633917"/>
                  <a:gd name="connsiteY9" fmla="*/ 4357902 h 435790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79949 w 633917"/>
                  <a:gd name="connsiteY4" fmla="*/ 0 h 4357902"/>
                  <a:gd name="connsiteX5" fmla="*/ 632611 w 633917"/>
                  <a:gd name="connsiteY5" fmla="*/ 43230 h 4357902"/>
                  <a:gd name="connsiteX6" fmla="*/ 633160 w 633917"/>
                  <a:gd name="connsiteY6" fmla="*/ 71794 h 4357902"/>
                  <a:gd name="connsiteX7" fmla="*/ 546054 w 633917"/>
                  <a:gd name="connsiteY7" fmla="*/ 1276472 h 4357902"/>
                  <a:gd name="connsiteX8" fmla="*/ 306181 w 633917"/>
                  <a:gd name="connsiteY8" fmla="*/ 2248226 h 4357902"/>
                  <a:gd name="connsiteX9" fmla="*/ 397704 w 633917"/>
                  <a:gd name="connsiteY9" fmla="*/ 4357902 h 435790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47581 w 633917"/>
                  <a:gd name="connsiteY4" fmla="*/ 0 h 4357902"/>
                  <a:gd name="connsiteX5" fmla="*/ 632611 w 633917"/>
                  <a:gd name="connsiteY5" fmla="*/ 43230 h 4357902"/>
                  <a:gd name="connsiteX6" fmla="*/ 633160 w 633917"/>
                  <a:gd name="connsiteY6" fmla="*/ 71794 h 4357902"/>
                  <a:gd name="connsiteX7" fmla="*/ 546054 w 633917"/>
                  <a:gd name="connsiteY7" fmla="*/ 1276472 h 4357902"/>
                  <a:gd name="connsiteX8" fmla="*/ 306181 w 633917"/>
                  <a:gd name="connsiteY8" fmla="*/ 2248226 h 4357902"/>
                  <a:gd name="connsiteX9" fmla="*/ 397704 w 633917"/>
                  <a:gd name="connsiteY9" fmla="*/ 4357902 h 435790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47581 w 633917"/>
                  <a:gd name="connsiteY4" fmla="*/ 0 h 4357902"/>
                  <a:gd name="connsiteX5" fmla="*/ 632611 w 633917"/>
                  <a:gd name="connsiteY5" fmla="*/ 43230 h 4357902"/>
                  <a:gd name="connsiteX6" fmla="*/ 633160 w 633917"/>
                  <a:gd name="connsiteY6" fmla="*/ 71794 h 4357902"/>
                  <a:gd name="connsiteX7" fmla="*/ 546054 w 633917"/>
                  <a:gd name="connsiteY7" fmla="*/ 1276472 h 4357902"/>
                  <a:gd name="connsiteX8" fmla="*/ 306181 w 633917"/>
                  <a:gd name="connsiteY8" fmla="*/ 2248226 h 4357902"/>
                  <a:gd name="connsiteX9" fmla="*/ 397704 w 633917"/>
                  <a:gd name="connsiteY9" fmla="*/ 4357902 h 4357902"/>
                  <a:gd name="connsiteX0" fmla="*/ 397704 w 632611"/>
                  <a:gd name="connsiteY0" fmla="*/ 4357902 h 4357902"/>
                  <a:gd name="connsiteX1" fmla="*/ 200253 w 632611"/>
                  <a:gd name="connsiteY1" fmla="*/ 4357902 h 4357902"/>
                  <a:gd name="connsiteX2" fmla="*/ 114139 w 632611"/>
                  <a:gd name="connsiteY2" fmla="*/ 2123812 h 4357902"/>
                  <a:gd name="connsiteX3" fmla="*/ 431771 w 632611"/>
                  <a:gd name="connsiteY3" fmla="*/ 831017 h 4357902"/>
                  <a:gd name="connsiteX4" fmla="*/ 447581 w 632611"/>
                  <a:gd name="connsiteY4" fmla="*/ 0 h 4357902"/>
                  <a:gd name="connsiteX5" fmla="*/ 632611 w 632611"/>
                  <a:gd name="connsiteY5" fmla="*/ 43230 h 4357902"/>
                  <a:gd name="connsiteX6" fmla="*/ 546054 w 632611"/>
                  <a:gd name="connsiteY6" fmla="*/ 1276472 h 4357902"/>
                  <a:gd name="connsiteX7" fmla="*/ 306181 w 632611"/>
                  <a:gd name="connsiteY7" fmla="*/ 2248226 h 4357902"/>
                  <a:gd name="connsiteX8" fmla="*/ 397704 w 632611"/>
                  <a:gd name="connsiteY8" fmla="*/ 4357902 h 4357902"/>
                  <a:gd name="connsiteX0" fmla="*/ 397704 w 648795"/>
                  <a:gd name="connsiteY0" fmla="*/ 4361276 h 4361276"/>
                  <a:gd name="connsiteX1" fmla="*/ 200253 w 648795"/>
                  <a:gd name="connsiteY1" fmla="*/ 4361276 h 4361276"/>
                  <a:gd name="connsiteX2" fmla="*/ 114139 w 648795"/>
                  <a:gd name="connsiteY2" fmla="*/ 2127186 h 4361276"/>
                  <a:gd name="connsiteX3" fmla="*/ 431771 w 648795"/>
                  <a:gd name="connsiteY3" fmla="*/ 834391 h 4361276"/>
                  <a:gd name="connsiteX4" fmla="*/ 447581 w 648795"/>
                  <a:gd name="connsiteY4" fmla="*/ 3374 h 4361276"/>
                  <a:gd name="connsiteX5" fmla="*/ 648795 w 648795"/>
                  <a:gd name="connsiteY5" fmla="*/ 0 h 4361276"/>
                  <a:gd name="connsiteX6" fmla="*/ 546054 w 648795"/>
                  <a:gd name="connsiteY6" fmla="*/ 1279846 h 4361276"/>
                  <a:gd name="connsiteX7" fmla="*/ 306181 w 648795"/>
                  <a:gd name="connsiteY7" fmla="*/ 2251600 h 4361276"/>
                  <a:gd name="connsiteX8" fmla="*/ 397704 w 648795"/>
                  <a:gd name="connsiteY8" fmla="*/ 4361276 h 4361276"/>
                  <a:gd name="connsiteX0" fmla="*/ 397704 w 648795"/>
                  <a:gd name="connsiteY0" fmla="*/ 4361276 h 4361276"/>
                  <a:gd name="connsiteX1" fmla="*/ 200253 w 648795"/>
                  <a:gd name="connsiteY1" fmla="*/ 4361276 h 4361276"/>
                  <a:gd name="connsiteX2" fmla="*/ 114139 w 648795"/>
                  <a:gd name="connsiteY2" fmla="*/ 2127186 h 4361276"/>
                  <a:gd name="connsiteX3" fmla="*/ 431771 w 648795"/>
                  <a:gd name="connsiteY3" fmla="*/ 834391 h 4361276"/>
                  <a:gd name="connsiteX4" fmla="*/ 447581 w 648795"/>
                  <a:gd name="connsiteY4" fmla="*/ 3374 h 4361276"/>
                  <a:gd name="connsiteX5" fmla="*/ 648795 w 648795"/>
                  <a:gd name="connsiteY5" fmla="*/ 0 h 4361276"/>
                  <a:gd name="connsiteX6" fmla="*/ 546054 w 648795"/>
                  <a:gd name="connsiteY6" fmla="*/ 1279846 h 4361276"/>
                  <a:gd name="connsiteX7" fmla="*/ 306181 w 648795"/>
                  <a:gd name="connsiteY7" fmla="*/ 2251600 h 4361276"/>
                  <a:gd name="connsiteX8" fmla="*/ 397704 w 648795"/>
                  <a:gd name="connsiteY8" fmla="*/ 4361276 h 4361276"/>
                  <a:gd name="connsiteX0" fmla="*/ 397704 w 648795"/>
                  <a:gd name="connsiteY0" fmla="*/ 4361276 h 4361276"/>
                  <a:gd name="connsiteX1" fmla="*/ 200253 w 648795"/>
                  <a:gd name="connsiteY1" fmla="*/ 4361276 h 4361276"/>
                  <a:gd name="connsiteX2" fmla="*/ 114139 w 648795"/>
                  <a:gd name="connsiteY2" fmla="*/ 2127186 h 4361276"/>
                  <a:gd name="connsiteX3" fmla="*/ 431771 w 648795"/>
                  <a:gd name="connsiteY3" fmla="*/ 834391 h 4361276"/>
                  <a:gd name="connsiteX4" fmla="*/ 447581 w 648795"/>
                  <a:gd name="connsiteY4" fmla="*/ 3374 h 4361276"/>
                  <a:gd name="connsiteX5" fmla="*/ 648795 w 648795"/>
                  <a:gd name="connsiteY5" fmla="*/ 0 h 4361276"/>
                  <a:gd name="connsiteX6" fmla="*/ 546054 w 648795"/>
                  <a:gd name="connsiteY6" fmla="*/ 1279846 h 4361276"/>
                  <a:gd name="connsiteX7" fmla="*/ 306181 w 648795"/>
                  <a:gd name="connsiteY7" fmla="*/ 2251600 h 4361276"/>
                  <a:gd name="connsiteX8" fmla="*/ 397704 w 648795"/>
                  <a:gd name="connsiteY8" fmla="*/ 4361276 h 4361276"/>
                  <a:gd name="connsiteX0" fmla="*/ 397704 w 648795"/>
                  <a:gd name="connsiteY0" fmla="*/ 4361276 h 4361276"/>
                  <a:gd name="connsiteX1" fmla="*/ 200253 w 648795"/>
                  <a:gd name="connsiteY1" fmla="*/ 4361276 h 4361276"/>
                  <a:gd name="connsiteX2" fmla="*/ 114139 w 648795"/>
                  <a:gd name="connsiteY2" fmla="*/ 2127186 h 4361276"/>
                  <a:gd name="connsiteX3" fmla="*/ 431771 w 648795"/>
                  <a:gd name="connsiteY3" fmla="*/ 834391 h 4361276"/>
                  <a:gd name="connsiteX4" fmla="*/ 447581 w 648795"/>
                  <a:gd name="connsiteY4" fmla="*/ 3374 h 4361276"/>
                  <a:gd name="connsiteX5" fmla="*/ 648795 w 648795"/>
                  <a:gd name="connsiteY5" fmla="*/ 0 h 4361276"/>
                  <a:gd name="connsiteX6" fmla="*/ 546054 w 648795"/>
                  <a:gd name="connsiteY6" fmla="*/ 1279846 h 4361276"/>
                  <a:gd name="connsiteX7" fmla="*/ 306181 w 648795"/>
                  <a:gd name="connsiteY7" fmla="*/ 2251600 h 4361276"/>
                  <a:gd name="connsiteX8" fmla="*/ 397704 w 648795"/>
                  <a:gd name="connsiteY8" fmla="*/ 4361276 h 4361276"/>
                  <a:gd name="connsiteX0" fmla="*/ 397704 w 648795"/>
                  <a:gd name="connsiteY0" fmla="*/ 4365669 h 4365669"/>
                  <a:gd name="connsiteX1" fmla="*/ 200253 w 648795"/>
                  <a:gd name="connsiteY1" fmla="*/ 4365669 h 4365669"/>
                  <a:gd name="connsiteX2" fmla="*/ 114139 w 648795"/>
                  <a:gd name="connsiteY2" fmla="*/ 2131579 h 4365669"/>
                  <a:gd name="connsiteX3" fmla="*/ 431771 w 648795"/>
                  <a:gd name="connsiteY3" fmla="*/ 838784 h 4365669"/>
                  <a:gd name="connsiteX4" fmla="*/ 471857 w 648795"/>
                  <a:gd name="connsiteY4" fmla="*/ 0 h 4365669"/>
                  <a:gd name="connsiteX5" fmla="*/ 648795 w 648795"/>
                  <a:gd name="connsiteY5" fmla="*/ 4393 h 4365669"/>
                  <a:gd name="connsiteX6" fmla="*/ 546054 w 648795"/>
                  <a:gd name="connsiteY6" fmla="*/ 1284239 h 4365669"/>
                  <a:gd name="connsiteX7" fmla="*/ 306181 w 648795"/>
                  <a:gd name="connsiteY7" fmla="*/ 2255993 h 4365669"/>
                  <a:gd name="connsiteX8" fmla="*/ 397704 w 648795"/>
                  <a:gd name="connsiteY8" fmla="*/ 4365669 h 4365669"/>
                  <a:gd name="connsiteX0" fmla="*/ 397704 w 648795"/>
                  <a:gd name="connsiteY0" fmla="*/ 4365669 h 4365669"/>
                  <a:gd name="connsiteX1" fmla="*/ 200253 w 648795"/>
                  <a:gd name="connsiteY1" fmla="*/ 4365669 h 4365669"/>
                  <a:gd name="connsiteX2" fmla="*/ 114139 w 648795"/>
                  <a:gd name="connsiteY2" fmla="*/ 2131579 h 4365669"/>
                  <a:gd name="connsiteX3" fmla="*/ 431771 w 648795"/>
                  <a:gd name="connsiteY3" fmla="*/ 838784 h 4365669"/>
                  <a:gd name="connsiteX4" fmla="*/ 471857 w 648795"/>
                  <a:gd name="connsiteY4" fmla="*/ 0 h 4365669"/>
                  <a:gd name="connsiteX5" fmla="*/ 648795 w 648795"/>
                  <a:gd name="connsiteY5" fmla="*/ 4393 h 4365669"/>
                  <a:gd name="connsiteX6" fmla="*/ 546054 w 648795"/>
                  <a:gd name="connsiteY6" fmla="*/ 1284239 h 4365669"/>
                  <a:gd name="connsiteX7" fmla="*/ 306181 w 648795"/>
                  <a:gd name="connsiteY7" fmla="*/ 2255993 h 4365669"/>
                  <a:gd name="connsiteX8" fmla="*/ 397704 w 648795"/>
                  <a:gd name="connsiteY8" fmla="*/ 4365669 h 4365669"/>
                  <a:gd name="connsiteX0" fmla="*/ 397704 w 648795"/>
                  <a:gd name="connsiteY0" fmla="*/ 4411414 h 4411414"/>
                  <a:gd name="connsiteX1" fmla="*/ 200253 w 648795"/>
                  <a:gd name="connsiteY1" fmla="*/ 4411414 h 4411414"/>
                  <a:gd name="connsiteX2" fmla="*/ 114139 w 648795"/>
                  <a:gd name="connsiteY2" fmla="*/ 2177324 h 4411414"/>
                  <a:gd name="connsiteX3" fmla="*/ 431771 w 648795"/>
                  <a:gd name="connsiteY3" fmla="*/ 884529 h 4411414"/>
                  <a:gd name="connsiteX4" fmla="*/ 455672 w 648795"/>
                  <a:gd name="connsiteY4" fmla="*/ 0 h 4411414"/>
                  <a:gd name="connsiteX5" fmla="*/ 648795 w 648795"/>
                  <a:gd name="connsiteY5" fmla="*/ 50138 h 4411414"/>
                  <a:gd name="connsiteX6" fmla="*/ 546054 w 648795"/>
                  <a:gd name="connsiteY6" fmla="*/ 1329984 h 4411414"/>
                  <a:gd name="connsiteX7" fmla="*/ 306181 w 648795"/>
                  <a:gd name="connsiteY7" fmla="*/ 2301738 h 4411414"/>
                  <a:gd name="connsiteX8" fmla="*/ 397704 w 648795"/>
                  <a:gd name="connsiteY8" fmla="*/ 4411414 h 4411414"/>
                  <a:gd name="connsiteX0" fmla="*/ 397704 w 648795"/>
                  <a:gd name="connsiteY0" fmla="*/ 4388540 h 4388540"/>
                  <a:gd name="connsiteX1" fmla="*/ 200253 w 648795"/>
                  <a:gd name="connsiteY1" fmla="*/ 4388540 h 4388540"/>
                  <a:gd name="connsiteX2" fmla="*/ 114139 w 648795"/>
                  <a:gd name="connsiteY2" fmla="*/ 2154450 h 4388540"/>
                  <a:gd name="connsiteX3" fmla="*/ 431771 w 648795"/>
                  <a:gd name="connsiteY3" fmla="*/ 861655 h 4388540"/>
                  <a:gd name="connsiteX4" fmla="*/ 455672 w 648795"/>
                  <a:gd name="connsiteY4" fmla="*/ 0 h 4388540"/>
                  <a:gd name="connsiteX5" fmla="*/ 648795 w 648795"/>
                  <a:gd name="connsiteY5" fmla="*/ 27264 h 4388540"/>
                  <a:gd name="connsiteX6" fmla="*/ 546054 w 648795"/>
                  <a:gd name="connsiteY6" fmla="*/ 1307110 h 4388540"/>
                  <a:gd name="connsiteX7" fmla="*/ 306181 w 648795"/>
                  <a:gd name="connsiteY7" fmla="*/ 2278864 h 4388540"/>
                  <a:gd name="connsiteX8" fmla="*/ 397704 w 648795"/>
                  <a:gd name="connsiteY8" fmla="*/ 4388540 h 4388540"/>
                  <a:gd name="connsiteX0" fmla="*/ 397704 w 648795"/>
                  <a:gd name="connsiteY0" fmla="*/ 4388540 h 4388540"/>
                  <a:gd name="connsiteX1" fmla="*/ 200253 w 648795"/>
                  <a:gd name="connsiteY1" fmla="*/ 4388540 h 4388540"/>
                  <a:gd name="connsiteX2" fmla="*/ 114139 w 648795"/>
                  <a:gd name="connsiteY2" fmla="*/ 2154450 h 4388540"/>
                  <a:gd name="connsiteX3" fmla="*/ 431771 w 648795"/>
                  <a:gd name="connsiteY3" fmla="*/ 861655 h 4388540"/>
                  <a:gd name="connsiteX4" fmla="*/ 455672 w 648795"/>
                  <a:gd name="connsiteY4" fmla="*/ 0 h 4388540"/>
                  <a:gd name="connsiteX5" fmla="*/ 648795 w 648795"/>
                  <a:gd name="connsiteY5" fmla="*/ 27264 h 4388540"/>
                  <a:gd name="connsiteX6" fmla="*/ 546054 w 648795"/>
                  <a:gd name="connsiteY6" fmla="*/ 1307110 h 4388540"/>
                  <a:gd name="connsiteX7" fmla="*/ 306181 w 648795"/>
                  <a:gd name="connsiteY7" fmla="*/ 2278864 h 4388540"/>
                  <a:gd name="connsiteX8" fmla="*/ 397704 w 648795"/>
                  <a:gd name="connsiteY8" fmla="*/ 4388540 h 4388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8795" h="4388540">
                    <a:moveTo>
                      <a:pt x="397704" y="4388540"/>
                    </a:moveTo>
                    <a:lnTo>
                      <a:pt x="200253" y="4388540"/>
                    </a:lnTo>
                    <a:cubicBezTo>
                      <a:pt x="-101502" y="3034243"/>
                      <a:pt x="-3206" y="2784847"/>
                      <a:pt x="114139" y="2154450"/>
                    </a:cubicBezTo>
                    <a:cubicBezTo>
                      <a:pt x="236144" y="1764320"/>
                      <a:pt x="374849" y="1220730"/>
                      <a:pt x="431771" y="861655"/>
                    </a:cubicBezTo>
                    <a:cubicBezTo>
                      <a:pt x="488693" y="502580"/>
                      <a:pt x="438383" y="286360"/>
                      <a:pt x="455672" y="0"/>
                    </a:cubicBezTo>
                    <a:lnTo>
                      <a:pt x="648795" y="27264"/>
                    </a:lnTo>
                    <a:cubicBezTo>
                      <a:pt x="646916" y="477181"/>
                      <a:pt x="645037" y="833890"/>
                      <a:pt x="546054" y="1307110"/>
                    </a:cubicBezTo>
                    <a:cubicBezTo>
                      <a:pt x="484664" y="1647587"/>
                      <a:pt x="402426" y="1969709"/>
                      <a:pt x="306181" y="2278864"/>
                    </a:cubicBezTo>
                    <a:cubicBezTo>
                      <a:pt x="196989" y="2664589"/>
                      <a:pt x="144946" y="3317015"/>
                      <a:pt x="397704" y="4388540"/>
                    </a:cubicBezTo>
                    <a:close/>
                  </a:path>
                </a:pathLst>
              </a:custGeom>
              <a:solidFill>
                <a:schemeClr val="tx1">
                  <a:lumMod val="75000"/>
                  <a:lumOff val="25000"/>
                </a:schemeClr>
              </a:solidFill>
              <a:ln w="4780" cap="flat">
                <a:noFill/>
                <a:prstDash val="solid"/>
                <a:miter/>
              </a:ln>
            </p:spPr>
            <p:txBody>
              <a:bodyPr wrap="square" rtlCol="0" anchor="ctr">
                <a:noAutofit/>
              </a:bodyPr>
              <a:lstStyle/>
              <a:p>
                <a:endParaRPr lang="en-US"/>
              </a:p>
            </p:txBody>
          </p:sp>
        </p:grpSp>
      </p:grpSp>
      <p:sp>
        <p:nvSpPr>
          <p:cNvPr id="36" name="TextBox 35">
            <a:extLst>
              <a:ext uri="{FF2B5EF4-FFF2-40B4-BE49-F238E27FC236}">
                <a16:creationId xmlns:a16="http://schemas.microsoft.com/office/drawing/2014/main" id="{DEB606A0-16B7-4756-AA8A-E8427B87DA48}"/>
              </a:ext>
            </a:extLst>
          </p:cNvPr>
          <p:cNvSpPr txBox="1"/>
          <p:nvPr/>
        </p:nvSpPr>
        <p:spPr>
          <a:xfrm>
            <a:off x="7719234" y="5129815"/>
            <a:ext cx="3970104" cy="400110"/>
          </a:xfrm>
          <a:prstGeom prst="rect">
            <a:avLst/>
          </a:prstGeom>
          <a:noFill/>
        </p:spPr>
        <p:txBody>
          <a:bodyPr wrap="square" rtlCol="0" anchor="ctr">
            <a:spAutoFit/>
          </a:bodyPr>
          <a:lstStyle/>
          <a:p>
            <a:pPr algn="ctr"/>
            <a:r>
              <a:rPr lang="en-US" altLang="ko-KR" sz="2000" b="1">
                <a:solidFill>
                  <a:schemeClr val="accent2">
                    <a:lumMod val="75000"/>
                  </a:schemeClr>
                </a:solidFill>
                <a:cs typeface="Arial" pitchFamily="34" charset="0"/>
              </a:rPr>
              <a:t>Non-functional requirements</a:t>
            </a:r>
          </a:p>
        </p:txBody>
      </p:sp>
    </p:spTree>
    <p:extLst>
      <p:ext uri="{BB962C8B-B14F-4D97-AF65-F5344CB8AC3E}">
        <p14:creationId xmlns:p14="http://schemas.microsoft.com/office/powerpoint/2010/main" val="2382461676"/>
      </p:ext>
    </p:extLst>
  </p:cSld>
  <p:clrMapOvr>
    <a:masterClrMapping/>
  </p:clrMapOvr>
  <p:transition spd="med">
    <p:push dir="u"/>
  </p:transition>
</p:sld>
</file>

<file path=ppt/theme/theme1.xml><?xml version="1.0" encoding="utf-8"?>
<a:theme xmlns:a="http://schemas.openxmlformats.org/drawingml/2006/main" name="Cover and End Slide Master">
  <a:themeElements>
    <a:clrScheme name="ALLPPT - COLOR 002">
      <a:dk1>
        <a:sysClr val="windowText" lastClr="000000"/>
      </a:dk1>
      <a:lt1>
        <a:sysClr val="window" lastClr="FFFFFF"/>
      </a:lt1>
      <a:dk2>
        <a:srgbClr val="44546A"/>
      </a:dk2>
      <a:lt2>
        <a:srgbClr val="E7E6E6"/>
      </a:lt2>
      <a:accent1>
        <a:srgbClr val="F0786E"/>
      </a:accent1>
      <a:accent2>
        <a:srgbClr val="F0A884"/>
      </a:accent2>
      <a:accent3>
        <a:srgbClr val="EBD2A0"/>
      </a:accent3>
      <a:accent4>
        <a:srgbClr val="AFD2C8"/>
      </a:accent4>
      <a:accent5>
        <a:srgbClr val="96C8F0"/>
      </a:accent5>
      <a:accent6>
        <a:srgbClr val="5B5B5B"/>
      </a:accent6>
      <a:hlink>
        <a:srgbClr val="FFFFFF"/>
      </a:hlink>
      <a:folHlink>
        <a:srgbClr val="FFFF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 COLOR 002">
      <a:dk1>
        <a:sysClr val="windowText" lastClr="000000"/>
      </a:dk1>
      <a:lt1>
        <a:sysClr val="window" lastClr="FFFFFF"/>
      </a:lt1>
      <a:dk2>
        <a:srgbClr val="44546A"/>
      </a:dk2>
      <a:lt2>
        <a:srgbClr val="E7E6E6"/>
      </a:lt2>
      <a:accent1>
        <a:srgbClr val="F0786E"/>
      </a:accent1>
      <a:accent2>
        <a:srgbClr val="F0A884"/>
      </a:accent2>
      <a:accent3>
        <a:srgbClr val="EBD2A0"/>
      </a:accent3>
      <a:accent4>
        <a:srgbClr val="AFD2C8"/>
      </a:accent4>
      <a:accent5>
        <a:srgbClr val="96C8F0"/>
      </a:accent5>
      <a:accent6>
        <a:srgbClr val="5B5B5B"/>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 COLOR 002">
      <a:dk1>
        <a:sysClr val="windowText" lastClr="000000"/>
      </a:dk1>
      <a:lt1>
        <a:sysClr val="window" lastClr="FFFFFF"/>
      </a:lt1>
      <a:dk2>
        <a:srgbClr val="44546A"/>
      </a:dk2>
      <a:lt2>
        <a:srgbClr val="E7E6E6"/>
      </a:lt2>
      <a:accent1>
        <a:srgbClr val="F0786E"/>
      </a:accent1>
      <a:accent2>
        <a:srgbClr val="F0A884"/>
      </a:accent2>
      <a:accent3>
        <a:srgbClr val="EBD2A0"/>
      </a:accent3>
      <a:accent4>
        <a:srgbClr val="AFD2C8"/>
      </a:accent4>
      <a:accent5>
        <a:srgbClr val="96C8F0"/>
      </a:accent5>
      <a:accent6>
        <a:srgbClr val="5B5B5B"/>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82A0FD1201485479895ED3ABF5F8B85" ma:contentTypeVersion="7" ma:contentTypeDescription="Create a new document." ma:contentTypeScope="" ma:versionID="4272cf0ba5362ac737660fb890833520">
  <xsd:schema xmlns:xsd="http://www.w3.org/2001/XMLSchema" xmlns:xs="http://www.w3.org/2001/XMLSchema" xmlns:p="http://schemas.microsoft.com/office/2006/metadata/properties" xmlns:ns3="7b495183-be68-46b6-9f93-303bb4369acc" xmlns:ns4="e8900967-fe10-44ee-8cdd-dcc614f4f1dd" targetNamespace="http://schemas.microsoft.com/office/2006/metadata/properties" ma:root="true" ma:fieldsID="4b0b376c4796d43b68fd85402bb6414e" ns3:_="" ns4:_="">
    <xsd:import namespace="7b495183-be68-46b6-9f93-303bb4369acc"/>
    <xsd:import namespace="e8900967-fe10-44ee-8cdd-dcc614f4f1d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495183-be68-46b6-9f93-303bb4369ac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8900967-fe10-44ee-8cdd-dcc614f4f1d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C2CB47B-7039-4264-96AC-F3512CEC9FA3}">
  <ds:schemaRefs>
    <ds:schemaRef ds:uri="7b495183-be68-46b6-9f93-303bb4369acc"/>
    <ds:schemaRef ds:uri="e8900967-fe10-44ee-8cdd-dcc614f4f1d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2.xml><?xml version="1.0" encoding="utf-8"?>
<ds:datastoreItem xmlns:ds="http://schemas.openxmlformats.org/officeDocument/2006/customXml" ds:itemID="{BB8CB84A-0544-4281-A8AD-C808B9E883F5}">
  <ds:schemaRefs>
    <ds:schemaRef ds:uri="http://schemas.microsoft.com/sharepoint/v3/contenttype/forms"/>
  </ds:schemaRefs>
</ds:datastoreItem>
</file>

<file path=customXml/itemProps3.xml><?xml version="1.0" encoding="utf-8"?>
<ds:datastoreItem xmlns:ds="http://schemas.openxmlformats.org/officeDocument/2006/customXml" ds:itemID="{3C8F4100-6B8F-4ED8-B48D-9D5C475F3C3C}">
  <ds:schemaRefs>
    <ds:schemaRef ds:uri="http://schemas.microsoft.com/office/2006/metadata/properties"/>
    <ds:schemaRef ds:uri="http://schemas.microsoft.com/office/infopath/2007/PartnerControls"/>
    <ds:schemaRef ds:uri="http://www.w3.org/2000/xmln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23</Slides>
  <Notes>10</Notes>
  <HiddenSlides>0</HiddenSlides>
  <ScaleCrop>false</ScaleCrop>
  <HeadingPairs>
    <vt:vector size="4" baseType="variant">
      <vt:variant>
        <vt:lpstr>Theme</vt:lpstr>
      </vt:variant>
      <vt:variant>
        <vt:i4>3</vt:i4>
      </vt:variant>
      <vt:variant>
        <vt:lpstr>Slide Titles</vt:lpstr>
      </vt:variant>
      <vt:variant>
        <vt:i4>23</vt:i4>
      </vt:variant>
    </vt:vector>
  </HeadingPairs>
  <TitlesOfParts>
    <vt:vector size="26" baseType="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revision>1</cp:revision>
  <dcterms:created xsi:type="dcterms:W3CDTF">2020-01-20T05:08:25Z</dcterms:created>
  <dcterms:modified xsi:type="dcterms:W3CDTF">2022-01-18T03:41:23Z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0x010100182A0FD1201485479895ED3ABF5F8B85</vt:lpwstr>
  </property>
</Properties>
</file>